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35"/>
  </p:notesMasterIdLst>
  <p:sldIdLst>
    <p:sldId id="256" r:id="rId2"/>
    <p:sldId id="257" r:id="rId3"/>
    <p:sldId id="259" r:id="rId4"/>
    <p:sldId id="331" r:id="rId5"/>
    <p:sldId id="260" r:id="rId6"/>
    <p:sldId id="332" r:id="rId7"/>
    <p:sldId id="314" r:id="rId8"/>
    <p:sldId id="315" r:id="rId9"/>
    <p:sldId id="316" r:id="rId10"/>
    <p:sldId id="317" r:id="rId11"/>
    <p:sldId id="282" r:id="rId12"/>
    <p:sldId id="313" r:id="rId13"/>
    <p:sldId id="266" r:id="rId14"/>
    <p:sldId id="267" r:id="rId15"/>
    <p:sldId id="320" r:id="rId16"/>
    <p:sldId id="258" r:id="rId17"/>
    <p:sldId id="330" r:id="rId18"/>
    <p:sldId id="329" r:id="rId19"/>
    <p:sldId id="328" r:id="rId20"/>
    <p:sldId id="327" r:id="rId21"/>
    <p:sldId id="325" r:id="rId22"/>
    <p:sldId id="268" r:id="rId23"/>
    <p:sldId id="298" r:id="rId24"/>
    <p:sldId id="284" r:id="rId25"/>
    <p:sldId id="305" r:id="rId26"/>
    <p:sldId id="301" r:id="rId27"/>
    <p:sldId id="308" r:id="rId28"/>
    <p:sldId id="309" r:id="rId29"/>
    <p:sldId id="269" r:id="rId30"/>
    <p:sldId id="285" r:id="rId31"/>
    <p:sldId id="322" r:id="rId32"/>
    <p:sldId id="323" r:id="rId33"/>
    <p:sldId id="286"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Calisto MT" panose="02040603050505030304" pitchFamily="18" charset="0"/>
      <p:regular r:id="rId40"/>
      <p:bold r:id="rId41"/>
      <p:italic r:id="rId42"/>
      <p:boldItalic r:id="rId43"/>
    </p:embeddedFont>
    <p:embeddedFont>
      <p:font typeface="Fira Sans Black" panose="020B0A03050000020004" pitchFamily="34" charset="0"/>
      <p:bold r:id="rId44"/>
      <p:boldItalic r:id="rId45"/>
    </p:embeddedFont>
    <p:embeddedFont>
      <p:font typeface="Fira Sans Extra Condensed" panose="020B0503050000020004" pitchFamily="34" charset="0"/>
      <p:regular r:id="rId46"/>
      <p:bold r:id="rId47"/>
      <p:italic r:id="rId48"/>
      <p:boldItalic r:id="rId49"/>
    </p:embeddedFont>
    <p:embeddedFont>
      <p:font typeface="Roboto" panose="02000000000000000000" pitchFamily="2" charset="0"/>
      <p:regular r:id="rId50"/>
      <p:bold r:id="rId51"/>
      <p:italic r:id="rId52"/>
      <p:boldItalic r:id="rId53"/>
    </p:embeddedFont>
    <p:embeddedFont>
      <p:font typeface="Wingdings 2" panose="05020102010507070707" pitchFamily="18" charset="2"/>
      <p:regular r:id="rId5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66DBA1-1D02-4108-912E-B37229F6CCB9}" v="98" dt="2023-12-09T06:37:30.187"/>
  </p1510:revLst>
</p1510:revInfo>
</file>

<file path=ppt/tableStyles.xml><?xml version="1.0" encoding="utf-8"?>
<a:tblStyleLst xmlns:a="http://schemas.openxmlformats.org/drawingml/2006/main" def="{F14DB3E0-DF00-4670-888F-C669975D335E}">
  <a:tblStyle styleId="{F14DB3E0-DF00-4670-888F-C669975D335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567" autoAdjust="0"/>
  </p:normalViewPr>
  <p:slideViewPr>
    <p:cSldViewPr snapToGrid="0">
      <p:cViewPr varScale="1">
        <p:scale>
          <a:sx n="120" d="100"/>
          <a:sy n="120" d="100"/>
        </p:scale>
        <p:origin x="134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ul Arun /DS" userId="86a59505-1c39-42df-b73d-44282e87df83" providerId="ADAL" clId="{B466DBA1-1D02-4108-912E-B37229F6CCB9}"/>
    <pc:docChg chg="custSel addSld modSld">
      <pc:chgData name="Akul Arun /DS" userId="86a59505-1c39-42df-b73d-44282e87df83" providerId="ADAL" clId="{B466DBA1-1D02-4108-912E-B37229F6CCB9}" dt="2023-12-09T06:39:54.070" v="684" actId="1076"/>
      <pc:docMkLst>
        <pc:docMk/>
      </pc:docMkLst>
      <pc:sldChg chg="addSp delSp modSp mod setBg modNotesTx">
        <pc:chgData name="Akul Arun /DS" userId="86a59505-1c39-42df-b73d-44282e87df83" providerId="ADAL" clId="{B466DBA1-1D02-4108-912E-B37229F6CCB9}" dt="2023-12-09T06:09:46.076" v="73" actId="20577"/>
        <pc:sldMkLst>
          <pc:docMk/>
          <pc:sldMk cId="0" sldId="256"/>
        </pc:sldMkLst>
        <pc:spChg chg="add">
          <ac:chgData name="Akul Arun /DS" userId="86a59505-1c39-42df-b73d-44282e87df83" providerId="ADAL" clId="{B466DBA1-1D02-4108-912E-B37229F6CCB9}" dt="2023-12-09T06:08:48.590" v="54" actId="26606"/>
          <ac:spMkLst>
            <pc:docMk/>
            <pc:sldMk cId="0" sldId="256"/>
            <ac:spMk id="46" creationId="{69386D2F-4380-FCE6-D501-C8A8BCA8217D}"/>
          </ac:spMkLst>
        </pc:spChg>
        <pc:spChg chg="add mod">
          <ac:chgData name="Akul Arun /DS" userId="86a59505-1c39-42df-b73d-44282e87df83" providerId="ADAL" clId="{B466DBA1-1D02-4108-912E-B37229F6CCB9}" dt="2023-12-09T06:09:39.362" v="72" actId="255"/>
          <ac:spMkLst>
            <pc:docMk/>
            <pc:sldMk cId="0" sldId="256"/>
            <ac:spMk id="47" creationId="{E0416E94-2B36-56D2-52ED-7369B23A134E}"/>
          </ac:spMkLst>
        </pc:spChg>
        <pc:spChg chg="del mod replId">
          <ac:chgData name="Akul Arun /DS" userId="86a59505-1c39-42df-b73d-44282e87df83" providerId="ADAL" clId="{B466DBA1-1D02-4108-912E-B37229F6CCB9}" dt="2023-12-09T06:08:48.590" v="54" actId="26606"/>
          <ac:spMkLst>
            <pc:docMk/>
            <pc:sldMk cId="0" sldId="256"/>
            <ac:spMk id="1028" creationId="{00000000-0000-0000-0000-000000000000}"/>
          </ac:spMkLst>
        </pc:spChg>
        <pc:spChg chg="del mod replId">
          <ac:chgData name="Akul Arun /DS" userId="86a59505-1c39-42df-b73d-44282e87df83" providerId="ADAL" clId="{B466DBA1-1D02-4108-912E-B37229F6CCB9}" dt="2023-12-09T06:08:48.590" v="54" actId="26606"/>
          <ac:spMkLst>
            <pc:docMk/>
            <pc:sldMk cId="0" sldId="256"/>
            <ac:spMk id="1029" creationId="{00000000-0000-0000-0000-000000000000}"/>
          </ac:spMkLst>
        </pc:spChg>
        <pc:spChg chg="add">
          <ac:chgData name="Akul Arun /DS" userId="86a59505-1c39-42df-b73d-44282e87df83" providerId="ADAL" clId="{B466DBA1-1D02-4108-912E-B37229F6CCB9}" dt="2023-12-09T06:08:48.590" v="54" actId="26606"/>
          <ac:spMkLst>
            <pc:docMk/>
            <pc:sldMk cId="0" sldId="256"/>
            <ac:spMk id="1031" creationId="{608EAA06-5488-416B-B2B2-E55213011012}"/>
          </ac:spMkLst>
        </pc:spChg>
        <pc:picChg chg="add">
          <ac:chgData name="Akul Arun /DS" userId="86a59505-1c39-42df-b73d-44282e87df83" providerId="ADAL" clId="{B466DBA1-1D02-4108-912E-B37229F6CCB9}" dt="2023-12-09T06:08:48.590" v="54" actId="26606"/>
          <ac:picMkLst>
            <pc:docMk/>
            <pc:sldMk cId="0" sldId="256"/>
            <ac:picMk id="1026" creationId="{C29E0E59-10C6-54ED-7004-60C63CAAABE5}"/>
          </ac:picMkLst>
        </pc:picChg>
        <pc:picChg chg="add del mod replId">
          <ac:chgData name="Akul Arun /DS" userId="86a59505-1c39-42df-b73d-44282e87df83" providerId="ADAL" clId="{B466DBA1-1D02-4108-912E-B37229F6CCB9}" dt="2023-12-09T06:08:48.590" v="54" actId="26606"/>
          <ac:picMkLst>
            <pc:docMk/>
            <pc:sldMk cId="0" sldId="256"/>
            <ac:picMk id="1030" creationId="{41E73C63-260D-3183-3CCB-0572D09F627B}"/>
          </ac:picMkLst>
        </pc:picChg>
        <pc:picChg chg="del mod">
          <ac:chgData name="Akul Arun /DS" userId="86a59505-1c39-42df-b73d-44282e87df83" providerId="ADAL" clId="{B466DBA1-1D02-4108-912E-B37229F6CCB9}" dt="2023-12-09T06:08:42.145" v="52" actId="478"/>
          <ac:picMkLst>
            <pc:docMk/>
            <pc:sldMk cId="0" sldId="256"/>
            <ac:picMk id="2050" creationId="{6B005820-19C0-6D46-B755-276784AE1A4D}"/>
          </ac:picMkLst>
        </pc:picChg>
      </pc:sldChg>
      <pc:sldChg chg="modSp mod">
        <pc:chgData name="Akul Arun /DS" userId="86a59505-1c39-42df-b73d-44282e87df83" providerId="ADAL" clId="{B466DBA1-1D02-4108-912E-B37229F6CCB9}" dt="2023-12-09T06:13:30.775" v="187" actId="20577"/>
        <pc:sldMkLst>
          <pc:docMk/>
          <pc:sldMk cId="0" sldId="257"/>
        </pc:sldMkLst>
        <pc:spChg chg="mod">
          <ac:chgData name="Akul Arun /DS" userId="86a59505-1c39-42df-b73d-44282e87df83" providerId="ADAL" clId="{B466DBA1-1D02-4108-912E-B37229F6CCB9}" dt="2023-12-09T06:13:30.775" v="187" actId="20577"/>
          <ac:spMkLst>
            <pc:docMk/>
            <pc:sldMk cId="0" sldId="257"/>
            <ac:spMk id="4" creationId="{E7F4831A-E686-9D66-7ED1-6DCD99BB2F98}"/>
          </ac:spMkLst>
        </pc:spChg>
        <pc:spChg chg="mod">
          <ac:chgData name="Akul Arun /DS" userId="86a59505-1c39-42df-b73d-44282e87df83" providerId="ADAL" clId="{B466DBA1-1D02-4108-912E-B37229F6CCB9}" dt="2023-12-09T06:12:24.272" v="156" actId="20577"/>
          <ac:spMkLst>
            <pc:docMk/>
            <pc:sldMk cId="0" sldId="257"/>
            <ac:spMk id="301" creationId="{00000000-0000-0000-0000-000000000000}"/>
          </ac:spMkLst>
        </pc:spChg>
        <pc:spChg chg="mod">
          <ac:chgData name="Akul Arun /DS" userId="86a59505-1c39-42df-b73d-44282e87df83" providerId="ADAL" clId="{B466DBA1-1D02-4108-912E-B37229F6CCB9}" dt="2023-12-09T06:10:33.634" v="95" actId="20577"/>
          <ac:spMkLst>
            <pc:docMk/>
            <pc:sldMk cId="0" sldId="257"/>
            <ac:spMk id="306" creationId="{00000000-0000-0000-0000-000000000000}"/>
          </ac:spMkLst>
        </pc:spChg>
        <pc:spChg chg="mod">
          <ac:chgData name="Akul Arun /DS" userId="86a59505-1c39-42df-b73d-44282e87df83" providerId="ADAL" clId="{B466DBA1-1D02-4108-912E-B37229F6CCB9}" dt="2023-12-09T06:10:44.570" v="113" actId="20577"/>
          <ac:spMkLst>
            <pc:docMk/>
            <pc:sldMk cId="0" sldId="257"/>
            <ac:spMk id="311" creationId="{00000000-0000-0000-0000-000000000000}"/>
          </ac:spMkLst>
        </pc:spChg>
        <pc:spChg chg="mod">
          <ac:chgData name="Akul Arun /DS" userId="86a59505-1c39-42df-b73d-44282e87df83" providerId="ADAL" clId="{B466DBA1-1D02-4108-912E-B37229F6CCB9}" dt="2023-12-09T06:12:38.462" v="171" actId="20577"/>
          <ac:spMkLst>
            <pc:docMk/>
            <pc:sldMk cId="0" sldId="257"/>
            <ac:spMk id="316" creationId="{00000000-0000-0000-0000-000000000000}"/>
          </ac:spMkLst>
        </pc:spChg>
      </pc:sldChg>
      <pc:sldChg chg="delSp modSp mod">
        <pc:chgData name="Akul Arun /DS" userId="86a59505-1c39-42df-b73d-44282e87df83" providerId="ADAL" clId="{B466DBA1-1D02-4108-912E-B37229F6CCB9}" dt="2023-12-09T06:28:17.436" v="407" actId="478"/>
        <pc:sldMkLst>
          <pc:docMk/>
          <pc:sldMk cId="0" sldId="259"/>
        </pc:sldMkLst>
        <pc:spChg chg="mod">
          <ac:chgData name="Akul Arun /DS" userId="86a59505-1c39-42df-b73d-44282e87df83" providerId="ADAL" clId="{B466DBA1-1D02-4108-912E-B37229F6CCB9}" dt="2023-12-09T06:15:00.462" v="283" actId="255"/>
          <ac:spMkLst>
            <pc:docMk/>
            <pc:sldMk cId="0" sldId="259"/>
            <ac:spMk id="422" creationId="{00000000-0000-0000-0000-000000000000}"/>
          </ac:spMkLst>
        </pc:spChg>
        <pc:spChg chg="mod">
          <ac:chgData name="Akul Arun /DS" userId="86a59505-1c39-42df-b73d-44282e87df83" providerId="ADAL" clId="{B466DBA1-1D02-4108-912E-B37229F6CCB9}" dt="2023-12-09T06:15:27.112" v="307" actId="20577"/>
          <ac:spMkLst>
            <pc:docMk/>
            <pc:sldMk cId="0" sldId="259"/>
            <ac:spMk id="431" creationId="{00000000-0000-0000-0000-000000000000}"/>
          </ac:spMkLst>
        </pc:spChg>
        <pc:spChg chg="mod">
          <ac:chgData name="Akul Arun /DS" userId="86a59505-1c39-42df-b73d-44282e87df83" providerId="ADAL" clId="{B466DBA1-1D02-4108-912E-B37229F6CCB9}" dt="2023-12-09T06:15:11.147" v="295" actId="20577"/>
          <ac:spMkLst>
            <pc:docMk/>
            <pc:sldMk cId="0" sldId="259"/>
            <ac:spMk id="436" creationId="{00000000-0000-0000-0000-000000000000}"/>
          </ac:spMkLst>
        </pc:spChg>
        <pc:grpChg chg="del mod">
          <ac:chgData name="Akul Arun /DS" userId="86a59505-1c39-42df-b73d-44282e87df83" providerId="ADAL" clId="{B466DBA1-1D02-4108-912E-B37229F6CCB9}" dt="2023-12-09T06:28:17.436" v="407" actId="478"/>
          <ac:grpSpMkLst>
            <pc:docMk/>
            <pc:sldMk cId="0" sldId="259"/>
            <ac:grpSpMk id="426" creationId="{00000000-0000-0000-0000-000000000000}"/>
          </ac:grpSpMkLst>
        </pc:grpChg>
        <pc:grpChg chg="del">
          <ac:chgData name="Akul Arun /DS" userId="86a59505-1c39-42df-b73d-44282e87df83" providerId="ADAL" clId="{B466DBA1-1D02-4108-912E-B37229F6CCB9}" dt="2023-12-09T06:28:15.571" v="405" actId="478"/>
          <ac:grpSpMkLst>
            <pc:docMk/>
            <pc:sldMk cId="0" sldId="259"/>
            <ac:grpSpMk id="429" creationId="{00000000-0000-0000-0000-000000000000}"/>
          </ac:grpSpMkLst>
        </pc:grpChg>
      </pc:sldChg>
      <pc:sldChg chg="addSp delSp modSp mod">
        <pc:chgData name="Akul Arun /DS" userId="86a59505-1c39-42df-b73d-44282e87df83" providerId="ADAL" clId="{B466DBA1-1D02-4108-912E-B37229F6CCB9}" dt="2023-12-09T06:39:54.070" v="684" actId="1076"/>
        <pc:sldMkLst>
          <pc:docMk/>
          <pc:sldMk cId="0" sldId="260"/>
        </pc:sldMkLst>
        <pc:spChg chg="del">
          <ac:chgData name="Akul Arun /DS" userId="86a59505-1c39-42df-b73d-44282e87df83" providerId="ADAL" clId="{B466DBA1-1D02-4108-912E-B37229F6CCB9}" dt="2023-12-09T06:34:03.704" v="546" actId="478"/>
          <ac:spMkLst>
            <pc:docMk/>
            <pc:sldMk cId="0" sldId="260"/>
            <ac:spMk id="5" creationId="{1899884A-9819-B9BB-B8B2-342198D5C6CE}"/>
          </ac:spMkLst>
        </pc:spChg>
        <pc:spChg chg="del">
          <ac:chgData name="Akul Arun /DS" userId="86a59505-1c39-42df-b73d-44282e87df83" providerId="ADAL" clId="{B466DBA1-1D02-4108-912E-B37229F6CCB9}" dt="2023-12-09T06:34:08.051" v="547" actId="478"/>
          <ac:spMkLst>
            <pc:docMk/>
            <pc:sldMk cId="0" sldId="260"/>
            <ac:spMk id="6" creationId="{B28D535F-C1BE-902E-D519-FCA48F5FD5A2}"/>
          </ac:spMkLst>
        </pc:spChg>
        <pc:spChg chg="mod">
          <ac:chgData name="Akul Arun /DS" userId="86a59505-1c39-42df-b73d-44282e87df83" providerId="ADAL" clId="{B466DBA1-1D02-4108-912E-B37229F6CCB9}" dt="2023-12-09T06:35:41.958" v="558"/>
          <ac:spMkLst>
            <pc:docMk/>
            <pc:sldMk cId="0" sldId="260"/>
            <ac:spMk id="11" creationId="{A6C3D5E2-C01F-1444-FD08-CA239B4F0BA3}"/>
          </ac:spMkLst>
        </pc:spChg>
        <pc:spChg chg="mod">
          <ac:chgData name="Akul Arun /DS" userId="86a59505-1c39-42df-b73d-44282e87df83" providerId="ADAL" clId="{B466DBA1-1D02-4108-912E-B37229F6CCB9}" dt="2023-12-09T06:35:41.958" v="558"/>
          <ac:spMkLst>
            <pc:docMk/>
            <pc:sldMk cId="0" sldId="260"/>
            <ac:spMk id="12" creationId="{3B22CFF2-225E-2690-6ED3-024D4691A395}"/>
          </ac:spMkLst>
        </pc:spChg>
        <pc:spChg chg="mod">
          <ac:chgData name="Akul Arun /DS" userId="86a59505-1c39-42df-b73d-44282e87df83" providerId="ADAL" clId="{B466DBA1-1D02-4108-912E-B37229F6CCB9}" dt="2023-12-09T06:36:10.024" v="594" actId="20577"/>
          <ac:spMkLst>
            <pc:docMk/>
            <pc:sldMk cId="0" sldId="260"/>
            <ac:spMk id="14" creationId="{C32E3975-CCB9-D5B4-8C4A-2B68387C3CCB}"/>
          </ac:spMkLst>
        </pc:spChg>
        <pc:spChg chg="mod">
          <ac:chgData name="Akul Arun /DS" userId="86a59505-1c39-42df-b73d-44282e87df83" providerId="ADAL" clId="{B466DBA1-1D02-4108-912E-B37229F6CCB9}" dt="2023-12-09T06:36:15.925" v="595" actId="1076"/>
          <ac:spMkLst>
            <pc:docMk/>
            <pc:sldMk cId="0" sldId="260"/>
            <ac:spMk id="15" creationId="{4A906FA4-2280-4707-2019-727292E627D4}"/>
          </ac:spMkLst>
        </pc:spChg>
        <pc:spChg chg="mod">
          <ac:chgData name="Akul Arun /DS" userId="86a59505-1c39-42df-b73d-44282e87df83" providerId="ADAL" clId="{B466DBA1-1D02-4108-912E-B37229F6CCB9}" dt="2023-12-09T06:36:33.565" v="596"/>
          <ac:spMkLst>
            <pc:docMk/>
            <pc:sldMk cId="0" sldId="260"/>
            <ac:spMk id="17" creationId="{941819CA-4591-349B-40B1-7017844311C7}"/>
          </ac:spMkLst>
        </pc:spChg>
        <pc:spChg chg="mod">
          <ac:chgData name="Akul Arun /DS" userId="86a59505-1c39-42df-b73d-44282e87df83" providerId="ADAL" clId="{B466DBA1-1D02-4108-912E-B37229F6CCB9}" dt="2023-12-09T06:36:33.565" v="596"/>
          <ac:spMkLst>
            <pc:docMk/>
            <pc:sldMk cId="0" sldId="260"/>
            <ac:spMk id="18" creationId="{23550BFB-A52C-DE52-60ED-D07A4F93BF19}"/>
          </ac:spMkLst>
        </pc:spChg>
        <pc:spChg chg="del">
          <ac:chgData name="Akul Arun /DS" userId="86a59505-1c39-42df-b73d-44282e87df83" providerId="ADAL" clId="{B466DBA1-1D02-4108-912E-B37229F6CCB9}" dt="2023-12-09T06:34:08.051" v="547" actId="478"/>
          <ac:spMkLst>
            <pc:docMk/>
            <pc:sldMk cId="0" sldId="260"/>
            <ac:spMk id="19" creationId="{7C0F0207-0000-2631-4CB4-1051B2684348}"/>
          </ac:spMkLst>
        </pc:spChg>
        <pc:spChg chg="mod">
          <ac:chgData name="Akul Arun /DS" userId="86a59505-1c39-42df-b73d-44282e87df83" providerId="ADAL" clId="{B466DBA1-1D02-4108-912E-B37229F6CCB9}" dt="2023-12-09T06:39:08.366" v="682" actId="255"/>
          <ac:spMkLst>
            <pc:docMk/>
            <pc:sldMk cId="0" sldId="260"/>
            <ac:spMk id="21" creationId="{AA9872D2-4FC7-7A15-9E4A-B2D0D978A96E}"/>
          </ac:spMkLst>
        </pc:spChg>
        <pc:spChg chg="mod">
          <ac:chgData name="Akul Arun /DS" userId="86a59505-1c39-42df-b73d-44282e87df83" providerId="ADAL" clId="{B466DBA1-1D02-4108-912E-B37229F6CCB9}" dt="2023-12-09T06:38:19.818" v="634" actId="20577"/>
          <ac:spMkLst>
            <pc:docMk/>
            <pc:sldMk cId="0" sldId="260"/>
            <ac:spMk id="22" creationId="{43ACC8B6-781D-AD4B-3E21-49156E8C19B5}"/>
          </ac:spMkLst>
        </pc:spChg>
        <pc:spChg chg="add mod">
          <ac:chgData name="Akul Arun /DS" userId="86a59505-1c39-42df-b73d-44282e87df83" providerId="ADAL" clId="{B466DBA1-1D02-4108-912E-B37229F6CCB9}" dt="2023-12-09T06:37:51.520" v="624" actId="1076"/>
          <ac:spMkLst>
            <pc:docMk/>
            <pc:sldMk cId="0" sldId="260"/>
            <ac:spMk id="23" creationId="{45985CEE-BFE2-BD08-9B7D-1DC949D46912}"/>
          </ac:spMkLst>
        </pc:spChg>
        <pc:spChg chg="mod">
          <ac:chgData name="Akul Arun /DS" userId="86a59505-1c39-42df-b73d-44282e87df83" providerId="ADAL" clId="{B466DBA1-1D02-4108-912E-B37229F6CCB9}" dt="2023-12-09T06:35:05.659" v="556" actId="20577"/>
          <ac:spMkLst>
            <pc:docMk/>
            <pc:sldMk cId="0" sldId="260"/>
            <ac:spMk id="452" creationId="{00000000-0000-0000-0000-000000000000}"/>
          </ac:spMkLst>
        </pc:spChg>
        <pc:grpChg chg="add mod">
          <ac:chgData name="Akul Arun /DS" userId="86a59505-1c39-42df-b73d-44282e87df83" providerId="ADAL" clId="{B466DBA1-1D02-4108-912E-B37229F6CCB9}" dt="2023-12-09T06:39:54.070" v="684" actId="1076"/>
          <ac:grpSpMkLst>
            <pc:docMk/>
            <pc:sldMk cId="0" sldId="260"/>
            <ac:grpSpMk id="9" creationId="{3EC6706A-FD85-F493-C215-4CE5672FA4C6}"/>
          </ac:grpSpMkLst>
        </pc:grpChg>
        <pc:grpChg chg="add mod">
          <ac:chgData name="Akul Arun /DS" userId="86a59505-1c39-42df-b73d-44282e87df83" providerId="ADAL" clId="{B466DBA1-1D02-4108-912E-B37229F6CCB9}" dt="2023-12-09T06:39:54.070" v="684" actId="1076"/>
          <ac:grpSpMkLst>
            <pc:docMk/>
            <pc:sldMk cId="0" sldId="260"/>
            <ac:grpSpMk id="13" creationId="{41901C43-6E05-86CD-28F2-C1B37F2FA2A6}"/>
          </ac:grpSpMkLst>
        </pc:grpChg>
        <pc:grpChg chg="add mod">
          <ac:chgData name="Akul Arun /DS" userId="86a59505-1c39-42df-b73d-44282e87df83" providerId="ADAL" clId="{B466DBA1-1D02-4108-912E-B37229F6CCB9}" dt="2023-12-09T06:39:54.070" v="684" actId="1076"/>
          <ac:grpSpMkLst>
            <pc:docMk/>
            <pc:sldMk cId="0" sldId="260"/>
            <ac:grpSpMk id="16" creationId="{5E4BBC51-66F8-5400-5EDC-B0A9FBD449B0}"/>
          </ac:grpSpMkLst>
        </pc:grpChg>
        <pc:grpChg chg="add mod">
          <ac:chgData name="Akul Arun /DS" userId="86a59505-1c39-42df-b73d-44282e87df83" providerId="ADAL" clId="{B466DBA1-1D02-4108-912E-B37229F6CCB9}" dt="2023-12-09T06:39:54.070" v="684" actId="1076"/>
          <ac:grpSpMkLst>
            <pc:docMk/>
            <pc:sldMk cId="0" sldId="260"/>
            <ac:grpSpMk id="20" creationId="{12103D0B-639B-4804-AB82-FD6BC5DE3F53}"/>
          </ac:grpSpMkLst>
        </pc:grpChg>
        <pc:picChg chg="del">
          <ac:chgData name="Akul Arun /DS" userId="86a59505-1c39-42df-b73d-44282e87df83" providerId="ADAL" clId="{B466DBA1-1D02-4108-912E-B37229F6CCB9}" dt="2023-12-09T06:34:00.603" v="545" actId="478"/>
          <ac:picMkLst>
            <pc:docMk/>
            <pc:sldMk cId="0" sldId="260"/>
            <ac:picMk id="4" creationId="{D062FA05-5E43-3FFA-5EE4-93BA7BECF26F}"/>
          </ac:picMkLst>
        </pc:picChg>
        <pc:picChg chg="add mod">
          <ac:chgData name="Akul Arun /DS" userId="86a59505-1c39-42df-b73d-44282e87df83" providerId="ADAL" clId="{B466DBA1-1D02-4108-912E-B37229F6CCB9}" dt="2023-12-09T06:37:25.752" v="599" actId="14100"/>
          <ac:picMkLst>
            <pc:docMk/>
            <pc:sldMk cId="0" sldId="260"/>
            <ac:picMk id="7" creationId="{29AFE3E4-7E18-C42B-97EF-D29BFCA3A6FF}"/>
          </ac:picMkLst>
        </pc:picChg>
        <pc:picChg chg="del">
          <ac:chgData name="Akul Arun /DS" userId="86a59505-1c39-42df-b73d-44282e87df83" providerId="ADAL" clId="{B466DBA1-1D02-4108-912E-B37229F6CCB9}" dt="2023-12-09T06:34:08.051" v="547" actId="478"/>
          <ac:picMkLst>
            <pc:docMk/>
            <pc:sldMk cId="0" sldId="260"/>
            <ac:picMk id="10" creationId="{2D97CD78-13F3-E8F9-C79A-DC86B7393229}"/>
          </ac:picMkLst>
        </pc:picChg>
        <pc:cxnChg chg="del mod">
          <ac:chgData name="Akul Arun /DS" userId="86a59505-1c39-42df-b73d-44282e87df83" providerId="ADAL" clId="{B466DBA1-1D02-4108-912E-B37229F6CCB9}" dt="2023-12-09T06:34:08.051" v="547" actId="478"/>
          <ac:cxnSpMkLst>
            <pc:docMk/>
            <pc:sldMk cId="0" sldId="260"/>
            <ac:cxnSpMk id="3" creationId="{EB7CF141-D5B3-1EED-A3A3-11F98EC837CB}"/>
          </ac:cxnSpMkLst>
        </pc:cxnChg>
        <pc:cxnChg chg="del mod">
          <ac:chgData name="Akul Arun /DS" userId="86a59505-1c39-42df-b73d-44282e87df83" providerId="ADAL" clId="{B466DBA1-1D02-4108-912E-B37229F6CCB9}" dt="2023-12-09T06:34:08.051" v="547" actId="478"/>
          <ac:cxnSpMkLst>
            <pc:docMk/>
            <pc:sldMk cId="0" sldId="260"/>
            <ac:cxnSpMk id="8" creationId="{1EC68F8B-3198-4771-B118-2BC861E89E1F}"/>
          </ac:cxnSpMkLst>
        </pc:cxnChg>
      </pc:sldChg>
      <pc:sldChg chg="addSp modSp new mod">
        <pc:chgData name="Akul Arun /DS" userId="86a59505-1c39-42df-b73d-44282e87df83" providerId="ADAL" clId="{B466DBA1-1D02-4108-912E-B37229F6CCB9}" dt="2023-12-09T06:32:23.780" v="535" actId="20577"/>
        <pc:sldMkLst>
          <pc:docMk/>
          <pc:sldMk cId="1894334886" sldId="331"/>
        </pc:sldMkLst>
        <pc:spChg chg="mod">
          <ac:chgData name="Akul Arun /DS" userId="86a59505-1c39-42df-b73d-44282e87df83" providerId="ADAL" clId="{B466DBA1-1D02-4108-912E-B37229F6CCB9}" dt="2023-12-09T06:17:23.014" v="321" actId="1076"/>
          <ac:spMkLst>
            <pc:docMk/>
            <pc:sldMk cId="1894334886" sldId="331"/>
            <ac:spMk id="2" creationId="{0CD652C3-4601-CFBA-D8E5-673510A1FA68}"/>
          </ac:spMkLst>
        </pc:spChg>
        <pc:spChg chg="add mod">
          <ac:chgData name="Akul Arun /DS" userId="86a59505-1c39-42df-b73d-44282e87df83" providerId="ADAL" clId="{B466DBA1-1D02-4108-912E-B37229F6CCB9}" dt="2023-12-09T06:29:11.304" v="431" actId="1076"/>
          <ac:spMkLst>
            <pc:docMk/>
            <pc:sldMk cId="1894334886" sldId="331"/>
            <ac:spMk id="3" creationId="{6C1B2084-FBC2-460D-9F04-D43177414BD2}"/>
          </ac:spMkLst>
        </pc:spChg>
        <pc:spChg chg="add mod">
          <ac:chgData name="Akul Arun /DS" userId="86a59505-1c39-42df-b73d-44282e87df83" providerId="ADAL" clId="{B466DBA1-1D02-4108-912E-B37229F6CCB9}" dt="2023-12-09T06:30:27.411" v="459" actId="20577"/>
          <ac:spMkLst>
            <pc:docMk/>
            <pc:sldMk cId="1894334886" sldId="331"/>
            <ac:spMk id="4" creationId="{51347603-5CCD-5A79-97CD-5A54AA35703C}"/>
          </ac:spMkLst>
        </pc:spChg>
        <pc:spChg chg="add mod">
          <ac:chgData name="Akul Arun /DS" userId="86a59505-1c39-42df-b73d-44282e87df83" providerId="ADAL" clId="{B466DBA1-1D02-4108-912E-B37229F6CCB9}" dt="2023-12-09T06:31:31.669" v="485" actId="1076"/>
          <ac:spMkLst>
            <pc:docMk/>
            <pc:sldMk cId="1894334886" sldId="331"/>
            <ac:spMk id="5" creationId="{72064085-6705-4ACB-6739-67D881FA7018}"/>
          </ac:spMkLst>
        </pc:spChg>
        <pc:spChg chg="add mod">
          <ac:chgData name="Akul Arun /DS" userId="86a59505-1c39-42df-b73d-44282e87df83" providerId="ADAL" clId="{B466DBA1-1D02-4108-912E-B37229F6CCB9}" dt="2023-12-09T06:31:03.466" v="473" actId="20577"/>
          <ac:spMkLst>
            <pc:docMk/>
            <pc:sldMk cId="1894334886" sldId="331"/>
            <ac:spMk id="6" creationId="{3A08D895-79DB-0F44-B816-389017B845DC}"/>
          </ac:spMkLst>
        </pc:spChg>
        <pc:spChg chg="add mod">
          <ac:chgData name="Akul Arun /DS" userId="86a59505-1c39-42df-b73d-44282e87df83" providerId="ADAL" clId="{B466DBA1-1D02-4108-912E-B37229F6CCB9}" dt="2023-12-09T06:30:44.663" v="466" actId="20577"/>
          <ac:spMkLst>
            <pc:docMk/>
            <pc:sldMk cId="1894334886" sldId="331"/>
            <ac:spMk id="7" creationId="{6F65C25F-02E7-123E-5E3D-2795121D2B33}"/>
          </ac:spMkLst>
        </pc:spChg>
        <pc:spChg chg="add mod">
          <ac:chgData name="Akul Arun /DS" userId="86a59505-1c39-42df-b73d-44282e87df83" providerId="ADAL" clId="{B466DBA1-1D02-4108-912E-B37229F6CCB9}" dt="2023-12-09T06:32:23.780" v="535" actId="20577"/>
          <ac:spMkLst>
            <pc:docMk/>
            <pc:sldMk cId="1894334886" sldId="331"/>
            <ac:spMk id="8" creationId="{143000D7-448E-36CF-8073-041E638F5119}"/>
          </ac:spMkLst>
        </pc:spChg>
        <pc:spChg chg="add mod">
          <ac:chgData name="Akul Arun /DS" userId="86a59505-1c39-42df-b73d-44282e87df83" providerId="ADAL" clId="{B466DBA1-1D02-4108-912E-B37229F6CCB9}" dt="2023-12-09T06:32:13.801" v="525" actId="20577"/>
          <ac:spMkLst>
            <pc:docMk/>
            <pc:sldMk cId="1894334886" sldId="331"/>
            <ac:spMk id="9" creationId="{D27012DC-0E9A-48BB-7980-5D264EF2AB9D}"/>
          </ac:spMkLst>
        </pc:spChg>
        <pc:spChg chg="add mod">
          <ac:chgData name="Akul Arun /DS" userId="86a59505-1c39-42df-b73d-44282e87df83" providerId="ADAL" clId="{B466DBA1-1D02-4108-912E-B37229F6CCB9}" dt="2023-12-09T06:32:08.044" v="520" actId="20577"/>
          <ac:spMkLst>
            <pc:docMk/>
            <pc:sldMk cId="1894334886" sldId="331"/>
            <ac:spMk id="10" creationId="{471320E0-DD4B-A7E1-D65D-65FDA4566783}"/>
          </ac:spMkLst>
        </pc:spChg>
        <pc:spChg chg="add mod">
          <ac:chgData name="Akul Arun /DS" userId="86a59505-1c39-42df-b73d-44282e87df83" providerId="ADAL" clId="{B466DBA1-1D02-4108-912E-B37229F6CCB9}" dt="2023-12-09T06:32:00.681" v="513" actId="20577"/>
          <ac:spMkLst>
            <pc:docMk/>
            <pc:sldMk cId="1894334886" sldId="331"/>
            <ac:spMk id="11" creationId="{0785E58E-B3E4-9F92-252A-9D5EC3FEBE15}"/>
          </ac:spMkLst>
        </pc:spChg>
        <pc:spChg chg="add mod">
          <ac:chgData name="Akul Arun /DS" userId="86a59505-1c39-42df-b73d-44282e87df83" providerId="ADAL" clId="{B466DBA1-1D02-4108-912E-B37229F6CCB9}" dt="2023-12-09T06:31:45" v="492" actId="20577"/>
          <ac:spMkLst>
            <pc:docMk/>
            <pc:sldMk cId="1894334886" sldId="331"/>
            <ac:spMk id="12" creationId="{A1E13641-0C74-B9DA-C5E5-AA4A5C5A2B68}"/>
          </ac:spMkLst>
        </pc:spChg>
        <pc:picChg chg="add mod">
          <ac:chgData name="Akul Arun /DS" userId="86a59505-1c39-42df-b73d-44282e87df83" providerId="ADAL" clId="{B466DBA1-1D02-4108-912E-B37229F6CCB9}" dt="2023-12-09T06:26:33.635" v="384" actId="11530"/>
          <ac:picMkLst>
            <pc:docMk/>
            <pc:sldMk cId="1894334886" sldId="331"/>
            <ac:picMk id="2050" creationId="{286ADC0E-60F3-3EFE-FAC5-826E54A9EA67}"/>
          </ac:picMkLst>
        </pc:picChg>
        <pc:picChg chg="add mod">
          <ac:chgData name="Akul Arun /DS" userId="86a59505-1c39-42df-b73d-44282e87df83" providerId="ADAL" clId="{B466DBA1-1D02-4108-912E-B37229F6CCB9}" dt="2023-12-09T06:26:47.605" v="386" actId="14100"/>
          <ac:picMkLst>
            <pc:docMk/>
            <pc:sldMk cId="1894334886" sldId="331"/>
            <ac:picMk id="2052" creationId="{A943899A-9F20-01A8-4DEA-BB5B33604B31}"/>
          </ac:picMkLst>
        </pc:picChg>
        <pc:picChg chg="add mod">
          <ac:chgData name="Akul Arun /DS" userId="86a59505-1c39-42df-b73d-44282e87df83" providerId="ADAL" clId="{B466DBA1-1D02-4108-912E-B37229F6CCB9}" dt="2023-12-09T06:28:01.214" v="404" actId="14100"/>
          <ac:picMkLst>
            <pc:docMk/>
            <pc:sldMk cId="1894334886" sldId="331"/>
            <ac:picMk id="2054" creationId="{AE5E99F5-0B3E-1ECF-A29E-0C2B33F901B0}"/>
          </ac:picMkLst>
        </pc:picChg>
        <pc:picChg chg="add mod">
          <ac:chgData name="Akul Arun /DS" userId="86a59505-1c39-42df-b73d-44282e87df83" providerId="ADAL" clId="{B466DBA1-1D02-4108-912E-B37229F6CCB9}" dt="2023-12-09T06:27:42.829" v="401" actId="1076"/>
          <ac:picMkLst>
            <pc:docMk/>
            <pc:sldMk cId="1894334886" sldId="331"/>
            <ac:picMk id="2056" creationId="{8B255D29-1188-F415-153A-E6C9B4EA3CDE}"/>
          </ac:picMkLst>
        </pc:picChg>
        <pc:picChg chg="add mod">
          <ac:chgData name="Akul Arun /DS" userId="86a59505-1c39-42df-b73d-44282e87df83" providerId="ADAL" clId="{B466DBA1-1D02-4108-912E-B37229F6CCB9}" dt="2023-12-09T06:27:53.535" v="403" actId="14100"/>
          <ac:picMkLst>
            <pc:docMk/>
            <pc:sldMk cId="1894334886" sldId="331"/>
            <ac:picMk id="2058" creationId="{73E7820D-F089-ADA4-0986-B75D3F3DD3BE}"/>
          </ac:picMkLst>
        </pc:picChg>
        <pc:picChg chg="add mod">
          <ac:chgData name="Akul Arun /DS" userId="86a59505-1c39-42df-b73d-44282e87df83" providerId="ADAL" clId="{B466DBA1-1D02-4108-912E-B37229F6CCB9}" dt="2023-12-09T06:26:33.635" v="384" actId="11530"/>
          <ac:picMkLst>
            <pc:docMk/>
            <pc:sldMk cId="1894334886" sldId="331"/>
            <ac:picMk id="2060" creationId="{DFA5B566-1F42-379D-4CAD-D1CA6FFE124D}"/>
          </ac:picMkLst>
        </pc:picChg>
        <pc:picChg chg="add mod">
          <ac:chgData name="Akul Arun /DS" userId="86a59505-1c39-42df-b73d-44282e87df83" providerId="ADAL" clId="{B466DBA1-1D02-4108-912E-B37229F6CCB9}" dt="2023-12-09T06:26:33.635" v="384" actId="11530"/>
          <ac:picMkLst>
            <pc:docMk/>
            <pc:sldMk cId="1894334886" sldId="331"/>
            <ac:picMk id="2062" creationId="{3783D9BA-F6C8-95B8-7FF4-95D070C6103E}"/>
          </ac:picMkLst>
        </pc:picChg>
        <pc:picChg chg="add mod">
          <ac:chgData name="Akul Arun /DS" userId="86a59505-1c39-42df-b73d-44282e87df83" providerId="ADAL" clId="{B466DBA1-1D02-4108-912E-B37229F6CCB9}" dt="2023-12-09T06:27:01.814" v="389" actId="14100"/>
          <ac:picMkLst>
            <pc:docMk/>
            <pc:sldMk cId="1894334886" sldId="331"/>
            <ac:picMk id="2064" creationId="{7F7965CA-60EA-0CA4-4012-5177FD21A5F3}"/>
          </ac:picMkLst>
        </pc:picChg>
        <pc:picChg chg="add mod">
          <ac:chgData name="Akul Arun /DS" userId="86a59505-1c39-42df-b73d-44282e87df83" providerId="ADAL" clId="{B466DBA1-1D02-4108-912E-B37229F6CCB9}" dt="2023-12-09T06:27:07.345" v="391" actId="14100"/>
          <ac:picMkLst>
            <pc:docMk/>
            <pc:sldMk cId="1894334886" sldId="331"/>
            <ac:picMk id="2066" creationId="{9F2F9DC6-0DBB-9C8D-8A2E-77FAC2086C71}"/>
          </ac:picMkLst>
        </pc:picChg>
        <pc:picChg chg="add mod">
          <ac:chgData name="Akul Arun /DS" userId="86a59505-1c39-42df-b73d-44282e87df83" providerId="ADAL" clId="{B466DBA1-1D02-4108-912E-B37229F6CCB9}" dt="2023-12-09T06:27:22.879" v="394" actId="14100"/>
          <ac:picMkLst>
            <pc:docMk/>
            <pc:sldMk cId="1894334886" sldId="331"/>
            <ac:picMk id="2068" creationId="{80427441-0028-6AB9-1127-3E288C15CA94}"/>
          </ac:picMkLst>
        </pc:picChg>
      </pc:sldChg>
      <pc:sldChg chg="add">
        <pc:chgData name="Akul Arun /DS" userId="86a59505-1c39-42df-b73d-44282e87df83" providerId="ADAL" clId="{B466DBA1-1D02-4108-912E-B37229F6CCB9}" dt="2023-12-09T06:33:42.872" v="536" actId="2890"/>
        <pc:sldMkLst>
          <pc:docMk/>
          <pc:sldMk cId="3523818199" sldId="332"/>
        </pc:sldMkLst>
      </pc:sldChg>
    </pc:docChg>
  </pc:docChgLst>
  <pc:docChgLst>
    <pc:chgData name="Akul Arun /DS" userId="86a59505-1c39-42df-b73d-44282e87df83" providerId="ADAL" clId="{7EE1D0DC-A0B9-4BB5-ADA9-CA25AD529A4A}"/>
    <pc:docChg chg="custSel addSld delSld modSld sldOrd">
      <pc:chgData name="Akul Arun /DS" userId="86a59505-1c39-42df-b73d-44282e87df83" providerId="ADAL" clId="{7EE1D0DC-A0B9-4BB5-ADA9-CA25AD529A4A}" dt="2023-08-19T16:15:12.113" v="4129" actId="20577"/>
      <pc:docMkLst>
        <pc:docMk/>
      </pc:docMkLst>
      <pc:sldChg chg="modNotesTx">
        <pc:chgData name="Akul Arun /DS" userId="86a59505-1c39-42df-b73d-44282e87df83" providerId="ADAL" clId="{7EE1D0DC-A0B9-4BB5-ADA9-CA25AD529A4A}" dt="2023-08-11T01:41:44.468" v="141" actId="20577"/>
        <pc:sldMkLst>
          <pc:docMk/>
          <pc:sldMk cId="0" sldId="256"/>
        </pc:sldMkLst>
      </pc:sldChg>
      <pc:sldChg chg="addSp delSp modSp mod modNotesTx">
        <pc:chgData name="Akul Arun /DS" userId="86a59505-1c39-42df-b73d-44282e87df83" providerId="ADAL" clId="{7EE1D0DC-A0B9-4BB5-ADA9-CA25AD529A4A}" dt="2023-08-19T15:58:05.084" v="4053" actId="14100"/>
        <pc:sldMkLst>
          <pc:docMk/>
          <pc:sldMk cId="0" sldId="258"/>
        </pc:sldMkLst>
        <pc:picChg chg="add del mod">
          <ac:chgData name="Akul Arun /DS" userId="86a59505-1c39-42df-b73d-44282e87df83" providerId="ADAL" clId="{7EE1D0DC-A0B9-4BB5-ADA9-CA25AD529A4A}" dt="2023-08-19T15:57:19.397" v="4040" actId="21"/>
          <ac:picMkLst>
            <pc:docMk/>
            <pc:sldMk cId="0" sldId="258"/>
            <ac:picMk id="3" creationId="{62213EB5-5FEC-BB5E-F8A4-EECD2A2EB3CA}"/>
          </ac:picMkLst>
        </pc:picChg>
        <pc:picChg chg="add mod">
          <ac:chgData name="Akul Arun /DS" userId="86a59505-1c39-42df-b73d-44282e87df83" providerId="ADAL" clId="{7EE1D0DC-A0B9-4BB5-ADA9-CA25AD529A4A}" dt="2023-08-19T15:57:32.380" v="4045" actId="1076"/>
          <ac:picMkLst>
            <pc:docMk/>
            <pc:sldMk cId="0" sldId="258"/>
            <ac:picMk id="4" creationId="{CCCE43B6-D529-4B60-2FBE-29999B0D7AB9}"/>
          </ac:picMkLst>
        </pc:picChg>
        <pc:picChg chg="del">
          <ac:chgData name="Akul Arun /DS" userId="86a59505-1c39-42df-b73d-44282e87df83" providerId="ADAL" clId="{7EE1D0DC-A0B9-4BB5-ADA9-CA25AD529A4A}" dt="2023-08-19T15:57:36.469" v="4046" actId="21"/>
          <ac:picMkLst>
            <pc:docMk/>
            <pc:sldMk cId="0" sldId="258"/>
            <ac:picMk id="6" creationId="{AF298C13-730B-B991-2B7B-8C2F412E359E}"/>
          </ac:picMkLst>
        </pc:picChg>
        <pc:picChg chg="add mod">
          <ac:chgData name="Akul Arun /DS" userId="86a59505-1c39-42df-b73d-44282e87df83" providerId="ADAL" clId="{7EE1D0DC-A0B9-4BB5-ADA9-CA25AD529A4A}" dt="2023-08-19T15:58:05.084" v="4053" actId="14100"/>
          <ac:picMkLst>
            <pc:docMk/>
            <pc:sldMk cId="0" sldId="258"/>
            <ac:picMk id="7" creationId="{13C1D582-F4CE-BF46-BF3A-462E22E4FAA1}"/>
          </ac:picMkLst>
        </pc:picChg>
        <pc:picChg chg="del">
          <ac:chgData name="Akul Arun /DS" userId="86a59505-1c39-42df-b73d-44282e87df83" providerId="ADAL" clId="{7EE1D0DC-A0B9-4BB5-ADA9-CA25AD529A4A}" dt="2023-08-11T02:13:28.712" v="2173" actId="21"/>
          <ac:picMkLst>
            <pc:docMk/>
            <pc:sldMk cId="0" sldId="258"/>
            <ac:picMk id="8" creationId="{6A96DED8-4741-3AB4-DB5F-A360ECFC15D8}"/>
          </ac:picMkLst>
        </pc:picChg>
      </pc:sldChg>
      <pc:sldChg chg="modSp mod modNotesTx">
        <pc:chgData name="Akul Arun /DS" userId="86a59505-1c39-42df-b73d-44282e87df83" providerId="ADAL" clId="{7EE1D0DC-A0B9-4BB5-ADA9-CA25AD529A4A}" dt="2023-08-11T01:44:45.265" v="368" actId="20577"/>
        <pc:sldMkLst>
          <pc:docMk/>
          <pc:sldMk cId="0" sldId="259"/>
        </pc:sldMkLst>
        <pc:spChg chg="mod">
          <ac:chgData name="Akul Arun /DS" userId="86a59505-1c39-42df-b73d-44282e87df83" providerId="ADAL" clId="{7EE1D0DC-A0B9-4BB5-ADA9-CA25AD529A4A}" dt="2023-08-11T01:42:39.585" v="223" actId="14100"/>
          <ac:spMkLst>
            <pc:docMk/>
            <pc:sldMk cId="0" sldId="259"/>
            <ac:spMk id="430" creationId="{00000000-0000-0000-0000-000000000000}"/>
          </ac:spMkLst>
        </pc:spChg>
      </pc:sldChg>
      <pc:sldChg chg="addSp delSp modSp mod modNotesTx">
        <pc:chgData name="Akul Arun /DS" userId="86a59505-1c39-42df-b73d-44282e87df83" providerId="ADAL" clId="{7EE1D0DC-A0B9-4BB5-ADA9-CA25AD529A4A}" dt="2023-08-11T01:51:31.882" v="932" actId="1076"/>
        <pc:sldMkLst>
          <pc:docMk/>
          <pc:sldMk cId="0" sldId="260"/>
        </pc:sldMkLst>
        <pc:spChg chg="add mod">
          <ac:chgData name="Akul Arun /DS" userId="86a59505-1c39-42df-b73d-44282e87df83" providerId="ADAL" clId="{7EE1D0DC-A0B9-4BB5-ADA9-CA25AD529A4A}" dt="2023-08-11T01:51:31.882" v="932" actId="1076"/>
          <ac:spMkLst>
            <pc:docMk/>
            <pc:sldMk cId="0" sldId="260"/>
            <ac:spMk id="5" creationId="{1899884A-9819-B9BB-B8B2-342198D5C6CE}"/>
          </ac:spMkLst>
        </pc:spChg>
        <pc:grpChg chg="del">
          <ac:chgData name="Akul Arun /DS" userId="86a59505-1c39-42df-b73d-44282e87df83" providerId="ADAL" clId="{7EE1D0DC-A0B9-4BB5-ADA9-CA25AD529A4A}" dt="2023-08-11T01:04:37.055" v="0" actId="21"/>
          <ac:grpSpMkLst>
            <pc:docMk/>
            <pc:sldMk cId="0" sldId="260"/>
            <ac:grpSpMk id="493" creationId="{00000000-0000-0000-0000-000000000000}"/>
          </ac:grpSpMkLst>
        </pc:grpChg>
        <pc:cxnChg chg="add">
          <ac:chgData name="Akul Arun /DS" userId="86a59505-1c39-42df-b73d-44282e87df83" providerId="ADAL" clId="{7EE1D0DC-A0B9-4BB5-ADA9-CA25AD529A4A}" dt="2023-08-11T01:51:11.756" v="921" actId="11529"/>
          <ac:cxnSpMkLst>
            <pc:docMk/>
            <pc:sldMk cId="0" sldId="260"/>
            <ac:cxnSpMk id="3" creationId="{EB7CF141-D5B3-1EED-A3A3-11F98EC837CB}"/>
          </ac:cxnSpMkLst>
        </pc:cxnChg>
      </pc:sldChg>
      <pc:sldChg chg="del">
        <pc:chgData name="Akul Arun /DS" userId="86a59505-1c39-42df-b73d-44282e87df83" providerId="ADAL" clId="{7EE1D0DC-A0B9-4BB5-ADA9-CA25AD529A4A}" dt="2023-08-11T01:25:40.963" v="3" actId="2696"/>
        <pc:sldMkLst>
          <pc:docMk/>
          <pc:sldMk cId="0" sldId="264"/>
        </pc:sldMkLst>
      </pc:sldChg>
      <pc:sldChg chg="addSp delSp modSp mod modNotesTx">
        <pc:chgData name="Akul Arun /DS" userId="86a59505-1c39-42df-b73d-44282e87df83" providerId="ADAL" clId="{7EE1D0DC-A0B9-4BB5-ADA9-CA25AD529A4A}" dt="2023-08-19T11:31:31.729" v="3722" actId="14100"/>
        <pc:sldMkLst>
          <pc:docMk/>
          <pc:sldMk cId="0" sldId="266"/>
        </pc:sldMkLst>
        <pc:picChg chg="add mod">
          <ac:chgData name="Akul Arun /DS" userId="86a59505-1c39-42df-b73d-44282e87df83" providerId="ADAL" clId="{7EE1D0DC-A0B9-4BB5-ADA9-CA25AD529A4A}" dt="2023-08-19T11:25:28.329" v="3669" actId="1076"/>
          <ac:picMkLst>
            <pc:docMk/>
            <pc:sldMk cId="0" sldId="266"/>
            <ac:picMk id="3" creationId="{98361620-8F30-E4D7-12DC-7CE8D14F4092}"/>
          </ac:picMkLst>
        </pc:picChg>
        <pc:picChg chg="add mod">
          <ac:chgData name="Akul Arun /DS" userId="86a59505-1c39-42df-b73d-44282e87df83" providerId="ADAL" clId="{7EE1D0DC-A0B9-4BB5-ADA9-CA25AD529A4A}" dt="2023-08-19T11:26:00.552" v="3676" actId="14100"/>
          <ac:picMkLst>
            <pc:docMk/>
            <pc:sldMk cId="0" sldId="266"/>
            <ac:picMk id="5" creationId="{674298A6-8675-B98A-00FA-851A48BD7DC4}"/>
          </ac:picMkLst>
        </pc:picChg>
        <pc:picChg chg="add mod">
          <ac:chgData name="Akul Arun /DS" userId="86a59505-1c39-42df-b73d-44282e87df83" providerId="ADAL" clId="{7EE1D0DC-A0B9-4BB5-ADA9-CA25AD529A4A}" dt="2023-08-19T11:26:47.457" v="3684" actId="14100"/>
          <ac:picMkLst>
            <pc:docMk/>
            <pc:sldMk cId="0" sldId="266"/>
            <ac:picMk id="7" creationId="{D682273A-8F5C-AB7F-E7B1-B2B5644555BD}"/>
          </ac:picMkLst>
        </pc:picChg>
        <pc:picChg chg="del">
          <ac:chgData name="Akul Arun /DS" userId="86a59505-1c39-42df-b73d-44282e87df83" providerId="ADAL" clId="{7EE1D0DC-A0B9-4BB5-ADA9-CA25AD529A4A}" dt="2023-08-19T11:24:35.955" v="3656" actId="21"/>
          <ac:picMkLst>
            <pc:docMk/>
            <pc:sldMk cId="0" sldId="266"/>
            <ac:picMk id="9" creationId="{1C957165-5A23-EEBE-E1A4-401D972F24FD}"/>
          </ac:picMkLst>
        </pc:picChg>
        <pc:picChg chg="add mod">
          <ac:chgData name="Akul Arun /DS" userId="86a59505-1c39-42df-b73d-44282e87df83" providerId="ADAL" clId="{7EE1D0DC-A0B9-4BB5-ADA9-CA25AD529A4A}" dt="2023-08-19T11:27:51.999" v="3690" actId="14100"/>
          <ac:picMkLst>
            <pc:docMk/>
            <pc:sldMk cId="0" sldId="266"/>
            <ac:picMk id="10" creationId="{3D841225-6DB2-5B8B-E3FB-327D42C29A5B}"/>
          </ac:picMkLst>
        </pc:picChg>
        <pc:picChg chg="del">
          <ac:chgData name="Akul Arun /DS" userId="86a59505-1c39-42df-b73d-44282e87df83" providerId="ADAL" clId="{7EE1D0DC-A0B9-4BB5-ADA9-CA25AD529A4A}" dt="2023-08-19T11:24:37.720" v="3657" actId="21"/>
          <ac:picMkLst>
            <pc:docMk/>
            <pc:sldMk cId="0" sldId="266"/>
            <ac:picMk id="11" creationId="{A4B175ED-BB47-3349-E96F-1DA09BF1F932}"/>
          </ac:picMkLst>
        </pc:picChg>
        <pc:picChg chg="del">
          <ac:chgData name="Akul Arun /DS" userId="86a59505-1c39-42df-b73d-44282e87df83" providerId="ADAL" clId="{7EE1D0DC-A0B9-4BB5-ADA9-CA25AD529A4A}" dt="2023-08-19T11:24:39.266" v="3658" actId="21"/>
          <ac:picMkLst>
            <pc:docMk/>
            <pc:sldMk cId="0" sldId="266"/>
            <ac:picMk id="14" creationId="{F8B2C9BA-CD5C-4E9B-CC54-D80F1CD21E39}"/>
          </ac:picMkLst>
        </pc:picChg>
        <pc:picChg chg="add mod">
          <ac:chgData name="Akul Arun /DS" userId="86a59505-1c39-42df-b73d-44282e87df83" providerId="ADAL" clId="{7EE1D0DC-A0B9-4BB5-ADA9-CA25AD529A4A}" dt="2023-08-19T11:28:20.275" v="3695" actId="1076"/>
          <ac:picMkLst>
            <pc:docMk/>
            <pc:sldMk cId="0" sldId="266"/>
            <ac:picMk id="16" creationId="{B12887CD-975A-F83B-A3B0-123543D70B97}"/>
          </ac:picMkLst>
        </pc:picChg>
        <pc:picChg chg="add mod">
          <ac:chgData name="Akul Arun /DS" userId="86a59505-1c39-42df-b73d-44282e87df83" providerId="ADAL" clId="{7EE1D0DC-A0B9-4BB5-ADA9-CA25AD529A4A}" dt="2023-08-19T11:28:43.065" v="3700" actId="14100"/>
          <ac:picMkLst>
            <pc:docMk/>
            <pc:sldMk cId="0" sldId="266"/>
            <ac:picMk id="18" creationId="{2576A309-E948-9317-7C8B-FD54B1FCDA61}"/>
          </ac:picMkLst>
        </pc:picChg>
        <pc:picChg chg="del">
          <ac:chgData name="Akul Arun /DS" userId="86a59505-1c39-42df-b73d-44282e87df83" providerId="ADAL" clId="{7EE1D0DC-A0B9-4BB5-ADA9-CA25AD529A4A}" dt="2023-08-19T11:24:40.953" v="3659" actId="21"/>
          <ac:picMkLst>
            <pc:docMk/>
            <pc:sldMk cId="0" sldId="266"/>
            <ac:picMk id="19" creationId="{885B77C5-9CB0-5F22-1DA8-6F803233BAE5}"/>
          </ac:picMkLst>
        </pc:picChg>
        <pc:picChg chg="del">
          <ac:chgData name="Akul Arun /DS" userId="86a59505-1c39-42df-b73d-44282e87df83" providerId="ADAL" clId="{7EE1D0DC-A0B9-4BB5-ADA9-CA25AD529A4A}" dt="2023-08-19T11:24:42.460" v="3660" actId="21"/>
          <ac:picMkLst>
            <pc:docMk/>
            <pc:sldMk cId="0" sldId="266"/>
            <ac:picMk id="21" creationId="{F93874A5-13C4-05EB-9841-189720E38B91}"/>
          </ac:picMkLst>
        </pc:picChg>
        <pc:picChg chg="add mod">
          <ac:chgData name="Akul Arun /DS" userId="86a59505-1c39-42df-b73d-44282e87df83" providerId="ADAL" clId="{7EE1D0DC-A0B9-4BB5-ADA9-CA25AD529A4A}" dt="2023-08-19T11:29:06.395" v="3703" actId="14100"/>
          <ac:picMkLst>
            <pc:docMk/>
            <pc:sldMk cId="0" sldId="266"/>
            <ac:picMk id="23" creationId="{AFFDE67C-D3D8-771C-A9C5-2222C56B615F}"/>
          </ac:picMkLst>
        </pc:picChg>
        <pc:picChg chg="del">
          <ac:chgData name="Akul Arun /DS" userId="86a59505-1c39-42df-b73d-44282e87df83" providerId="ADAL" clId="{7EE1D0DC-A0B9-4BB5-ADA9-CA25AD529A4A}" dt="2023-08-19T11:24:43.954" v="3661" actId="21"/>
          <ac:picMkLst>
            <pc:docMk/>
            <pc:sldMk cId="0" sldId="266"/>
            <ac:picMk id="24" creationId="{DC82E50F-DFCC-24F2-DC15-1A0A6FD57B2C}"/>
          </ac:picMkLst>
        </pc:picChg>
        <pc:picChg chg="del">
          <ac:chgData name="Akul Arun /DS" userId="86a59505-1c39-42df-b73d-44282e87df83" providerId="ADAL" clId="{7EE1D0DC-A0B9-4BB5-ADA9-CA25AD529A4A}" dt="2023-08-19T11:24:46.472" v="3662" actId="21"/>
          <ac:picMkLst>
            <pc:docMk/>
            <pc:sldMk cId="0" sldId="266"/>
            <ac:picMk id="26" creationId="{50FEFDA8-2DAF-DD06-F9DB-A10D86B0B960}"/>
          </ac:picMkLst>
        </pc:picChg>
        <pc:picChg chg="add mod">
          <ac:chgData name="Akul Arun /DS" userId="86a59505-1c39-42df-b73d-44282e87df83" providerId="ADAL" clId="{7EE1D0DC-A0B9-4BB5-ADA9-CA25AD529A4A}" dt="2023-08-19T11:29:25.940" v="3708" actId="1076"/>
          <ac:picMkLst>
            <pc:docMk/>
            <pc:sldMk cId="0" sldId="266"/>
            <ac:picMk id="28" creationId="{F6C1158B-5436-CBA1-A69F-92D1D3023E43}"/>
          </ac:picMkLst>
        </pc:picChg>
        <pc:picChg chg="del">
          <ac:chgData name="Akul Arun /DS" userId="86a59505-1c39-42df-b73d-44282e87df83" providerId="ADAL" clId="{7EE1D0DC-A0B9-4BB5-ADA9-CA25AD529A4A}" dt="2023-08-19T11:24:47.883" v="3663" actId="21"/>
          <ac:picMkLst>
            <pc:docMk/>
            <pc:sldMk cId="0" sldId="266"/>
            <ac:picMk id="29" creationId="{2044663F-5293-BBB7-2F74-19EDDADDE172}"/>
          </ac:picMkLst>
        </pc:picChg>
        <pc:picChg chg="del">
          <ac:chgData name="Akul Arun /DS" userId="86a59505-1c39-42df-b73d-44282e87df83" providerId="ADAL" clId="{7EE1D0DC-A0B9-4BB5-ADA9-CA25AD529A4A}" dt="2023-08-19T11:24:49.622" v="3664" actId="21"/>
          <ac:picMkLst>
            <pc:docMk/>
            <pc:sldMk cId="0" sldId="266"/>
            <ac:picMk id="31" creationId="{36136CC7-9C14-FAFA-446B-2EBE50358524}"/>
          </ac:picMkLst>
        </pc:picChg>
        <pc:picChg chg="add mod">
          <ac:chgData name="Akul Arun /DS" userId="86a59505-1c39-42df-b73d-44282e87df83" providerId="ADAL" clId="{7EE1D0DC-A0B9-4BB5-ADA9-CA25AD529A4A}" dt="2023-08-19T11:30:42.606" v="3711" actId="14100"/>
          <ac:picMkLst>
            <pc:docMk/>
            <pc:sldMk cId="0" sldId="266"/>
            <ac:picMk id="33" creationId="{96BA1E7D-D5DA-9E86-A48E-565F300346CD}"/>
          </ac:picMkLst>
        </pc:picChg>
        <pc:picChg chg="del">
          <ac:chgData name="Akul Arun /DS" userId="86a59505-1c39-42df-b73d-44282e87df83" providerId="ADAL" clId="{7EE1D0DC-A0B9-4BB5-ADA9-CA25AD529A4A}" dt="2023-08-19T11:24:51.515" v="3665" actId="21"/>
          <ac:picMkLst>
            <pc:docMk/>
            <pc:sldMk cId="0" sldId="266"/>
            <ac:picMk id="34" creationId="{731E9418-AE93-5871-CAD2-C5B0043A651E}"/>
          </ac:picMkLst>
        </pc:picChg>
        <pc:picChg chg="add del mod">
          <ac:chgData name="Akul Arun /DS" userId="86a59505-1c39-42df-b73d-44282e87df83" providerId="ADAL" clId="{7EE1D0DC-A0B9-4BB5-ADA9-CA25AD529A4A}" dt="2023-08-19T11:31:14.516" v="3718" actId="21"/>
          <ac:picMkLst>
            <pc:docMk/>
            <pc:sldMk cId="0" sldId="266"/>
            <ac:picMk id="36" creationId="{242466F8-19A5-5D83-E644-13B74AB3A463}"/>
          </ac:picMkLst>
        </pc:picChg>
        <pc:picChg chg="add mod">
          <ac:chgData name="Akul Arun /DS" userId="86a59505-1c39-42df-b73d-44282e87df83" providerId="ADAL" clId="{7EE1D0DC-A0B9-4BB5-ADA9-CA25AD529A4A}" dt="2023-08-19T11:31:31.729" v="3722" actId="14100"/>
          <ac:picMkLst>
            <pc:docMk/>
            <pc:sldMk cId="0" sldId="266"/>
            <ac:picMk id="38" creationId="{69DEDFC7-1A28-2212-F386-184EA1E807EA}"/>
          </ac:picMkLst>
        </pc:picChg>
      </pc:sldChg>
      <pc:sldChg chg="addSp delSp modSp mod modNotesTx">
        <pc:chgData name="Akul Arun /DS" userId="86a59505-1c39-42df-b73d-44282e87df83" providerId="ADAL" clId="{7EE1D0DC-A0B9-4BB5-ADA9-CA25AD529A4A}" dt="2023-08-19T15:58:42.758" v="4061" actId="1076"/>
        <pc:sldMkLst>
          <pc:docMk/>
          <pc:sldMk cId="0" sldId="267"/>
        </pc:sldMkLst>
        <pc:picChg chg="add mod">
          <ac:chgData name="Akul Arun /DS" userId="86a59505-1c39-42df-b73d-44282e87df83" providerId="ADAL" clId="{7EE1D0DC-A0B9-4BB5-ADA9-CA25AD529A4A}" dt="2023-08-19T15:58:42.758" v="4061" actId="1076"/>
          <ac:picMkLst>
            <pc:docMk/>
            <pc:sldMk cId="0" sldId="267"/>
            <ac:picMk id="4" creationId="{C309DD97-EF10-DF23-6BC6-54451C57C29C}"/>
          </ac:picMkLst>
        </pc:picChg>
        <pc:picChg chg="del">
          <ac:chgData name="Akul Arun /DS" userId="86a59505-1c39-42df-b73d-44282e87df83" providerId="ADAL" clId="{7EE1D0DC-A0B9-4BB5-ADA9-CA25AD529A4A}" dt="2023-08-19T15:58:32.495" v="4055" actId="21"/>
          <ac:picMkLst>
            <pc:docMk/>
            <pc:sldMk cId="0" sldId="267"/>
            <ac:picMk id="17" creationId="{75803416-8D49-48B0-ECE9-7A4125203E83}"/>
          </ac:picMkLst>
        </pc:picChg>
      </pc:sldChg>
      <pc:sldChg chg="modSp mod modNotesTx">
        <pc:chgData name="Akul Arun /DS" userId="86a59505-1c39-42df-b73d-44282e87df83" providerId="ADAL" clId="{7EE1D0DC-A0B9-4BB5-ADA9-CA25AD529A4A}" dt="2023-08-19T15:56:31.761" v="4037" actId="20577"/>
        <pc:sldMkLst>
          <pc:docMk/>
          <pc:sldMk cId="0" sldId="268"/>
        </pc:sldMkLst>
        <pc:spChg chg="mod">
          <ac:chgData name="Akul Arun /DS" userId="86a59505-1c39-42df-b73d-44282e87df83" providerId="ADAL" clId="{7EE1D0DC-A0B9-4BB5-ADA9-CA25AD529A4A}" dt="2023-08-19T14:52:10.357" v="3814" actId="20577"/>
          <ac:spMkLst>
            <pc:docMk/>
            <pc:sldMk cId="0" sldId="268"/>
            <ac:spMk id="3" creationId="{A6F64ACF-EEED-906C-DA97-A1C55E865783}"/>
          </ac:spMkLst>
        </pc:spChg>
        <pc:spChg chg="mod">
          <ac:chgData name="Akul Arun /DS" userId="86a59505-1c39-42df-b73d-44282e87df83" providerId="ADAL" clId="{7EE1D0DC-A0B9-4BB5-ADA9-CA25AD529A4A}" dt="2023-08-19T15:56:31.761" v="4037" actId="20577"/>
          <ac:spMkLst>
            <pc:docMk/>
            <pc:sldMk cId="0" sldId="268"/>
            <ac:spMk id="4" creationId="{1826E747-F6AB-D3DB-CC07-EFB97DF132A3}"/>
          </ac:spMkLst>
        </pc:spChg>
      </pc:sldChg>
      <pc:sldChg chg="modNotesTx">
        <pc:chgData name="Akul Arun /DS" userId="86a59505-1c39-42df-b73d-44282e87df83" providerId="ADAL" clId="{7EE1D0DC-A0B9-4BB5-ADA9-CA25AD529A4A}" dt="2023-08-11T02:21:44.883" v="3062" actId="20577"/>
        <pc:sldMkLst>
          <pc:docMk/>
          <pc:sldMk cId="0" sldId="269"/>
        </pc:sldMkLst>
      </pc:sldChg>
      <pc:sldChg chg="del">
        <pc:chgData name="Akul Arun /DS" userId="86a59505-1c39-42df-b73d-44282e87df83" providerId="ADAL" clId="{7EE1D0DC-A0B9-4BB5-ADA9-CA25AD529A4A}" dt="2023-08-11T01:25:39.617" v="2" actId="2696"/>
        <pc:sldMkLst>
          <pc:docMk/>
          <pc:sldMk cId="0" sldId="273"/>
        </pc:sldMkLst>
      </pc:sldChg>
      <pc:sldChg chg="modNotesTx">
        <pc:chgData name="Akul Arun /DS" userId="86a59505-1c39-42df-b73d-44282e87df83" providerId="ADAL" clId="{7EE1D0DC-A0B9-4BB5-ADA9-CA25AD529A4A}" dt="2023-08-11T01:56:13.732" v="1469" actId="20577"/>
        <pc:sldMkLst>
          <pc:docMk/>
          <pc:sldMk cId="0" sldId="282"/>
        </pc:sldMkLst>
      </pc:sldChg>
      <pc:sldChg chg="addSp delSp modSp mod modNotesTx">
        <pc:chgData name="Akul Arun /DS" userId="86a59505-1c39-42df-b73d-44282e87df83" providerId="ADAL" clId="{7EE1D0DC-A0B9-4BB5-ADA9-CA25AD529A4A}" dt="2023-08-19T15:56:07.240" v="4010" actId="1076"/>
        <pc:sldMkLst>
          <pc:docMk/>
          <pc:sldMk cId="0" sldId="284"/>
        </pc:sldMkLst>
        <pc:spChg chg="mod">
          <ac:chgData name="Akul Arun /DS" userId="86a59505-1c39-42df-b73d-44282e87df83" providerId="ADAL" clId="{7EE1D0DC-A0B9-4BB5-ADA9-CA25AD529A4A}" dt="2023-08-19T15:55:18.588" v="4000" actId="20577"/>
          <ac:spMkLst>
            <pc:docMk/>
            <pc:sldMk cId="0" sldId="284"/>
            <ac:spMk id="2204" creationId="{00000000-0000-0000-0000-000000000000}"/>
          </ac:spMkLst>
        </pc:spChg>
        <pc:spChg chg="mod">
          <ac:chgData name="Akul Arun /DS" userId="86a59505-1c39-42df-b73d-44282e87df83" providerId="ADAL" clId="{7EE1D0DC-A0B9-4BB5-ADA9-CA25AD529A4A}" dt="2023-08-19T15:54:11.254" v="3905" actId="1076"/>
          <ac:spMkLst>
            <pc:docMk/>
            <pc:sldMk cId="0" sldId="284"/>
            <ac:spMk id="2205" creationId="{00000000-0000-0000-0000-000000000000}"/>
          </ac:spMkLst>
        </pc:spChg>
        <pc:spChg chg="mod">
          <ac:chgData name="Akul Arun /DS" userId="86a59505-1c39-42df-b73d-44282e87df83" providerId="ADAL" clId="{7EE1D0DC-A0B9-4BB5-ADA9-CA25AD529A4A}" dt="2023-08-19T15:53:39.164" v="3904" actId="20577"/>
          <ac:spMkLst>
            <pc:docMk/>
            <pc:sldMk cId="0" sldId="284"/>
            <ac:spMk id="2246" creationId="{00000000-0000-0000-0000-000000000000}"/>
          </ac:spMkLst>
        </pc:spChg>
        <pc:picChg chg="del">
          <ac:chgData name="Akul Arun /DS" userId="86a59505-1c39-42df-b73d-44282e87df83" providerId="ADAL" clId="{7EE1D0DC-A0B9-4BB5-ADA9-CA25AD529A4A}" dt="2023-08-19T15:55:23.289" v="4001" actId="21"/>
          <ac:picMkLst>
            <pc:docMk/>
            <pc:sldMk cId="0" sldId="284"/>
            <ac:picMk id="3" creationId="{58153A9F-CFCF-5CC0-E52E-3C4A4338E66A}"/>
          </ac:picMkLst>
        </pc:picChg>
        <pc:picChg chg="add mod">
          <ac:chgData name="Akul Arun /DS" userId="86a59505-1c39-42df-b73d-44282e87df83" providerId="ADAL" clId="{7EE1D0DC-A0B9-4BB5-ADA9-CA25AD529A4A}" dt="2023-08-19T15:56:07.240" v="4010" actId="1076"/>
          <ac:picMkLst>
            <pc:docMk/>
            <pc:sldMk cId="0" sldId="284"/>
            <ac:picMk id="6" creationId="{51C9100F-65A5-04B2-3CB9-116E5B5B9802}"/>
          </ac:picMkLst>
        </pc:picChg>
        <pc:cxnChg chg="mod">
          <ac:chgData name="Akul Arun /DS" userId="86a59505-1c39-42df-b73d-44282e87df83" providerId="ADAL" clId="{7EE1D0DC-A0B9-4BB5-ADA9-CA25AD529A4A}" dt="2023-08-19T15:55:23.289" v="4001" actId="21"/>
          <ac:cxnSpMkLst>
            <pc:docMk/>
            <pc:sldMk cId="0" sldId="284"/>
            <ac:cxnSpMk id="2199" creationId="{00000000-0000-0000-0000-000000000000}"/>
          </ac:cxnSpMkLst>
        </pc:cxnChg>
        <pc:cxnChg chg="mod">
          <ac:chgData name="Akul Arun /DS" userId="86a59505-1c39-42df-b73d-44282e87df83" providerId="ADAL" clId="{7EE1D0DC-A0B9-4BB5-ADA9-CA25AD529A4A}" dt="2023-08-19T15:54:44.958" v="3910" actId="1076"/>
          <ac:cxnSpMkLst>
            <pc:docMk/>
            <pc:sldMk cId="0" sldId="284"/>
            <ac:cxnSpMk id="2202" creationId="{00000000-0000-0000-0000-000000000000}"/>
          </ac:cxnSpMkLst>
        </pc:cxnChg>
      </pc:sldChg>
      <pc:sldChg chg="modNotesTx">
        <pc:chgData name="Akul Arun /DS" userId="86a59505-1c39-42df-b73d-44282e87df83" providerId="ADAL" clId="{7EE1D0DC-A0B9-4BB5-ADA9-CA25AD529A4A}" dt="2023-08-19T15:11:38.829" v="3874" actId="20577"/>
        <pc:sldMkLst>
          <pc:docMk/>
          <pc:sldMk cId="0" sldId="285"/>
        </pc:sldMkLst>
      </pc:sldChg>
      <pc:sldChg chg="del">
        <pc:chgData name="Akul Arun /DS" userId="86a59505-1c39-42df-b73d-44282e87df83" providerId="ADAL" clId="{7EE1D0DC-A0B9-4BB5-ADA9-CA25AD529A4A}" dt="2023-08-11T01:26:02.185" v="16" actId="2696"/>
        <pc:sldMkLst>
          <pc:docMk/>
          <pc:sldMk cId="239889739" sldId="291"/>
        </pc:sldMkLst>
      </pc:sldChg>
      <pc:sldChg chg="del">
        <pc:chgData name="Akul Arun /DS" userId="86a59505-1c39-42df-b73d-44282e87df83" providerId="ADAL" clId="{7EE1D0DC-A0B9-4BB5-ADA9-CA25AD529A4A}" dt="2023-08-11T01:25:45.653" v="6" actId="2696"/>
        <pc:sldMkLst>
          <pc:docMk/>
          <pc:sldMk cId="3047853222" sldId="292"/>
        </pc:sldMkLst>
      </pc:sldChg>
      <pc:sldChg chg="del">
        <pc:chgData name="Akul Arun /DS" userId="86a59505-1c39-42df-b73d-44282e87df83" providerId="ADAL" clId="{7EE1D0DC-A0B9-4BB5-ADA9-CA25AD529A4A}" dt="2023-08-11T01:25:59.228" v="14" actId="2696"/>
        <pc:sldMkLst>
          <pc:docMk/>
          <pc:sldMk cId="1968590662" sldId="293"/>
        </pc:sldMkLst>
      </pc:sldChg>
      <pc:sldChg chg="del">
        <pc:chgData name="Akul Arun /DS" userId="86a59505-1c39-42df-b73d-44282e87df83" providerId="ADAL" clId="{7EE1D0DC-A0B9-4BB5-ADA9-CA25AD529A4A}" dt="2023-08-11T01:25:57.996" v="13" actId="2696"/>
        <pc:sldMkLst>
          <pc:docMk/>
          <pc:sldMk cId="2233663356" sldId="294"/>
        </pc:sldMkLst>
      </pc:sldChg>
      <pc:sldChg chg="del">
        <pc:chgData name="Akul Arun /DS" userId="86a59505-1c39-42df-b73d-44282e87df83" providerId="ADAL" clId="{7EE1D0DC-A0B9-4BB5-ADA9-CA25AD529A4A}" dt="2023-08-11T01:25:56.708" v="12" actId="2696"/>
        <pc:sldMkLst>
          <pc:docMk/>
          <pc:sldMk cId="2381159253" sldId="295"/>
        </pc:sldMkLst>
      </pc:sldChg>
      <pc:sldChg chg="del">
        <pc:chgData name="Akul Arun /DS" userId="86a59505-1c39-42df-b73d-44282e87df83" providerId="ADAL" clId="{7EE1D0DC-A0B9-4BB5-ADA9-CA25AD529A4A}" dt="2023-08-11T01:25:53.016" v="10" actId="2696"/>
        <pc:sldMkLst>
          <pc:docMk/>
          <pc:sldMk cId="625844141" sldId="296"/>
        </pc:sldMkLst>
      </pc:sldChg>
      <pc:sldChg chg="del">
        <pc:chgData name="Akul Arun /DS" userId="86a59505-1c39-42df-b73d-44282e87df83" providerId="ADAL" clId="{7EE1D0DC-A0B9-4BB5-ADA9-CA25AD529A4A}" dt="2023-08-11T01:25:48.136" v="7" actId="2696"/>
        <pc:sldMkLst>
          <pc:docMk/>
          <pc:sldMk cId="1137559888" sldId="297"/>
        </pc:sldMkLst>
      </pc:sldChg>
      <pc:sldChg chg="addSp delSp modSp mod modNotesTx">
        <pc:chgData name="Akul Arun /DS" userId="86a59505-1c39-42df-b73d-44282e87df83" providerId="ADAL" clId="{7EE1D0DC-A0B9-4BB5-ADA9-CA25AD529A4A}" dt="2023-08-19T15:53:28.405" v="3897" actId="1076"/>
        <pc:sldMkLst>
          <pc:docMk/>
          <pc:sldMk cId="199065102" sldId="298"/>
        </pc:sldMkLst>
        <pc:spChg chg="add mod">
          <ac:chgData name="Akul Arun /DS" userId="86a59505-1c39-42df-b73d-44282e87df83" providerId="ADAL" clId="{7EE1D0DC-A0B9-4BB5-ADA9-CA25AD529A4A}" dt="2023-08-19T15:52:43.616" v="3886" actId="1076"/>
          <ac:spMkLst>
            <pc:docMk/>
            <pc:sldMk cId="199065102" sldId="298"/>
            <ac:spMk id="8" creationId="{6678D530-E3AE-0859-A031-79CBE7DD0651}"/>
          </ac:spMkLst>
        </pc:spChg>
        <pc:spChg chg="mod ord">
          <ac:chgData name="Akul Arun /DS" userId="86a59505-1c39-42df-b73d-44282e87df83" providerId="ADAL" clId="{7EE1D0DC-A0B9-4BB5-ADA9-CA25AD529A4A}" dt="2023-08-19T15:52:34.989" v="3884" actId="14100"/>
          <ac:spMkLst>
            <pc:docMk/>
            <pc:sldMk cId="199065102" sldId="298"/>
            <ac:spMk id="9" creationId="{967444DA-D2B0-88E9-464F-4A626646AB32}"/>
          </ac:spMkLst>
        </pc:spChg>
        <pc:spChg chg="mod ord">
          <ac:chgData name="Akul Arun /DS" userId="86a59505-1c39-42df-b73d-44282e87df83" providerId="ADAL" clId="{7EE1D0DC-A0B9-4BB5-ADA9-CA25AD529A4A}" dt="2023-08-19T15:53:15.843" v="3894" actId="1076"/>
          <ac:spMkLst>
            <pc:docMk/>
            <pc:sldMk cId="199065102" sldId="298"/>
            <ac:spMk id="12" creationId="{6C870929-A105-0C4C-9F0F-7472CEA5247C}"/>
          </ac:spMkLst>
        </pc:spChg>
        <pc:spChg chg="add mod">
          <ac:chgData name="Akul Arun /DS" userId="86a59505-1c39-42df-b73d-44282e87df83" providerId="ADAL" clId="{7EE1D0DC-A0B9-4BB5-ADA9-CA25AD529A4A}" dt="2023-08-19T15:53:25.669" v="3896" actId="1076"/>
          <ac:spMkLst>
            <pc:docMk/>
            <pc:sldMk cId="199065102" sldId="298"/>
            <ac:spMk id="16" creationId="{217455AE-04B9-3B15-D84D-31FBF6E5EA9A}"/>
          </ac:spMkLst>
        </pc:spChg>
        <pc:picChg chg="add mod">
          <ac:chgData name="Akul Arun /DS" userId="86a59505-1c39-42df-b73d-44282e87df83" providerId="ADAL" clId="{7EE1D0DC-A0B9-4BB5-ADA9-CA25AD529A4A}" dt="2023-08-19T15:52:16.878" v="3878" actId="14100"/>
          <ac:picMkLst>
            <pc:docMk/>
            <pc:sldMk cId="199065102" sldId="298"/>
            <ac:picMk id="6" creationId="{35D1E674-A055-10AB-548A-8F6D2A87DD1D}"/>
          </ac:picMkLst>
        </pc:picChg>
        <pc:picChg chg="del">
          <ac:chgData name="Akul Arun /DS" userId="86a59505-1c39-42df-b73d-44282e87df83" providerId="ADAL" clId="{7EE1D0DC-A0B9-4BB5-ADA9-CA25AD529A4A}" dt="2023-08-19T15:52:03.711" v="3875" actId="21"/>
          <ac:picMkLst>
            <pc:docMk/>
            <pc:sldMk cId="199065102" sldId="298"/>
            <ac:picMk id="7" creationId="{9E504EF8-5083-C879-8865-A353FA24BAAD}"/>
          </ac:picMkLst>
        </pc:picChg>
        <pc:picChg chg="del">
          <ac:chgData name="Akul Arun /DS" userId="86a59505-1c39-42df-b73d-44282e87df83" providerId="ADAL" clId="{7EE1D0DC-A0B9-4BB5-ADA9-CA25AD529A4A}" dt="2023-08-19T15:52:46.734" v="3887" actId="21"/>
          <ac:picMkLst>
            <pc:docMk/>
            <pc:sldMk cId="199065102" sldId="298"/>
            <ac:picMk id="11" creationId="{A32183DB-3EB1-C38B-FD6D-1F8E6C9D4394}"/>
          </ac:picMkLst>
        </pc:picChg>
        <pc:picChg chg="add mod">
          <ac:chgData name="Akul Arun /DS" userId="86a59505-1c39-42df-b73d-44282e87df83" providerId="ADAL" clId="{7EE1D0DC-A0B9-4BB5-ADA9-CA25AD529A4A}" dt="2023-08-19T15:53:28.405" v="3897" actId="1076"/>
          <ac:picMkLst>
            <pc:docMk/>
            <pc:sldMk cId="199065102" sldId="298"/>
            <ac:picMk id="15" creationId="{411D08B2-E96E-C8CC-7EF0-66022F0A0905}"/>
          </ac:picMkLst>
        </pc:picChg>
      </pc:sldChg>
      <pc:sldChg chg="del">
        <pc:chgData name="Akul Arun /DS" userId="86a59505-1c39-42df-b73d-44282e87df83" providerId="ADAL" clId="{7EE1D0DC-A0B9-4BB5-ADA9-CA25AD529A4A}" dt="2023-08-11T01:25:43.997" v="5" actId="2696"/>
        <pc:sldMkLst>
          <pc:docMk/>
          <pc:sldMk cId="848434521" sldId="299"/>
        </pc:sldMkLst>
      </pc:sldChg>
      <pc:sldChg chg="del">
        <pc:chgData name="Akul Arun /DS" userId="86a59505-1c39-42df-b73d-44282e87df83" providerId="ADAL" clId="{7EE1D0DC-A0B9-4BB5-ADA9-CA25AD529A4A}" dt="2023-08-11T01:25:42.482" v="4" actId="2696"/>
        <pc:sldMkLst>
          <pc:docMk/>
          <pc:sldMk cId="3796159587" sldId="300"/>
        </pc:sldMkLst>
      </pc:sldChg>
      <pc:sldChg chg="modNotesTx">
        <pc:chgData name="Akul Arun /DS" userId="86a59505-1c39-42df-b73d-44282e87df83" providerId="ADAL" clId="{7EE1D0DC-A0B9-4BB5-ADA9-CA25AD529A4A}" dt="2023-08-11T02:20:18.162" v="3034" actId="20577"/>
        <pc:sldMkLst>
          <pc:docMk/>
          <pc:sldMk cId="1849456870" sldId="301"/>
        </pc:sldMkLst>
      </pc:sldChg>
      <pc:sldChg chg="del">
        <pc:chgData name="Akul Arun /DS" userId="86a59505-1c39-42df-b73d-44282e87df83" providerId="ADAL" clId="{7EE1D0DC-A0B9-4BB5-ADA9-CA25AD529A4A}" dt="2023-08-11T01:25:49.699" v="8" actId="2696"/>
        <pc:sldMkLst>
          <pc:docMk/>
          <pc:sldMk cId="3893161688" sldId="302"/>
        </pc:sldMkLst>
      </pc:sldChg>
      <pc:sldChg chg="del">
        <pc:chgData name="Akul Arun /DS" userId="86a59505-1c39-42df-b73d-44282e87df83" providerId="ADAL" clId="{7EE1D0DC-A0B9-4BB5-ADA9-CA25AD529A4A}" dt="2023-08-11T01:25:51.336" v="9" actId="2696"/>
        <pc:sldMkLst>
          <pc:docMk/>
          <pc:sldMk cId="629178509" sldId="303"/>
        </pc:sldMkLst>
      </pc:sldChg>
      <pc:sldChg chg="modNotesTx">
        <pc:chgData name="Akul Arun /DS" userId="86a59505-1c39-42df-b73d-44282e87df83" providerId="ADAL" clId="{7EE1D0DC-A0B9-4BB5-ADA9-CA25AD529A4A}" dt="2023-08-11T02:18:53.429" v="2828" actId="20577"/>
        <pc:sldMkLst>
          <pc:docMk/>
          <pc:sldMk cId="164523660" sldId="305"/>
        </pc:sldMkLst>
      </pc:sldChg>
      <pc:sldChg chg="del modNotesTx">
        <pc:chgData name="Akul Arun /DS" userId="86a59505-1c39-42df-b73d-44282e87df83" providerId="ADAL" clId="{7EE1D0DC-A0B9-4BB5-ADA9-CA25AD529A4A}" dt="2023-08-19T15:10:40.703" v="3815" actId="2696"/>
        <pc:sldMkLst>
          <pc:docMk/>
          <pc:sldMk cId="3440554287" sldId="307"/>
        </pc:sldMkLst>
      </pc:sldChg>
      <pc:sldChg chg="modNotesTx">
        <pc:chgData name="Akul Arun /DS" userId="86a59505-1c39-42df-b73d-44282e87df83" providerId="ADAL" clId="{7EE1D0DC-A0B9-4BB5-ADA9-CA25AD529A4A}" dt="2023-08-11T02:20:53.217" v="3061" actId="20577"/>
        <pc:sldMkLst>
          <pc:docMk/>
          <pc:sldMk cId="3589926611" sldId="308"/>
        </pc:sldMkLst>
      </pc:sldChg>
      <pc:sldChg chg="del">
        <pc:chgData name="Akul Arun /DS" userId="86a59505-1c39-42df-b73d-44282e87df83" providerId="ADAL" clId="{7EE1D0DC-A0B9-4BB5-ADA9-CA25AD529A4A}" dt="2023-08-11T01:25:37.803" v="1" actId="2696"/>
        <pc:sldMkLst>
          <pc:docMk/>
          <pc:sldMk cId="1014884782" sldId="310"/>
        </pc:sldMkLst>
      </pc:sldChg>
      <pc:sldChg chg="del">
        <pc:chgData name="Akul Arun /DS" userId="86a59505-1c39-42df-b73d-44282e87df83" providerId="ADAL" clId="{7EE1D0DC-A0B9-4BB5-ADA9-CA25AD529A4A}" dt="2023-08-11T01:25:55.012" v="11" actId="2696"/>
        <pc:sldMkLst>
          <pc:docMk/>
          <pc:sldMk cId="3820120328" sldId="311"/>
        </pc:sldMkLst>
      </pc:sldChg>
      <pc:sldChg chg="del">
        <pc:chgData name="Akul Arun /DS" userId="86a59505-1c39-42df-b73d-44282e87df83" providerId="ADAL" clId="{7EE1D0DC-A0B9-4BB5-ADA9-CA25AD529A4A}" dt="2023-08-11T01:26:00.622" v="15" actId="2696"/>
        <pc:sldMkLst>
          <pc:docMk/>
          <pc:sldMk cId="1591215914" sldId="312"/>
        </pc:sldMkLst>
      </pc:sldChg>
      <pc:sldChg chg="modNotesTx">
        <pc:chgData name="Akul Arun /DS" userId="86a59505-1c39-42df-b73d-44282e87df83" providerId="ADAL" clId="{7EE1D0DC-A0B9-4BB5-ADA9-CA25AD529A4A}" dt="2023-08-11T02:00:19.913" v="1663" actId="20577"/>
        <pc:sldMkLst>
          <pc:docMk/>
          <pc:sldMk cId="1033348543" sldId="313"/>
        </pc:sldMkLst>
      </pc:sldChg>
      <pc:sldChg chg="modNotesTx">
        <pc:chgData name="Akul Arun /DS" userId="86a59505-1c39-42df-b73d-44282e87df83" providerId="ADAL" clId="{7EE1D0DC-A0B9-4BB5-ADA9-CA25AD529A4A}" dt="2023-08-11T01:47:28.471" v="574" actId="20577"/>
        <pc:sldMkLst>
          <pc:docMk/>
          <pc:sldMk cId="3964718444" sldId="314"/>
        </pc:sldMkLst>
      </pc:sldChg>
      <pc:sldChg chg="modNotesTx">
        <pc:chgData name="Akul Arun /DS" userId="86a59505-1c39-42df-b73d-44282e87df83" providerId="ADAL" clId="{7EE1D0DC-A0B9-4BB5-ADA9-CA25AD529A4A}" dt="2023-08-11T01:53:08.544" v="1059" actId="20577"/>
        <pc:sldMkLst>
          <pc:docMk/>
          <pc:sldMk cId="3837328313" sldId="315"/>
        </pc:sldMkLst>
      </pc:sldChg>
      <pc:sldChg chg="modSp mod modNotesTx">
        <pc:chgData name="Akul Arun /DS" userId="86a59505-1c39-42df-b73d-44282e87df83" providerId="ADAL" clId="{7EE1D0DC-A0B9-4BB5-ADA9-CA25AD529A4A}" dt="2023-08-11T01:55:07.467" v="1339" actId="20577"/>
        <pc:sldMkLst>
          <pc:docMk/>
          <pc:sldMk cId="3731343144" sldId="316"/>
        </pc:sldMkLst>
        <pc:spChg chg="mod">
          <ac:chgData name="Akul Arun /DS" userId="86a59505-1c39-42df-b73d-44282e87df83" providerId="ADAL" clId="{7EE1D0DC-A0B9-4BB5-ADA9-CA25AD529A4A}" dt="2023-08-11T01:54:33.659" v="1302" actId="20577"/>
          <ac:spMkLst>
            <pc:docMk/>
            <pc:sldMk cId="3731343144" sldId="316"/>
            <ac:spMk id="20" creationId="{2FFE4153-77F4-5E44-5543-5AF96530DF8B}"/>
          </ac:spMkLst>
        </pc:spChg>
      </pc:sldChg>
      <pc:sldChg chg="modNotesTx">
        <pc:chgData name="Akul Arun /DS" userId="86a59505-1c39-42df-b73d-44282e87df83" providerId="ADAL" clId="{7EE1D0DC-A0B9-4BB5-ADA9-CA25AD529A4A}" dt="2023-08-11T01:55:37.478" v="1360" actId="20577"/>
        <pc:sldMkLst>
          <pc:docMk/>
          <pc:sldMk cId="2988972463" sldId="317"/>
        </pc:sldMkLst>
      </pc:sldChg>
      <pc:sldChg chg="del">
        <pc:chgData name="Akul Arun /DS" userId="86a59505-1c39-42df-b73d-44282e87df83" providerId="ADAL" clId="{7EE1D0DC-A0B9-4BB5-ADA9-CA25AD529A4A}" dt="2023-08-11T01:26:03.846" v="17" actId="2696"/>
        <pc:sldMkLst>
          <pc:docMk/>
          <pc:sldMk cId="32557825" sldId="318"/>
        </pc:sldMkLst>
      </pc:sldChg>
      <pc:sldChg chg="del">
        <pc:chgData name="Akul Arun /DS" userId="86a59505-1c39-42df-b73d-44282e87df83" providerId="ADAL" clId="{7EE1D0DC-A0B9-4BB5-ADA9-CA25AD529A4A}" dt="2023-08-11T01:26:05.851" v="18" actId="2696"/>
        <pc:sldMkLst>
          <pc:docMk/>
          <pc:sldMk cId="760218238" sldId="319"/>
        </pc:sldMkLst>
      </pc:sldChg>
      <pc:sldChg chg="modSp mod modNotesTx">
        <pc:chgData name="Akul Arun /DS" userId="86a59505-1c39-42df-b73d-44282e87df83" providerId="ADAL" clId="{7EE1D0DC-A0B9-4BB5-ADA9-CA25AD529A4A}" dt="2023-08-19T13:35:20.595" v="3807" actId="1076"/>
        <pc:sldMkLst>
          <pc:docMk/>
          <pc:sldMk cId="1899021062" sldId="320"/>
        </pc:sldMkLst>
        <pc:spChg chg="mod">
          <ac:chgData name="Akul Arun /DS" userId="86a59505-1c39-42df-b73d-44282e87df83" providerId="ADAL" clId="{7EE1D0DC-A0B9-4BB5-ADA9-CA25AD529A4A}" dt="2023-08-19T13:35:14.716" v="3806" actId="1076"/>
          <ac:spMkLst>
            <pc:docMk/>
            <pc:sldMk cId="1899021062" sldId="320"/>
            <ac:spMk id="14" creationId="{B718D65E-1A73-AC2F-C73E-AED15B69B674}"/>
          </ac:spMkLst>
        </pc:spChg>
        <pc:spChg chg="mod">
          <ac:chgData name="Akul Arun /DS" userId="86a59505-1c39-42df-b73d-44282e87df83" providerId="ADAL" clId="{7EE1D0DC-A0B9-4BB5-ADA9-CA25AD529A4A}" dt="2023-08-19T13:34:59.336" v="3805" actId="1076"/>
          <ac:spMkLst>
            <pc:docMk/>
            <pc:sldMk cId="1899021062" sldId="320"/>
            <ac:spMk id="16" creationId="{6AB0010A-E019-C0AD-C450-F7262BB7C414}"/>
          </ac:spMkLst>
        </pc:spChg>
        <pc:picChg chg="mod">
          <ac:chgData name="Akul Arun /DS" userId="86a59505-1c39-42df-b73d-44282e87df83" providerId="ADAL" clId="{7EE1D0DC-A0B9-4BB5-ADA9-CA25AD529A4A}" dt="2023-08-19T13:35:20.595" v="3807" actId="1076"/>
          <ac:picMkLst>
            <pc:docMk/>
            <pc:sldMk cId="1899021062" sldId="320"/>
            <ac:picMk id="7" creationId="{92A0AD1C-3094-6583-8A71-8D6039C150CE}"/>
          </ac:picMkLst>
        </pc:picChg>
      </pc:sldChg>
      <pc:sldChg chg="del">
        <pc:chgData name="Akul Arun /DS" userId="86a59505-1c39-42df-b73d-44282e87df83" providerId="ADAL" clId="{7EE1D0DC-A0B9-4BB5-ADA9-CA25AD529A4A}" dt="2023-08-11T01:26:07.288" v="19" actId="2696"/>
        <pc:sldMkLst>
          <pc:docMk/>
          <pc:sldMk cId="4276029905" sldId="321"/>
        </pc:sldMkLst>
      </pc:sldChg>
      <pc:sldChg chg="addSp delSp modSp mod modNotesTx">
        <pc:chgData name="Akul Arun /DS" userId="86a59505-1c39-42df-b73d-44282e87df83" providerId="ADAL" clId="{7EE1D0DC-A0B9-4BB5-ADA9-CA25AD529A4A}" dt="2023-08-19T16:00:06.668" v="4076" actId="14100"/>
        <pc:sldMkLst>
          <pc:docMk/>
          <pc:sldMk cId="1618493152" sldId="322"/>
        </pc:sldMkLst>
        <pc:picChg chg="add mod">
          <ac:chgData name="Akul Arun /DS" userId="86a59505-1c39-42df-b73d-44282e87df83" providerId="ADAL" clId="{7EE1D0DC-A0B9-4BB5-ADA9-CA25AD529A4A}" dt="2023-08-19T15:59:43.196" v="4067" actId="1076"/>
          <ac:picMkLst>
            <pc:docMk/>
            <pc:sldMk cId="1618493152" sldId="322"/>
            <ac:picMk id="16" creationId="{E3BFC441-0813-7384-1D61-241B9F72583F}"/>
          </ac:picMkLst>
        </pc:picChg>
        <pc:picChg chg="add mod">
          <ac:chgData name="Akul Arun /DS" userId="86a59505-1c39-42df-b73d-44282e87df83" providerId="ADAL" clId="{7EE1D0DC-A0B9-4BB5-ADA9-CA25AD529A4A}" dt="2023-08-19T16:00:06.668" v="4076" actId="14100"/>
          <ac:picMkLst>
            <pc:docMk/>
            <pc:sldMk cId="1618493152" sldId="322"/>
            <ac:picMk id="52" creationId="{765FE72A-8BDB-23C1-ECD4-AD41A5BF9847}"/>
          </ac:picMkLst>
        </pc:picChg>
        <pc:picChg chg="del">
          <ac:chgData name="Akul Arun /DS" userId="86a59505-1c39-42df-b73d-44282e87df83" providerId="ADAL" clId="{7EE1D0DC-A0B9-4BB5-ADA9-CA25AD529A4A}" dt="2023-08-19T15:59:45.526" v="4068" actId="21"/>
          <ac:picMkLst>
            <pc:docMk/>
            <pc:sldMk cId="1618493152" sldId="322"/>
            <ac:picMk id="56" creationId="{BD896DF8-E879-C979-8330-1A0319DA7E21}"/>
          </ac:picMkLst>
        </pc:picChg>
        <pc:picChg chg="del">
          <ac:chgData name="Akul Arun /DS" userId="86a59505-1c39-42df-b73d-44282e87df83" providerId="ADAL" clId="{7EE1D0DC-A0B9-4BB5-ADA9-CA25AD529A4A}" dt="2023-08-19T15:59:33.419" v="4063" actId="21"/>
          <ac:picMkLst>
            <pc:docMk/>
            <pc:sldMk cId="1618493152" sldId="322"/>
            <ac:picMk id="58" creationId="{5C0B0A26-5C1D-BBD1-780B-551998F98BF5}"/>
          </ac:picMkLst>
        </pc:picChg>
      </pc:sldChg>
      <pc:sldChg chg="modNotesTx">
        <pc:chgData name="Akul Arun /DS" userId="86a59505-1c39-42df-b73d-44282e87df83" providerId="ADAL" clId="{7EE1D0DC-A0B9-4BB5-ADA9-CA25AD529A4A}" dt="2023-08-11T02:26:33.654" v="3655" actId="20577"/>
        <pc:sldMkLst>
          <pc:docMk/>
          <pc:sldMk cId="3699363614" sldId="323"/>
        </pc:sldMkLst>
      </pc:sldChg>
      <pc:sldChg chg="addSp delSp modSp new del mod setBg addAnim">
        <pc:chgData name="Akul Arun /DS" userId="86a59505-1c39-42df-b73d-44282e87df83" providerId="ADAL" clId="{7EE1D0DC-A0B9-4BB5-ADA9-CA25AD529A4A}" dt="2023-08-11T02:10:24.804" v="1985" actId="2696"/>
        <pc:sldMkLst>
          <pc:docMk/>
          <pc:sldMk cId="3311682816" sldId="324"/>
        </pc:sldMkLst>
        <pc:spChg chg="mod">
          <ac:chgData name="Akul Arun /DS" userId="86a59505-1c39-42df-b73d-44282e87df83" providerId="ADAL" clId="{7EE1D0DC-A0B9-4BB5-ADA9-CA25AD529A4A}" dt="2023-08-11T02:09:29.111" v="1959" actId="26606"/>
          <ac:spMkLst>
            <pc:docMk/>
            <pc:sldMk cId="3311682816" sldId="324"/>
            <ac:spMk id="2" creationId="{2DD4467B-4864-043B-BD3E-01A038B42FEA}"/>
          </ac:spMkLst>
        </pc:spChg>
        <pc:picChg chg="add del mod">
          <ac:chgData name="Akul Arun /DS" userId="86a59505-1c39-42df-b73d-44282e87df83" providerId="ADAL" clId="{7EE1D0DC-A0B9-4BB5-ADA9-CA25AD529A4A}" dt="2023-08-11T02:09:51.072" v="1962" actId="21"/>
          <ac:picMkLst>
            <pc:docMk/>
            <pc:sldMk cId="3311682816" sldId="324"/>
            <ac:picMk id="4" creationId="{547227CF-95CD-A5C0-5ACB-D1A80B67C42C}"/>
          </ac:picMkLst>
        </pc:picChg>
        <pc:picChg chg="add">
          <ac:chgData name="Akul Arun /DS" userId="86a59505-1c39-42df-b73d-44282e87df83" providerId="ADAL" clId="{7EE1D0DC-A0B9-4BB5-ADA9-CA25AD529A4A}" dt="2023-08-11T02:09:29.111" v="1959" actId="26606"/>
          <ac:picMkLst>
            <pc:docMk/>
            <pc:sldMk cId="3311682816" sldId="324"/>
            <ac:picMk id="9" creationId="{08187575-5CB4-477B-AA47-020C6D2A786E}"/>
          </ac:picMkLst>
        </pc:picChg>
        <pc:picChg chg="add">
          <ac:chgData name="Akul Arun /DS" userId="86a59505-1c39-42df-b73d-44282e87df83" providerId="ADAL" clId="{7EE1D0DC-A0B9-4BB5-ADA9-CA25AD529A4A}" dt="2023-08-11T02:09:29.111" v="1959" actId="26606"/>
          <ac:picMkLst>
            <pc:docMk/>
            <pc:sldMk cId="3311682816" sldId="324"/>
            <ac:picMk id="11" creationId="{EE585F70-7C5D-424E-A182-39507AF48A0C}"/>
          </ac:picMkLst>
        </pc:picChg>
      </pc:sldChg>
      <pc:sldChg chg="addSp modSp new mod setBg setClrOvrMap modNotesTx">
        <pc:chgData name="Akul Arun /DS" userId="86a59505-1c39-42df-b73d-44282e87df83" providerId="ADAL" clId="{7EE1D0DC-A0B9-4BB5-ADA9-CA25AD529A4A}" dt="2023-08-11T02:15:58.672" v="2497" actId="20577"/>
        <pc:sldMkLst>
          <pc:docMk/>
          <pc:sldMk cId="4006989861" sldId="325"/>
        </pc:sldMkLst>
        <pc:spChg chg="mod">
          <ac:chgData name="Akul Arun /DS" userId="86a59505-1c39-42df-b73d-44282e87df83" providerId="ADAL" clId="{7EE1D0DC-A0B9-4BB5-ADA9-CA25AD529A4A}" dt="2023-08-11T02:10:19.752" v="1984" actId="26606"/>
          <ac:spMkLst>
            <pc:docMk/>
            <pc:sldMk cId="4006989861" sldId="325"/>
            <ac:spMk id="2" creationId="{1A62FE4F-B5DA-677F-9944-F5D47A1D4547}"/>
          </ac:spMkLst>
        </pc:spChg>
        <pc:spChg chg="add">
          <ac:chgData name="Akul Arun /DS" userId="86a59505-1c39-42df-b73d-44282e87df83" providerId="ADAL" clId="{7EE1D0DC-A0B9-4BB5-ADA9-CA25AD529A4A}" dt="2023-08-11T02:10:19.752" v="1984" actId="26606"/>
          <ac:spMkLst>
            <pc:docMk/>
            <pc:sldMk cId="4006989861" sldId="325"/>
            <ac:spMk id="9" creationId="{8E482A67-6CD8-49D7-9F85-52ECF99152D0}"/>
          </ac:spMkLst>
        </pc:spChg>
        <pc:spChg chg="add">
          <ac:chgData name="Akul Arun /DS" userId="86a59505-1c39-42df-b73d-44282e87df83" providerId="ADAL" clId="{7EE1D0DC-A0B9-4BB5-ADA9-CA25AD529A4A}" dt="2023-08-11T02:10:19.752" v="1984" actId="26606"/>
          <ac:spMkLst>
            <pc:docMk/>
            <pc:sldMk cId="4006989861" sldId="325"/>
            <ac:spMk id="11" creationId="{418F941B-B7E9-44F2-9A2C-5D35ACF9A678}"/>
          </ac:spMkLst>
        </pc:spChg>
        <pc:picChg chg="add mod">
          <ac:chgData name="Akul Arun /DS" userId="86a59505-1c39-42df-b73d-44282e87df83" providerId="ADAL" clId="{7EE1D0DC-A0B9-4BB5-ADA9-CA25AD529A4A}" dt="2023-08-11T02:10:19.752" v="1984" actId="26606"/>
          <ac:picMkLst>
            <pc:docMk/>
            <pc:sldMk cId="4006989861" sldId="325"/>
            <ac:picMk id="4" creationId="{B2B4F56F-25D6-5138-B79F-3052E64F8B81}"/>
          </ac:picMkLst>
        </pc:picChg>
      </pc:sldChg>
      <pc:sldChg chg="add del ord">
        <pc:chgData name="Akul Arun /DS" userId="86a59505-1c39-42df-b73d-44282e87df83" providerId="ADAL" clId="{7EE1D0DC-A0B9-4BB5-ADA9-CA25AD529A4A}" dt="2023-08-19T16:14:53.274" v="4112" actId="2696"/>
        <pc:sldMkLst>
          <pc:docMk/>
          <pc:sldMk cId="2506899376" sldId="326"/>
        </pc:sldMkLst>
      </pc:sldChg>
      <pc:sldChg chg="addSp delSp modSp add mod setBg setClrOvrMap">
        <pc:chgData name="Akul Arun /DS" userId="86a59505-1c39-42df-b73d-44282e87df83" providerId="ADAL" clId="{7EE1D0DC-A0B9-4BB5-ADA9-CA25AD529A4A}" dt="2023-08-19T16:14:40.052" v="4111" actId="26606"/>
        <pc:sldMkLst>
          <pc:docMk/>
          <pc:sldMk cId="2124099209" sldId="327"/>
        </pc:sldMkLst>
        <pc:spChg chg="del">
          <ac:chgData name="Akul Arun /DS" userId="86a59505-1c39-42df-b73d-44282e87df83" providerId="ADAL" clId="{7EE1D0DC-A0B9-4BB5-ADA9-CA25AD529A4A}" dt="2023-08-19T16:14:26.679" v="4108" actId="21"/>
          <ac:spMkLst>
            <pc:docMk/>
            <pc:sldMk cId="2124099209" sldId="327"/>
            <ac:spMk id="2" creationId="{1A62FE4F-B5DA-677F-9944-F5D47A1D4547}"/>
          </ac:spMkLst>
        </pc:spChg>
        <pc:spChg chg="add del mod">
          <ac:chgData name="Akul Arun /DS" userId="86a59505-1c39-42df-b73d-44282e87df83" providerId="ADAL" clId="{7EE1D0DC-A0B9-4BB5-ADA9-CA25AD529A4A}" dt="2023-08-19T16:14:29.386" v="4109" actId="21"/>
          <ac:spMkLst>
            <pc:docMk/>
            <pc:sldMk cId="2124099209" sldId="327"/>
            <ac:spMk id="5" creationId="{EBF00DAC-048F-7F4A-920A-F7B26D2CE19A}"/>
          </ac:spMkLst>
        </pc:spChg>
        <pc:spChg chg="del">
          <ac:chgData name="Akul Arun /DS" userId="86a59505-1c39-42df-b73d-44282e87df83" providerId="ADAL" clId="{7EE1D0DC-A0B9-4BB5-ADA9-CA25AD529A4A}" dt="2023-08-19T16:14:40.052" v="4111" actId="26606"/>
          <ac:spMkLst>
            <pc:docMk/>
            <pc:sldMk cId="2124099209" sldId="327"/>
            <ac:spMk id="9" creationId="{8E482A67-6CD8-49D7-9F85-52ECF99152D0}"/>
          </ac:spMkLst>
        </pc:spChg>
        <pc:spChg chg="del">
          <ac:chgData name="Akul Arun /DS" userId="86a59505-1c39-42df-b73d-44282e87df83" providerId="ADAL" clId="{7EE1D0DC-A0B9-4BB5-ADA9-CA25AD529A4A}" dt="2023-08-19T16:14:40.052" v="4111" actId="26606"/>
          <ac:spMkLst>
            <pc:docMk/>
            <pc:sldMk cId="2124099209" sldId="327"/>
            <ac:spMk id="11" creationId="{418F941B-B7E9-44F2-9A2C-5D35ACF9A678}"/>
          </ac:spMkLst>
        </pc:spChg>
        <pc:spChg chg="add">
          <ac:chgData name="Akul Arun /DS" userId="86a59505-1c39-42df-b73d-44282e87df83" providerId="ADAL" clId="{7EE1D0DC-A0B9-4BB5-ADA9-CA25AD529A4A}" dt="2023-08-19T16:14:40.052" v="4111" actId="26606"/>
          <ac:spMkLst>
            <pc:docMk/>
            <pc:sldMk cId="2124099209" sldId="327"/>
            <ac:spMk id="16" creationId="{5C56FD3A-4F39-4752-AC00-DB25CCA4ED73}"/>
          </ac:spMkLst>
        </pc:spChg>
        <pc:spChg chg="add">
          <ac:chgData name="Akul Arun /DS" userId="86a59505-1c39-42df-b73d-44282e87df83" providerId="ADAL" clId="{7EE1D0DC-A0B9-4BB5-ADA9-CA25AD529A4A}" dt="2023-08-19T16:14:40.052" v="4111" actId="26606"/>
          <ac:spMkLst>
            <pc:docMk/>
            <pc:sldMk cId="2124099209" sldId="327"/>
            <ac:spMk id="18" creationId="{772527DF-A25C-46B4-A5D9-BBE2E310ACAF}"/>
          </ac:spMkLst>
        </pc:spChg>
        <pc:picChg chg="del">
          <ac:chgData name="Akul Arun /DS" userId="86a59505-1c39-42df-b73d-44282e87df83" providerId="ADAL" clId="{7EE1D0DC-A0B9-4BB5-ADA9-CA25AD529A4A}" dt="2023-08-19T16:14:23.153" v="4107" actId="21"/>
          <ac:picMkLst>
            <pc:docMk/>
            <pc:sldMk cId="2124099209" sldId="327"/>
            <ac:picMk id="4" creationId="{B2B4F56F-25D6-5138-B79F-3052E64F8B81}"/>
          </ac:picMkLst>
        </pc:picChg>
        <pc:picChg chg="add mod">
          <ac:chgData name="Akul Arun /DS" userId="86a59505-1c39-42df-b73d-44282e87df83" providerId="ADAL" clId="{7EE1D0DC-A0B9-4BB5-ADA9-CA25AD529A4A}" dt="2023-08-19T16:14:40.052" v="4111" actId="26606"/>
          <ac:picMkLst>
            <pc:docMk/>
            <pc:sldMk cId="2124099209" sldId="327"/>
            <ac:picMk id="7" creationId="{A30E231C-7583-513E-AC84-D6EC0820F60D}"/>
          </ac:picMkLst>
        </pc:picChg>
      </pc:sldChg>
      <pc:sldChg chg="addSp delSp modSp add mod setBg setClrOvrMap">
        <pc:chgData name="Akul Arun /DS" userId="86a59505-1c39-42df-b73d-44282e87df83" providerId="ADAL" clId="{7EE1D0DC-A0B9-4BB5-ADA9-CA25AD529A4A}" dt="2023-08-19T16:14:06.077" v="4106" actId="26606"/>
        <pc:sldMkLst>
          <pc:docMk/>
          <pc:sldMk cId="2982499351" sldId="328"/>
        </pc:sldMkLst>
        <pc:spChg chg="del mod">
          <ac:chgData name="Akul Arun /DS" userId="86a59505-1c39-42df-b73d-44282e87df83" providerId="ADAL" clId="{7EE1D0DC-A0B9-4BB5-ADA9-CA25AD529A4A}" dt="2023-08-19T16:13:36.972" v="4098" actId="21"/>
          <ac:spMkLst>
            <pc:docMk/>
            <pc:sldMk cId="2982499351" sldId="328"/>
            <ac:spMk id="2" creationId="{1A62FE4F-B5DA-677F-9944-F5D47A1D4547}"/>
          </ac:spMkLst>
        </pc:spChg>
        <pc:spChg chg="del">
          <ac:chgData name="Akul Arun /DS" userId="86a59505-1c39-42df-b73d-44282e87df83" providerId="ADAL" clId="{7EE1D0DC-A0B9-4BB5-ADA9-CA25AD529A4A}" dt="2023-08-19T16:13:32.482" v="4096" actId="26606"/>
          <ac:spMkLst>
            <pc:docMk/>
            <pc:sldMk cId="2982499351" sldId="328"/>
            <ac:spMk id="9" creationId="{8E482A67-6CD8-49D7-9F85-52ECF99152D0}"/>
          </ac:spMkLst>
        </pc:spChg>
        <pc:spChg chg="del">
          <ac:chgData name="Akul Arun /DS" userId="86a59505-1c39-42df-b73d-44282e87df83" providerId="ADAL" clId="{7EE1D0DC-A0B9-4BB5-ADA9-CA25AD529A4A}" dt="2023-08-19T16:13:32.482" v="4096" actId="26606"/>
          <ac:spMkLst>
            <pc:docMk/>
            <pc:sldMk cId="2982499351" sldId="328"/>
            <ac:spMk id="11" creationId="{418F941B-B7E9-44F2-9A2C-5D35ACF9A678}"/>
          </ac:spMkLst>
        </pc:spChg>
        <pc:spChg chg="add del">
          <ac:chgData name="Akul Arun /DS" userId="86a59505-1c39-42df-b73d-44282e87df83" providerId="ADAL" clId="{7EE1D0DC-A0B9-4BB5-ADA9-CA25AD529A4A}" dt="2023-08-19T16:14:06.077" v="4106" actId="26606"/>
          <ac:spMkLst>
            <pc:docMk/>
            <pc:sldMk cId="2982499351" sldId="328"/>
            <ac:spMk id="16" creationId="{8E482A67-6CD8-49D7-9F85-52ECF99152D0}"/>
          </ac:spMkLst>
        </pc:spChg>
        <pc:spChg chg="add del">
          <ac:chgData name="Akul Arun /DS" userId="86a59505-1c39-42df-b73d-44282e87df83" providerId="ADAL" clId="{7EE1D0DC-A0B9-4BB5-ADA9-CA25AD529A4A}" dt="2023-08-19T16:14:06.077" v="4106" actId="26606"/>
          <ac:spMkLst>
            <pc:docMk/>
            <pc:sldMk cId="2982499351" sldId="328"/>
            <ac:spMk id="18" creationId="{418F941B-B7E9-44F2-9A2C-5D35ACF9A678}"/>
          </ac:spMkLst>
        </pc:spChg>
        <pc:spChg chg="add">
          <ac:chgData name="Akul Arun /DS" userId="86a59505-1c39-42df-b73d-44282e87df83" providerId="ADAL" clId="{7EE1D0DC-A0B9-4BB5-ADA9-CA25AD529A4A}" dt="2023-08-19T16:14:06.077" v="4106" actId="26606"/>
          <ac:spMkLst>
            <pc:docMk/>
            <pc:sldMk cId="2982499351" sldId="328"/>
            <ac:spMk id="25" creationId="{E1B06D72-EEA4-4E56-9D5E-96440C15A1D9}"/>
          </ac:spMkLst>
        </pc:spChg>
        <pc:picChg chg="del">
          <ac:chgData name="Akul Arun /DS" userId="86a59505-1c39-42df-b73d-44282e87df83" providerId="ADAL" clId="{7EE1D0DC-A0B9-4BB5-ADA9-CA25AD529A4A}" dt="2023-08-19T16:13:21.614" v="4094" actId="21"/>
          <ac:picMkLst>
            <pc:docMk/>
            <pc:sldMk cId="2982499351" sldId="328"/>
            <ac:picMk id="4" creationId="{B2B4F56F-25D6-5138-B79F-3052E64F8B81}"/>
          </ac:picMkLst>
        </pc:picChg>
        <pc:picChg chg="add del mod">
          <ac:chgData name="Akul Arun /DS" userId="86a59505-1c39-42df-b73d-44282e87df83" providerId="ADAL" clId="{7EE1D0DC-A0B9-4BB5-ADA9-CA25AD529A4A}" dt="2023-08-19T16:13:56.385" v="4102" actId="21"/>
          <ac:picMkLst>
            <pc:docMk/>
            <pc:sldMk cId="2982499351" sldId="328"/>
            <ac:picMk id="5" creationId="{01A79E3C-02E6-77F3-0A41-EDADFDAECA5E}"/>
          </ac:picMkLst>
        </pc:picChg>
        <pc:picChg chg="add mod">
          <ac:chgData name="Akul Arun /DS" userId="86a59505-1c39-42df-b73d-44282e87df83" providerId="ADAL" clId="{7EE1D0DC-A0B9-4BB5-ADA9-CA25AD529A4A}" dt="2023-08-19T16:14:06.077" v="4106" actId="26606"/>
          <ac:picMkLst>
            <pc:docMk/>
            <pc:sldMk cId="2982499351" sldId="328"/>
            <ac:picMk id="7" creationId="{C308D32B-94E6-FB1A-3F68-7D2C42AA511A}"/>
          </ac:picMkLst>
        </pc:picChg>
        <pc:picChg chg="add">
          <ac:chgData name="Akul Arun /DS" userId="86a59505-1c39-42df-b73d-44282e87df83" providerId="ADAL" clId="{7EE1D0DC-A0B9-4BB5-ADA9-CA25AD529A4A}" dt="2023-08-19T16:14:06.077" v="4106" actId="26606"/>
          <ac:picMkLst>
            <pc:docMk/>
            <pc:sldMk cId="2982499351" sldId="328"/>
            <ac:picMk id="23" creationId="{97EEB557-E045-4967-91EE-5412EB4FABEC}"/>
          </ac:picMkLst>
        </pc:picChg>
      </pc:sldChg>
      <pc:sldChg chg="addSp delSp modSp add mod setBg setClrOvrMap">
        <pc:chgData name="Akul Arun /DS" userId="86a59505-1c39-42df-b73d-44282e87df83" providerId="ADAL" clId="{7EE1D0DC-A0B9-4BB5-ADA9-CA25AD529A4A}" dt="2023-08-19T16:13:12.518" v="4093" actId="26606"/>
        <pc:sldMkLst>
          <pc:docMk/>
          <pc:sldMk cId="2035984212" sldId="329"/>
        </pc:sldMkLst>
        <pc:spChg chg="del mod">
          <ac:chgData name="Akul Arun /DS" userId="86a59505-1c39-42df-b73d-44282e87df83" providerId="ADAL" clId="{7EE1D0DC-A0B9-4BB5-ADA9-CA25AD529A4A}" dt="2023-08-19T16:13:00.049" v="4090" actId="21"/>
          <ac:spMkLst>
            <pc:docMk/>
            <pc:sldMk cId="2035984212" sldId="329"/>
            <ac:spMk id="2" creationId="{1A62FE4F-B5DA-677F-9944-F5D47A1D4547}"/>
          </ac:spMkLst>
        </pc:spChg>
        <pc:spChg chg="del">
          <ac:chgData name="Akul Arun /DS" userId="86a59505-1c39-42df-b73d-44282e87df83" providerId="ADAL" clId="{7EE1D0DC-A0B9-4BB5-ADA9-CA25AD529A4A}" dt="2023-08-19T16:13:12.518" v="4093" actId="26606"/>
          <ac:spMkLst>
            <pc:docMk/>
            <pc:sldMk cId="2035984212" sldId="329"/>
            <ac:spMk id="9" creationId="{8E482A67-6CD8-49D7-9F85-52ECF99152D0}"/>
          </ac:spMkLst>
        </pc:spChg>
        <pc:spChg chg="del">
          <ac:chgData name="Akul Arun /DS" userId="86a59505-1c39-42df-b73d-44282e87df83" providerId="ADAL" clId="{7EE1D0DC-A0B9-4BB5-ADA9-CA25AD529A4A}" dt="2023-08-19T16:13:12.518" v="4093" actId="26606"/>
          <ac:spMkLst>
            <pc:docMk/>
            <pc:sldMk cId="2035984212" sldId="329"/>
            <ac:spMk id="11" creationId="{418F941B-B7E9-44F2-9A2C-5D35ACF9A678}"/>
          </ac:spMkLst>
        </pc:spChg>
        <pc:spChg chg="add">
          <ac:chgData name="Akul Arun /DS" userId="86a59505-1c39-42df-b73d-44282e87df83" providerId="ADAL" clId="{7EE1D0DC-A0B9-4BB5-ADA9-CA25AD529A4A}" dt="2023-08-19T16:13:12.518" v="4093" actId="26606"/>
          <ac:spMkLst>
            <pc:docMk/>
            <pc:sldMk cId="2035984212" sldId="329"/>
            <ac:spMk id="16" creationId="{D64A12F0-8158-4372-9761-AD0A6ED30C2E}"/>
          </ac:spMkLst>
        </pc:spChg>
        <pc:picChg chg="del">
          <ac:chgData name="Akul Arun /DS" userId="86a59505-1c39-42df-b73d-44282e87df83" providerId="ADAL" clId="{7EE1D0DC-A0B9-4BB5-ADA9-CA25AD529A4A}" dt="2023-08-19T16:13:01.623" v="4091" actId="21"/>
          <ac:picMkLst>
            <pc:docMk/>
            <pc:sldMk cId="2035984212" sldId="329"/>
            <ac:picMk id="4" creationId="{B2B4F56F-25D6-5138-B79F-3052E64F8B81}"/>
          </ac:picMkLst>
        </pc:picChg>
        <pc:picChg chg="add mod">
          <ac:chgData name="Akul Arun /DS" userId="86a59505-1c39-42df-b73d-44282e87df83" providerId="ADAL" clId="{7EE1D0DC-A0B9-4BB5-ADA9-CA25AD529A4A}" dt="2023-08-19T16:13:12.518" v="4093" actId="26606"/>
          <ac:picMkLst>
            <pc:docMk/>
            <pc:sldMk cId="2035984212" sldId="329"/>
            <ac:picMk id="5" creationId="{AA47DAC4-B4AC-3469-18D1-942B0BD119ED}"/>
          </ac:picMkLst>
        </pc:picChg>
      </pc:sldChg>
      <pc:sldChg chg="addSp delSp modSp add mod">
        <pc:chgData name="Akul Arun /DS" userId="86a59505-1c39-42df-b73d-44282e87df83" providerId="ADAL" clId="{7EE1D0DC-A0B9-4BB5-ADA9-CA25AD529A4A}" dt="2023-08-19T16:15:12.113" v="4129" actId="20577"/>
        <pc:sldMkLst>
          <pc:docMk/>
          <pc:sldMk cId="2955050380" sldId="330"/>
        </pc:sldMkLst>
        <pc:spChg chg="del mod">
          <ac:chgData name="Akul Arun /DS" userId="86a59505-1c39-42df-b73d-44282e87df83" providerId="ADAL" clId="{7EE1D0DC-A0B9-4BB5-ADA9-CA25AD529A4A}" dt="2023-08-19T16:12:46.466" v="4088" actId="21"/>
          <ac:spMkLst>
            <pc:docMk/>
            <pc:sldMk cId="2955050380" sldId="330"/>
            <ac:spMk id="2" creationId="{1A62FE4F-B5DA-677F-9944-F5D47A1D4547}"/>
          </ac:spMkLst>
        </pc:spChg>
        <pc:spChg chg="add mod">
          <ac:chgData name="Akul Arun /DS" userId="86a59505-1c39-42df-b73d-44282e87df83" providerId="ADAL" clId="{7EE1D0DC-A0B9-4BB5-ADA9-CA25AD529A4A}" dt="2023-08-19T16:15:12.113" v="4129" actId="20577"/>
          <ac:spMkLst>
            <pc:docMk/>
            <pc:sldMk cId="2955050380" sldId="330"/>
            <ac:spMk id="6" creationId="{A342F9D1-6667-B591-DB4B-A233A6399D17}"/>
          </ac:spMkLst>
        </pc:spChg>
        <pc:spChg chg="del">
          <ac:chgData name="Akul Arun /DS" userId="86a59505-1c39-42df-b73d-44282e87df83" providerId="ADAL" clId="{7EE1D0DC-A0B9-4BB5-ADA9-CA25AD529A4A}" dt="2023-08-19T16:12:38.525" v="4086" actId="26606"/>
          <ac:spMkLst>
            <pc:docMk/>
            <pc:sldMk cId="2955050380" sldId="330"/>
            <ac:spMk id="9" creationId="{8E482A67-6CD8-49D7-9F85-52ECF99152D0}"/>
          </ac:spMkLst>
        </pc:spChg>
        <pc:spChg chg="del">
          <ac:chgData name="Akul Arun /DS" userId="86a59505-1c39-42df-b73d-44282e87df83" providerId="ADAL" clId="{7EE1D0DC-A0B9-4BB5-ADA9-CA25AD529A4A}" dt="2023-08-19T16:12:38.525" v="4086" actId="26606"/>
          <ac:spMkLst>
            <pc:docMk/>
            <pc:sldMk cId="2955050380" sldId="330"/>
            <ac:spMk id="11" creationId="{418F941B-B7E9-44F2-9A2C-5D35ACF9A678}"/>
          </ac:spMkLst>
        </pc:spChg>
        <pc:spChg chg="add">
          <ac:chgData name="Akul Arun /DS" userId="86a59505-1c39-42df-b73d-44282e87df83" providerId="ADAL" clId="{7EE1D0DC-A0B9-4BB5-ADA9-CA25AD529A4A}" dt="2023-08-19T16:12:38.525" v="4086" actId="26606"/>
          <ac:spMkLst>
            <pc:docMk/>
            <pc:sldMk cId="2955050380" sldId="330"/>
            <ac:spMk id="16" creationId="{8E482A67-6CD8-49D7-9F85-52ECF99152D0}"/>
          </ac:spMkLst>
        </pc:spChg>
        <pc:spChg chg="add">
          <ac:chgData name="Akul Arun /DS" userId="86a59505-1c39-42df-b73d-44282e87df83" providerId="ADAL" clId="{7EE1D0DC-A0B9-4BB5-ADA9-CA25AD529A4A}" dt="2023-08-19T16:12:38.525" v="4086" actId="26606"/>
          <ac:spMkLst>
            <pc:docMk/>
            <pc:sldMk cId="2955050380" sldId="330"/>
            <ac:spMk id="18" creationId="{418F941B-B7E9-44F2-9A2C-5D35ACF9A678}"/>
          </ac:spMkLst>
        </pc:spChg>
        <pc:picChg chg="del">
          <ac:chgData name="Akul Arun /DS" userId="86a59505-1c39-42df-b73d-44282e87df83" providerId="ADAL" clId="{7EE1D0DC-A0B9-4BB5-ADA9-CA25AD529A4A}" dt="2023-08-19T16:12:26.111" v="4084" actId="21"/>
          <ac:picMkLst>
            <pc:docMk/>
            <pc:sldMk cId="2955050380" sldId="330"/>
            <ac:picMk id="4" creationId="{B2B4F56F-25D6-5138-B79F-3052E64F8B81}"/>
          </ac:picMkLst>
        </pc:picChg>
        <pc:picChg chg="add mod">
          <ac:chgData name="Akul Arun /DS" userId="86a59505-1c39-42df-b73d-44282e87df83" providerId="ADAL" clId="{7EE1D0DC-A0B9-4BB5-ADA9-CA25AD529A4A}" dt="2023-08-19T16:12:38.525" v="4086" actId="26606"/>
          <ac:picMkLst>
            <pc:docMk/>
            <pc:sldMk cId="2955050380" sldId="330"/>
            <ac:picMk id="5" creationId="{AFEBE2AB-9D57-024F-1631-CD45FC2E3344}"/>
          </ac:picMkLst>
        </pc:picChg>
      </pc:sldChg>
    </pc:docChg>
  </pc:docChgLst>
  <pc:docChgLst>
    <pc:chgData name="Akul Arun /DS" userId="86a59505-1c39-42df-b73d-44282e87df83" providerId="ADAL" clId="{6D29F5AB-6D88-402B-AEE9-D316945933E7}"/>
    <pc:docChg chg="undo custSel addSld modSld sldOrd">
      <pc:chgData name="Akul Arun /DS" userId="86a59505-1c39-42df-b73d-44282e87df83" providerId="ADAL" clId="{6D29F5AB-6D88-402B-AEE9-D316945933E7}" dt="2023-08-11T01:00:53.343" v="4748" actId="14100"/>
      <pc:docMkLst>
        <pc:docMk/>
      </pc:docMkLst>
      <pc:sldChg chg="addSp delSp modSp mod">
        <pc:chgData name="Akul Arun /DS" userId="86a59505-1c39-42df-b73d-44282e87df83" providerId="ADAL" clId="{6D29F5AB-6D88-402B-AEE9-D316945933E7}" dt="2023-08-10T18:28:43.072" v="2183" actId="1440"/>
        <pc:sldMkLst>
          <pc:docMk/>
          <pc:sldMk cId="0" sldId="256"/>
        </pc:sldMkLst>
        <pc:spChg chg="mod">
          <ac:chgData name="Akul Arun /DS" userId="86a59505-1c39-42df-b73d-44282e87df83" providerId="ADAL" clId="{6D29F5AB-6D88-402B-AEE9-D316945933E7}" dt="2023-08-10T14:15:19.778" v="121" actId="20577"/>
          <ac:spMkLst>
            <pc:docMk/>
            <pc:sldMk cId="0" sldId="256"/>
            <ac:spMk id="1028" creationId="{00000000-0000-0000-0000-000000000000}"/>
          </ac:spMkLst>
        </pc:spChg>
        <pc:spChg chg="mod">
          <ac:chgData name="Akul Arun /DS" userId="86a59505-1c39-42df-b73d-44282e87df83" providerId="ADAL" clId="{6D29F5AB-6D88-402B-AEE9-D316945933E7}" dt="2023-08-10T16:10:27.152" v="833" actId="20577"/>
          <ac:spMkLst>
            <pc:docMk/>
            <pc:sldMk cId="0" sldId="256"/>
            <ac:spMk id="1029" creationId="{00000000-0000-0000-0000-000000000000}"/>
          </ac:spMkLst>
        </pc:spChg>
        <pc:grpChg chg="add del">
          <ac:chgData name="Akul Arun /DS" userId="86a59505-1c39-42df-b73d-44282e87df83" providerId="ADAL" clId="{6D29F5AB-6D88-402B-AEE9-D316945933E7}" dt="2023-08-10T18:26:15.962" v="2173" actId="21"/>
          <ac:grpSpMkLst>
            <pc:docMk/>
            <pc:sldMk cId="0" sldId="256"/>
            <ac:grpSpMk id="48" creationId="{00000000-0000-0000-0000-000000000000}"/>
          </ac:grpSpMkLst>
        </pc:grpChg>
        <pc:picChg chg="add del mod">
          <ac:chgData name="Akul Arun /DS" userId="86a59505-1c39-42df-b73d-44282e87df83" providerId="ADAL" clId="{6D29F5AB-6D88-402B-AEE9-D316945933E7}" dt="2023-08-10T18:25:40.860" v="2167" actId="21"/>
          <ac:picMkLst>
            <pc:docMk/>
            <pc:sldMk cId="0" sldId="256"/>
            <ac:picMk id="3" creationId="{D086165D-B17D-BA3F-3A4E-565ECB389EB3}"/>
          </ac:picMkLst>
        </pc:picChg>
        <pc:picChg chg="add mod">
          <ac:chgData name="Akul Arun /DS" userId="86a59505-1c39-42df-b73d-44282e87df83" providerId="ADAL" clId="{6D29F5AB-6D88-402B-AEE9-D316945933E7}" dt="2023-08-10T18:28:43.072" v="2183" actId="1440"/>
          <ac:picMkLst>
            <pc:docMk/>
            <pc:sldMk cId="0" sldId="256"/>
            <ac:picMk id="2050" creationId="{6B005820-19C0-6D46-B755-276784AE1A4D}"/>
          </ac:picMkLst>
        </pc:picChg>
      </pc:sldChg>
      <pc:sldChg chg="delSp modSp mod">
        <pc:chgData name="Akul Arun /DS" userId="86a59505-1c39-42df-b73d-44282e87df83" providerId="ADAL" clId="{6D29F5AB-6D88-402B-AEE9-D316945933E7}" dt="2023-08-10T19:50:30.862" v="2884" actId="20577"/>
        <pc:sldMkLst>
          <pc:docMk/>
          <pc:sldMk cId="0" sldId="257"/>
        </pc:sldMkLst>
        <pc:spChg chg="mod">
          <ac:chgData name="Akul Arun /DS" userId="86a59505-1c39-42df-b73d-44282e87df83" providerId="ADAL" clId="{6D29F5AB-6D88-402B-AEE9-D316945933E7}" dt="2023-08-10T14:14:39.563" v="98" actId="20577"/>
          <ac:spMkLst>
            <pc:docMk/>
            <pc:sldMk cId="0" sldId="257"/>
            <ac:spMk id="4" creationId="{E7F4831A-E686-9D66-7ED1-6DCD99BB2F98}"/>
          </ac:spMkLst>
        </pc:spChg>
        <pc:spChg chg="mod">
          <ac:chgData name="Akul Arun /DS" userId="86a59505-1c39-42df-b73d-44282e87df83" providerId="ADAL" clId="{6D29F5AB-6D88-402B-AEE9-D316945933E7}" dt="2023-08-10T19:19:06.002" v="2645" actId="2711"/>
          <ac:spMkLst>
            <pc:docMk/>
            <pc:sldMk cId="0" sldId="257"/>
            <ac:spMk id="235" creationId="{00000000-0000-0000-0000-000000000000}"/>
          </ac:spMkLst>
        </pc:spChg>
        <pc:spChg chg="mod">
          <ac:chgData name="Akul Arun /DS" userId="86a59505-1c39-42df-b73d-44282e87df83" providerId="ADAL" clId="{6D29F5AB-6D88-402B-AEE9-D316945933E7}" dt="2023-08-10T14:14:23.986" v="62" actId="14100"/>
          <ac:spMkLst>
            <pc:docMk/>
            <pc:sldMk cId="0" sldId="257"/>
            <ac:spMk id="301" creationId="{00000000-0000-0000-0000-000000000000}"/>
          </ac:spMkLst>
        </pc:spChg>
        <pc:spChg chg="mod">
          <ac:chgData name="Akul Arun /DS" userId="86a59505-1c39-42df-b73d-44282e87df83" providerId="ADAL" clId="{6D29F5AB-6D88-402B-AEE9-D316945933E7}" dt="2023-08-10T14:13:42.806" v="28" actId="20577"/>
          <ac:spMkLst>
            <pc:docMk/>
            <pc:sldMk cId="0" sldId="257"/>
            <ac:spMk id="306" creationId="{00000000-0000-0000-0000-000000000000}"/>
          </ac:spMkLst>
        </pc:spChg>
        <pc:spChg chg="mod">
          <ac:chgData name="Akul Arun /DS" userId="86a59505-1c39-42df-b73d-44282e87df83" providerId="ADAL" clId="{6D29F5AB-6D88-402B-AEE9-D316945933E7}" dt="2023-08-10T19:50:30.862" v="2884" actId="20577"/>
          <ac:spMkLst>
            <pc:docMk/>
            <pc:sldMk cId="0" sldId="257"/>
            <ac:spMk id="311" creationId="{00000000-0000-0000-0000-000000000000}"/>
          </ac:spMkLst>
        </pc:spChg>
        <pc:spChg chg="mod">
          <ac:chgData name="Akul Arun /DS" userId="86a59505-1c39-42df-b73d-44282e87df83" providerId="ADAL" clId="{6D29F5AB-6D88-402B-AEE9-D316945933E7}" dt="2023-08-10T14:14:31.329" v="81" actId="20577"/>
          <ac:spMkLst>
            <pc:docMk/>
            <pc:sldMk cId="0" sldId="257"/>
            <ac:spMk id="316" creationId="{00000000-0000-0000-0000-000000000000}"/>
          </ac:spMkLst>
        </pc:spChg>
        <pc:grpChg chg="mod">
          <ac:chgData name="Akul Arun /DS" userId="86a59505-1c39-42df-b73d-44282e87df83" providerId="ADAL" clId="{6D29F5AB-6D88-402B-AEE9-D316945933E7}" dt="2023-08-10T16:11:18.395" v="840" actId="1076"/>
          <ac:grpSpMkLst>
            <pc:docMk/>
            <pc:sldMk cId="0" sldId="257"/>
            <ac:grpSpMk id="236" creationId="{00000000-0000-0000-0000-000000000000}"/>
          </ac:grpSpMkLst>
        </pc:grpChg>
        <pc:grpChg chg="mod">
          <ac:chgData name="Akul Arun /DS" userId="86a59505-1c39-42df-b73d-44282e87df83" providerId="ADAL" clId="{6D29F5AB-6D88-402B-AEE9-D316945933E7}" dt="2023-08-10T16:11:09.612" v="839" actId="1076"/>
          <ac:grpSpMkLst>
            <pc:docMk/>
            <pc:sldMk cId="0" sldId="257"/>
            <ac:grpSpMk id="299" creationId="{00000000-0000-0000-0000-000000000000}"/>
          </ac:grpSpMkLst>
        </pc:grpChg>
        <pc:cxnChg chg="del mod">
          <ac:chgData name="Akul Arun /DS" userId="86a59505-1c39-42df-b73d-44282e87df83" providerId="ADAL" clId="{6D29F5AB-6D88-402B-AEE9-D316945933E7}" dt="2023-08-10T16:10:41.577" v="834" actId="21"/>
          <ac:cxnSpMkLst>
            <pc:docMk/>
            <pc:sldMk cId="0" sldId="257"/>
            <ac:cxnSpMk id="324" creationId="{00000000-0000-0000-0000-000000000000}"/>
          </ac:cxnSpMkLst>
        </pc:cxnChg>
        <pc:cxnChg chg="del mod">
          <ac:chgData name="Akul Arun /DS" userId="86a59505-1c39-42df-b73d-44282e87df83" providerId="ADAL" clId="{6D29F5AB-6D88-402B-AEE9-D316945933E7}" dt="2023-08-10T16:10:46.348" v="836" actId="21"/>
          <ac:cxnSpMkLst>
            <pc:docMk/>
            <pc:sldMk cId="0" sldId="257"/>
            <ac:cxnSpMk id="325" creationId="{00000000-0000-0000-0000-000000000000}"/>
          </ac:cxnSpMkLst>
        </pc:cxnChg>
        <pc:cxnChg chg="del mod">
          <ac:chgData name="Akul Arun /DS" userId="86a59505-1c39-42df-b73d-44282e87df83" providerId="ADAL" clId="{6D29F5AB-6D88-402B-AEE9-D316945933E7}" dt="2023-08-10T16:10:43.677" v="835" actId="21"/>
          <ac:cxnSpMkLst>
            <pc:docMk/>
            <pc:sldMk cId="0" sldId="257"/>
            <ac:cxnSpMk id="326" creationId="{00000000-0000-0000-0000-000000000000}"/>
          </ac:cxnSpMkLst>
        </pc:cxnChg>
        <pc:cxnChg chg="del mod">
          <ac:chgData name="Akul Arun /DS" userId="86a59505-1c39-42df-b73d-44282e87df83" providerId="ADAL" clId="{6D29F5AB-6D88-402B-AEE9-D316945933E7}" dt="2023-08-10T16:10:49.114" v="837" actId="21"/>
          <ac:cxnSpMkLst>
            <pc:docMk/>
            <pc:sldMk cId="0" sldId="257"/>
            <ac:cxnSpMk id="327" creationId="{00000000-0000-0000-0000-000000000000}"/>
          </ac:cxnSpMkLst>
        </pc:cxnChg>
      </pc:sldChg>
      <pc:sldChg chg="addSp delSp modSp mod ord">
        <pc:chgData name="Akul Arun /DS" userId="86a59505-1c39-42df-b73d-44282e87df83" providerId="ADAL" clId="{6D29F5AB-6D88-402B-AEE9-D316945933E7}" dt="2023-08-10T23:17:03.600" v="3992" actId="1076"/>
        <pc:sldMkLst>
          <pc:docMk/>
          <pc:sldMk cId="0" sldId="258"/>
        </pc:sldMkLst>
        <pc:spChg chg="del">
          <ac:chgData name="Akul Arun /DS" userId="86a59505-1c39-42df-b73d-44282e87df83" providerId="ADAL" clId="{6D29F5AB-6D88-402B-AEE9-D316945933E7}" dt="2023-08-10T22:48:36.664" v="3655" actId="21"/>
          <ac:spMkLst>
            <pc:docMk/>
            <pc:sldMk cId="0" sldId="258"/>
            <ac:spMk id="2" creationId="{1284C4C8-41F7-AB37-969C-B8BCB7DB0450}"/>
          </ac:spMkLst>
        </pc:spChg>
        <pc:spChg chg="add mod">
          <ac:chgData name="Akul Arun /DS" userId="86a59505-1c39-42df-b73d-44282e87df83" providerId="ADAL" clId="{6D29F5AB-6D88-402B-AEE9-D316945933E7}" dt="2023-08-10T23:17:03.600" v="3992" actId="1076"/>
          <ac:spMkLst>
            <pc:docMk/>
            <pc:sldMk cId="0" sldId="258"/>
            <ac:spMk id="9" creationId="{9C052ED8-6A8E-D7E1-0BB4-6CB1098B8F97}"/>
          </ac:spMkLst>
        </pc:spChg>
        <pc:spChg chg="mod">
          <ac:chgData name="Akul Arun /DS" userId="86a59505-1c39-42df-b73d-44282e87df83" providerId="ADAL" clId="{6D29F5AB-6D88-402B-AEE9-D316945933E7}" dt="2023-08-10T22:16:48.288" v="3228" actId="2711"/>
          <ac:spMkLst>
            <pc:docMk/>
            <pc:sldMk cId="0" sldId="258"/>
            <ac:spMk id="336" creationId="{00000000-0000-0000-0000-000000000000}"/>
          </ac:spMkLst>
        </pc:spChg>
        <pc:spChg chg="mod topLvl">
          <ac:chgData name="Akul Arun /DS" userId="86a59505-1c39-42df-b73d-44282e87df83" providerId="ADAL" clId="{6D29F5AB-6D88-402B-AEE9-D316945933E7}" dt="2023-08-10T22:50:02.164" v="3668" actId="20577"/>
          <ac:spMkLst>
            <pc:docMk/>
            <pc:sldMk cId="0" sldId="258"/>
            <ac:spMk id="350" creationId="{00000000-0000-0000-0000-000000000000}"/>
          </ac:spMkLst>
        </pc:spChg>
        <pc:spChg chg="del mod topLvl">
          <ac:chgData name="Akul Arun /DS" userId="86a59505-1c39-42df-b73d-44282e87df83" providerId="ADAL" clId="{6D29F5AB-6D88-402B-AEE9-D316945933E7}" dt="2023-08-10T22:49:23.570" v="3656" actId="21"/>
          <ac:spMkLst>
            <pc:docMk/>
            <pc:sldMk cId="0" sldId="258"/>
            <ac:spMk id="351" creationId="{00000000-0000-0000-0000-000000000000}"/>
          </ac:spMkLst>
        </pc:spChg>
        <pc:spChg chg="mod topLvl">
          <ac:chgData name="Akul Arun /DS" userId="86a59505-1c39-42df-b73d-44282e87df83" providerId="ADAL" clId="{6D29F5AB-6D88-402B-AEE9-D316945933E7}" dt="2023-08-10T22:50:15.850" v="3674" actId="21"/>
          <ac:spMkLst>
            <pc:docMk/>
            <pc:sldMk cId="0" sldId="258"/>
            <ac:spMk id="353" creationId="{00000000-0000-0000-0000-000000000000}"/>
          </ac:spMkLst>
        </pc:spChg>
        <pc:spChg chg="del mod topLvl">
          <ac:chgData name="Akul Arun /DS" userId="86a59505-1c39-42df-b73d-44282e87df83" providerId="ADAL" clId="{6D29F5AB-6D88-402B-AEE9-D316945933E7}" dt="2023-08-10T22:50:15.850" v="3674" actId="21"/>
          <ac:spMkLst>
            <pc:docMk/>
            <pc:sldMk cId="0" sldId="258"/>
            <ac:spMk id="354" creationId="{00000000-0000-0000-0000-000000000000}"/>
          </ac:spMkLst>
        </pc:spChg>
        <pc:grpChg chg="del">
          <ac:chgData name="Akul Arun /DS" userId="86a59505-1c39-42df-b73d-44282e87df83" providerId="ADAL" clId="{6D29F5AB-6D88-402B-AEE9-D316945933E7}" dt="2023-08-10T22:49:23.570" v="3656" actId="21"/>
          <ac:grpSpMkLst>
            <pc:docMk/>
            <pc:sldMk cId="0" sldId="258"/>
            <ac:grpSpMk id="349" creationId="{00000000-0000-0000-0000-000000000000}"/>
          </ac:grpSpMkLst>
        </pc:grpChg>
        <pc:grpChg chg="del">
          <ac:chgData name="Akul Arun /DS" userId="86a59505-1c39-42df-b73d-44282e87df83" providerId="ADAL" clId="{6D29F5AB-6D88-402B-AEE9-D316945933E7}" dt="2023-08-10T22:50:15.850" v="3674" actId="21"/>
          <ac:grpSpMkLst>
            <pc:docMk/>
            <pc:sldMk cId="0" sldId="258"/>
            <ac:grpSpMk id="352" creationId="{00000000-0000-0000-0000-000000000000}"/>
          </ac:grpSpMkLst>
        </pc:grpChg>
        <pc:picChg chg="add del mod">
          <ac:chgData name="Akul Arun /DS" userId="86a59505-1c39-42df-b73d-44282e87df83" providerId="ADAL" clId="{6D29F5AB-6D88-402B-AEE9-D316945933E7}" dt="2023-08-10T22:56:06.897" v="3687" actId="21"/>
          <ac:picMkLst>
            <pc:docMk/>
            <pc:sldMk cId="0" sldId="258"/>
            <ac:picMk id="4" creationId="{233D7A2E-57D0-A4DB-8EF3-847ABC6AB3E9}"/>
          </ac:picMkLst>
        </pc:picChg>
        <pc:picChg chg="add mod">
          <ac:chgData name="Akul Arun /DS" userId="86a59505-1c39-42df-b73d-44282e87df83" providerId="ADAL" clId="{6D29F5AB-6D88-402B-AEE9-D316945933E7}" dt="2023-08-10T22:56:10.888" v="3688" actId="1076"/>
          <ac:picMkLst>
            <pc:docMk/>
            <pc:sldMk cId="0" sldId="258"/>
            <ac:picMk id="6" creationId="{AF298C13-730B-B991-2B7B-8C2F412E359E}"/>
          </ac:picMkLst>
        </pc:picChg>
        <pc:picChg chg="add mod">
          <ac:chgData name="Akul Arun /DS" userId="86a59505-1c39-42df-b73d-44282e87df83" providerId="ADAL" clId="{6D29F5AB-6D88-402B-AEE9-D316945933E7}" dt="2023-08-10T22:57:06.477" v="3698" actId="1582"/>
          <ac:picMkLst>
            <pc:docMk/>
            <pc:sldMk cId="0" sldId="258"/>
            <ac:picMk id="8" creationId="{6A96DED8-4741-3AB4-DB5F-A360ECFC15D8}"/>
          </ac:picMkLst>
        </pc:picChg>
      </pc:sldChg>
      <pc:sldChg chg="modSp mod">
        <pc:chgData name="Akul Arun /DS" userId="86a59505-1c39-42df-b73d-44282e87df83" providerId="ADAL" clId="{6D29F5AB-6D88-402B-AEE9-D316945933E7}" dt="2023-08-10T19:19:23.391" v="2647" actId="1076"/>
        <pc:sldMkLst>
          <pc:docMk/>
          <pc:sldMk cId="0" sldId="259"/>
        </pc:sldMkLst>
        <pc:spChg chg="mod">
          <ac:chgData name="Akul Arun /DS" userId="86a59505-1c39-42df-b73d-44282e87df83" providerId="ADAL" clId="{6D29F5AB-6D88-402B-AEE9-D316945933E7}" dt="2023-08-10T19:19:23.391" v="2647" actId="1076"/>
          <ac:spMkLst>
            <pc:docMk/>
            <pc:sldMk cId="0" sldId="259"/>
            <ac:spMk id="412" creationId="{00000000-0000-0000-0000-000000000000}"/>
          </ac:spMkLst>
        </pc:spChg>
        <pc:spChg chg="mod">
          <ac:chgData name="Akul Arun /DS" userId="86a59505-1c39-42df-b73d-44282e87df83" providerId="ADAL" clId="{6D29F5AB-6D88-402B-AEE9-D316945933E7}" dt="2023-08-10T16:12:43.260" v="854" actId="1076"/>
          <ac:spMkLst>
            <pc:docMk/>
            <pc:sldMk cId="0" sldId="259"/>
            <ac:spMk id="417" creationId="{00000000-0000-0000-0000-000000000000}"/>
          </ac:spMkLst>
        </pc:spChg>
        <pc:spChg chg="mod">
          <ac:chgData name="Akul Arun /DS" userId="86a59505-1c39-42df-b73d-44282e87df83" providerId="ADAL" clId="{6D29F5AB-6D88-402B-AEE9-D316945933E7}" dt="2023-08-10T16:12:30.443" v="852" actId="14100"/>
          <ac:spMkLst>
            <pc:docMk/>
            <pc:sldMk cId="0" sldId="259"/>
            <ac:spMk id="420" creationId="{00000000-0000-0000-0000-000000000000}"/>
          </ac:spMkLst>
        </pc:spChg>
        <pc:spChg chg="mod">
          <ac:chgData name="Akul Arun /DS" userId="86a59505-1c39-42df-b73d-44282e87df83" providerId="ADAL" clId="{6D29F5AB-6D88-402B-AEE9-D316945933E7}" dt="2023-08-10T16:12:22.542" v="851" actId="14100"/>
          <ac:spMkLst>
            <pc:docMk/>
            <pc:sldMk cId="0" sldId="259"/>
            <ac:spMk id="422" creationId="{00000000-0000-0000-0000-000000000000}"/>
          </ac:spMkLst>
        </pc:spChg>
        <pc:spChg chg="mod">
          <ac:chgData name="Akul Arun /DS" userId="86a59505-1c39-42df-b73d-44282e87df83" providerId="ADAL" clId="{6D29F5AB-6D88-402B-AEE9-D316945933E7}" dt="2023-08-10T15:39:54.616" v="752" actId="1076"/>
          <ac:spMkLst>
            <pc:docMk/>
            <pc:sldMk cId="0" sldId="259"/>
            <ac:spMk id="423" creationId="{00000000-0000-0000-0000-000000000000}"/>
          </ac:spMkLst>
        </pc:spChg>
        <pc:spChg chg="mod">
          <ac:chgData name="Akul Arun /DS" userId="86a59505-1c39-42df-b73d-44282e87df83" providerId="ADAL" clId="{6D29F5AB-6D88-402B-AEE9-D316945933E7}" dt="2023-08-10T14:22:00.179" v="352" actId="1076"/>
          <ac:spMkLst>
            <pc:docMk/>
            <pc:sldMk cId="0" sldId="259"/>
            <ac:spMk id="425" creationId="{00000000-0000-0000-0000-000000000000}"/>
          </ac:spMkLst>
        </pc:spChg>
        <pc:spChg chg="mod">
          <ac:chgData name="Akul Arun /DS" userId="86a59505-1c39-42df-b73d-44282e87df83" providerId="ADAL" clId="{6D29F5AB-6D88-402B-AEE9-D316945933E7}" dt="2023-08-10T15:01:00.937" v="518" actId="14100"/>
          <ac:spMkLst>
            <pc:docMk/>
            <pc:sldMk cId="0" sldId="259"/>
            <ac:spMk id="427" creationId="{00000000-0000-0000-0000-000000000000}"/>
          </ac:spMkLst>
        </pc:spChg>
        <pc:spChg chg="mod">
          <ac:chgData name="Akul Arun /DS" userId="86a59505-1c39-42df-b73d-44282e87df83" providerId="ADAL" clId="{6D29F5AB-6D88-402B-AEE9-D316945933E7}" dt="2023-08-10T15:01:21.758" v="524" actId="14100"/>
          <ac:spMkLst>
            <pc:docMk/>
            <pc:sldMk cId="0" sldId="259"/>
            <ac:spMk id="428" creationId="{00000000-0000-0000-0000-000000000000}"/>
          </ac:spMkLst>
        </pc:spChg>
        <pc:spChg chg="mod">
          <ac:chgData name="Akul Arun /DS" userId="86a59505-1c39-42df-b73d-44282e87df83" providerId="ADAL" clId="{6D29F5AB-6D88-402B-AEE9-D316945933E7}" dt="2023-08-10T16:12:07.301" v="847" actId="255"/>
          <ac:spMkLst>
            <pc:docMk/>
            <pc:sldMk cId="0" sldId="259"/>
            <ac:spMk id="430" creationId="{00000000-0000-0000-0000-000000000000}"/>
          </ac:spMkLst>
        </pc:spChg>
        <pc:spChg chg="mod">
          <ac:chgData name="Akul Arun /DS" userId="86a59505-1c39-42df-b73d-44282e87df83" providerId="ADAL" clId="{6D29F5AB-6D88-402B-AEE9-D316945933E7}" dt="2023-08-10T15:24:11.792" v="662" actId="1076"/>
          <ac:spMkLst>
            <pc:docMk/>
            <pc:sldMk cId="0" sldId="259"/>
            <ac:spMk id="431" creationId="{00000000-0000-0000-0000-000000000000}"/>
          </ac:spMkLst>
        </pc:spChg>
        <pc:spChg chg="mod">
          <ac:chgData name="Akul Arun /DS" userId="86a59505-1c39-42df-b73d-44282e87df83" providerId="ADAL" clId="{6D29F5AB-6D88-402B-AEE9-D316945933E7}" dt="2023-08-10T16:12:13.751" v="849" actId="255"/>
          <ac:spMkLst>
            <pc:docMk/>
            <pc:sldMk cId="0" sldId="259"/>
            <ac:spMk id="436" creationId="{00000000-0000-0000-0000-000000000000}"/>
          </ac:spMkLst>
        </pc:spChg>
        <pc:spChg chg="mod">
          <ac:chgData name="Akul Arun /DS" userId="86a59505-1c39-42df-b73d-44282e87df83" providerId="ADAL" clId="{6D29F5AB-6D88-402B-AEE9-D316945933E7}" dt="2023-08-10T16:11:42.336" v="843" actId="1076"/>
          <ac:spMkLst>
            <pc:docMk/>
            <pc:sldMk cId="0" sldId="259"/>
            <ac:spMk id="437" creationId="{00000000-0000-0000-0000-000000000000}"/>
          </ac:spMkLst>
        </pc:spChg>
        <pc:grpChg chg="mod">
          <ac:chgData name="Akul Arun /DS" userId="86a59505-1c39-42df-b73d-44282e87df83" providerId="ADAL" clId="{6D29F5AB-6D88-402B-AEE9-D316945933E7}" dt="2023-08-10T15:38:38.157" v="685" actId="14100"/>
          <ac:grpSpMkLst>
            <pc:docMk/>
            <pc:sldMk cId="0" sldId="259"/>
            <ac:grpSpMk id="418" creationId="{00000000-0000-0000-0000-000000000000}"/>
          </ac:grpSpMkLst>
        </pc:grpChg>
        <pc:grpChg chg="mod">
          <ac:chgData name="Akul Arun /DS" userId="86a59505-1c39-42df-b73d-44282e87df83" providerId="ADAL" clId="{6D29F5AB-6D88-402B-AEE9-D316945933E7}" dt="2023-08-10T15:38:38.157" v="685" actId="14100"/>
          <ac:grpSpMkLst>
            <pc:docMk/>
            <pc:sldMk cId="0" sldId="259"/>
            <ac:grpSpMk id="421" creationId="{00000000-0000-0000-0000-000000000000}"/>
          </ac:grpSpMkLst>
        </pc:grpChg>
        <pc:grpChg chg="mod">
          <ac:chgData name="Akul Arun /DS" userId="86a59505-1c39-42df-b73d-44282e87df83" providerId="ADAL" clId="{6D29F5AB-6D88-402B-AEE9-D316945933E7}" dt="2023-08-10T16:11:57.005" v="846" actId="14100"/>
          <ac:grpSpMkLst>
            <pc:docMk/>
            <pc:sldMk cId="0" sldId="259"/>
            <ac:grpSpMk id="426" creationId="{00000000-0000-0000-0000-000000000000}"/>
          </ac:grpSpMkLst>
        </pc:grpChg>
        <pc:grpChg chg="mod">
          <ac:chgData name="Akul Arun /DS" userId="86a59505-1c39-42df-b73d-44282e87df83" providerId="ADAL" clId="{6D29F5AB-6D88-402B-AEE9-D316945933E7}" dt="2023-08-10T15:00:51.631" v="516" actId="14100"/>
          <ac:grpSpMkLst>
            <pc:docMk/>
            <pc:sldMk cId="0" sldId="259"/>
            <ac:grpSpMk id="429" creationId="{00000000-0000-0000-0000-000000000000}"/>
          </ac:grpSpMkLst>
        </pc:grpChg>
        <pc:grpChg chg="mod">
          <ac:chgData name="Akul Arun /DS" userId="86a59505-1c39-42df-b73d-44282e87df83" providerId="ADAL" clId="{6D29F5AB-6D88-402B-AEE9-D316945933E7}" dt="2023-08-10T16:11:32.771" v="841" actId="1076"/>
          <ac:grpSpMkLst>
            <pc:docMk/>
            <pc:sldMk cId="0" sldId="259"/>
            <ac:grpSpMk id="432" creationId="{00000000-0000-0000-0000-000000000000}"/>
          </ac:grpSpMkLst>
        </pc:grpChg>
        <pc:grpChg chg="mod">
          <ac:chgData name="Akul Arun /DS" userId="86a59505-1c39-42df-b73d-44282e87df83" providerId="ADAL" clId="{6D29F5AB-6D88-402B-AEE9-D316945933E7}" dt="2023-08-10T15:38:16.079" v="683" actId="14100"/>
          <ac:grpSpMkLst>
            <pc:docMk/>
            <pc:sldMk cId="0" sldId="259"/>
            <ac:grpSpMk id="435" creationId="{00000000-0000-0000-0000-000000000000}"/>
          </ac:grpSpMkLst>
        </pc:grpChg>
      </pc:sldChg>
      <pc:sldChg chg="addSp delSp modSp mod ord">
        <pc:chgData name="Akul Arun /DS" userId="86a59505-1c39-42df-b73d-44282e87df83" providerId="ADAL" clId="{6D29F5AB-6D88-402B-AEE9-D316945933E7}" dt="2023-08-10T19:19:33.382" v="2648" actId="2711"/>
        <pc:sldMkLst>
          <pc:docMk/>
          <pc:sldMk cId="0" sldId="260"/>
        </pc:sldMkLst>
        <pc:spChg chg="add mod">
          <ac:chgData name="Akul Arun /DS" userId="86a59505-1c39-42df-b73d-44282e87df83" providerId="ADAL" clId="{6D29F5AB-6D88-402B-AEE9-D316945933E7}" dt="2023-08-10T15:17:36.632" v="595" actId="1076"/>
          <ac:spMkLst>
            <pc:docMk/>
            <pc:sldMk cId="0" sldId="260"/>
            <ac:spMk id="6" creationId="{B28D535F-C1BE-902E-D519-FCA48F5FD5A2}"/>
          </ac:spMkLst>
        </pc:spChg>
        <pc:spChg chg="add mod">
          <ac:chgData name="Akul Arun /DS" userId="86a59505-1c39-42df-b73d-44282e87df83" providerId="ADAL" clId="{6D29F5AB-6D88-402B-AEE9-D316945933E7}" dt="2023-08-10T15:40:27.066" v="753" actId="1076"/>
          <ac:spMkLst>
            <pc:docMk/>
            <pc:sldMk cId="0" sldId="260"/>
            <ac:spMk id="19" creationId="{7C0F0207-0000-2631-4CB4-1051B2684348}"/>
          </ac:spMkLst>
        </pc:spChg>
        <pc:spChg chg="del">
          <ac:chgData name="Akul Arun /DS" userId="86a59505-1c39-42df-b73d-44282e87df83" providerId="ADAL" clId="{6D29F5AB-6D88-402B-AEE9-D316945933E7}" dt="2023-08-10T15:09:15.922" v="554" actId="478"/>
          <ac:spMkLst>
            <pc:docMk/>
            <pc:sldMk cId="0" sldId="260"/>
            <ac:spMk id="450" creationId="{00000000-0000-0000-0000-000000000000}"/>
          </ac:spMkLst>
        </pc:spChg>
        <pc:spChg chg="del">
          <ac:chgData name="Akul Arun /DS" userId="86a59505-1c39-42df-b73d-44282e87df83" providerId="ADAL" clId="{6D29F5AB-6D88-402B-AEE9-D316945933E7}" dt="2023-08-10T15:09:15.922" v="554" actId="478"/>
          <ac:spMkLst>
            <pc:docMk/>
            <pc:sldMk cId="0" sldId="260"/>
            <ac:spMk id="451" creationId="{00000000-0000-0000-0000-000000000000}"/>
          </ac:spMkLst>
        </pc:spChg>
        <pc:spChg chg="mod">
          <ac:chgData name="Akul Arun /DS" userId="86a59505-1c39-42df-b73d-44282e87df83" providerId="ADAL" clId="{6D29F5AB-6D88-402B-AEE9-D316945933E7}" dt="2023-08-10T19:19:33.382" v="2648" actId="2711"/>
          <ac:spMkLst>
            <pc:docMk/>
            <pc:sldMk cId="0" sldId="260"/>
            <ac:spMk id="452" creationId="{00000000-0000-0000-0000-000000000000}"/>
          </ac:spMkLst>
        </pc:spChg>
        <pc:grpChg chg="del">
          <ac:chgData name="Akul Arun /DS" userId="86a59505-1c39-42df-b73d-44282e87df83" providerId="ADAL" clId="{6D29F5AB-6D88-402B-AEE9-D316945933E7}" dt="2023-08-10T15:09:15.922" v="554" actId="478"/>
          <ac:grpSpMkLst>
            <pc:docMk/>
            <pc:sldMk cId="0" sldId="260"/>
            <ac:grpSpMk id="485" creationId="{00000000-0000-0000-0000-000000000000}"/>
          </ac:grpSpMkLst>
        </pc:grpChg>
        <pc:grpChg chg="del">
          <ac:chgData name="Akul Arun /DS" userId="86a59505-1c39-42df-b73d-44282e87df83" providerId="ADAL" clId="{6D29F5AB-6D88-402B-AEE9-D316945933E7}" dt="2023-08-10T15:09:15.922" v="554" actId="478"/>
          <ac:grpSpMkLst>
            <pc:docMk/>
            <pc:sldMk cId="0" sldId="260"/>
            <ac:grpSpMk id="489" creationId="{00000000-0000-0000-0000-000000000000}"/>
          </ac:grpSpMkLst>
        </pc:grpChg>
        <pc:grpChg chg="mod">
          <ac:chgData name="Akul Arun /DS" userId="86a59505-1c39-42df-b73d-44282e87df83" providerId="ADAL" clId="{6D29F5AB-6D88-402B-AEE9-D316945933E7}" dt="2023-08-10T15:09:20.899" v="555" actId="1076"/>
          <ac:grpSpMkLst>
            <pc:docMk/>
            <pc:sldMk cId="0" sldId="260"/>
            <ac:grpSpMk id="493" creationId="{00000000-0000-0000-0000-000000000000}"/>
          </ac:grpSpMkLst>
        </pc:grpChg>
        <pc:picChg chg="del">
          <ac:chgData name="Akul Arun /DS" userId="86a59505-1c39-42df-b73d-44282e87df83" providerId="ADAL" clId="{6D29F5AB-6D88-402B-AEE9-D316945933E7}" dt="2023-08-10T15:09:15.922" v="554" actId="478"/>
          <ac:picMkLst>
            <pc:docMk/>
            <pc:sldMk cId="0" sldId="260"/>
            <ac:picMk id="3" creationId="{EA90838A-6233-41F7-DD7F-F0CBC60FACDF}"/>
          </ac:picMkLst>
        </pc:picChg>
        <pc:picChg chg="add mod">
          <ac:chgData name="Akul Arun /DS" userId="86a59505-1c39-42df-b73d-44282e87df83" providerId="ADAL" clId="{6D29F5AB-6D88-402B-AEE9-D316945933E7}" dt="2023-08-10T15:18:13.077" v="602" actId="1076"/>
          <ac:picMkLst>
            <pc:docMk/>
            <pc:sldMk cId="0" sldId="260"/>
            <ac:picMk id="4" creationId="{D062FA05-5E43-3FFA-5EE4-93BA7BECF26F}"/>
          </ac:picMkLst>
        </pc:picChg>
        <pc:picChg chg="del">
          <ac:chgData name="Akul Arun /DS" userId="86a59505-1c39-42df-b73d-44282e87df83" providerId="ADAL" clId="{6D29F5AB-6D88-402B-AEE9-D316945933E7}" dt="2023-08-10T15:09:15.922" v="554" actId="478"/>
          <ac:picMkLst>
            <pc:docMk/>
            <pc:sldMk cId="0" sldId="260"/>
            <ac:picMk id="5" creationId="{14DBC177-9DE1-A352-8759-2C9EE853A56A}"/>
          </ac:picMkLst>
        </pc:picChg>
        <pc:picChg chg="add mod">
          <ac:chgData name="Akul Arun /DS" userId="86a59505-1c39-42df-b73d-44282e87df83" providerId="ADAL" clId="{6D29F5AB-6D88-402B-AEE9-D316945933E7}" dt="2023-08-10T15:17:28.649" v="594" actId="14100"/>
          <ac:picMkLst>
            <pc:docMk/>
            <pc:sldMk cId="0" sldId="260"/>
            <ac:picMk id="10" creationId="{2D97CD78-13F3-E8F9-C79A-DC86B7393229}"/>
          </ac:picMkLst>
        </pc:picChg>
        <pc:cxnChg chg="add mod">
          <ac:chgData name="Akul Arun /DS" userId="86a59505-1c39-42df-b73d-44282e87df83" providerId="ADAL" clId="{6D29F5AB-6D88-402B-AEE9-D316945933E7}" dt="2023-08-10T16:13:36.037" v="856" actId="1582"/>
          <ac:cxnSpMkLst>
            <pc:docMk/>
            <pc:sldMk cId="0" sldId="260"/>
            <ac:cxnSpMk id="8" creationId="{1EC68F8B-3198-4771-B118-2BC861E89E1F}"/>
          </ac:cxnSpMkLst>
        </pc:cxnChg>
        <pc:cxnChg chg="del mod">
          <ac:chgData name="Akul Arun /DS" userId="86a59505-1c39-42df-b73d-44282e87df83" providerId="ADAL" clId="{6D29F5AB-6D88-402B-AEE9-D316945933E7}" dt="2023-08-10T15:09:15.922" v="554" actId="478"/>
          <ac:cxnSpMkLst>
            <pc:docMk/>
            <pc:sldMk cId="0" sldId="260"/>
            <ac:cxnSpMk id="515" creationId="{00000000-0000-0000-0000-000000000000}"/>
          </ac:cxnSpMkLst>
        </pc:cxnChg>
        <pc:cxnChg chg="del mod">
          <ac:chgData name="Akul Arun /DS" userId="86a59505-1c39-42df-b73d-44282e87df83" providerId="ADAL" clId="{6D29F5AB-6D88-402B-AEE9-D316945933E7}" dt="2023-08-10T15:09:15.922" v="554" actId="478"/>
          <ac:cxnSpMkLst>
            <pc:docMk/>
            <pc:sldMk cId="0" sldId="260"/>
            <ac:cxnSpMk id="516" creationId="{00000000-0000-0000-0000-000000000000}"/>
          </ac:cxnSpMkLst>
        </pc:cxnChg>
        <pc:cxnChg chg="del mod">
          <ac:chgData name="Akul Arun /DS" userId="86a59505-1c39-42df-b73d-44282e87df83" providerId="ADAL" clId="{6D29F5AB-6D88-402B-AEE9-D316945933E7}" dt="2023-08-10T15:09:15.922" v="554" actId="478"/>
          <ac:cxnSpMkLst>
            <pc:docMk/>
            <pc:sldMk cId="0" sldId="260"/>
            <ac:cxnSpMk id="517" creationId="{00000000-0000-0000-0000-000000000000}"/>
          </ac:cxnSpMkLst>
        </pc:cxnChg>
        <pc:cxnChg chg="del mod">
          <ac:chgData name="Akul Arun /DS" userId="86a59505-1c39-42df-b73d-44282e87df83" providerId="ADAL" clId="{6D29F5AB-6D88-402B-AEE9-D316945933E7}" dt="2023-08-10T15:09:15.922" v="554" actId="478"/>
          <ac:cxnSpMkLst>
            <pc:docMk/>
            <pc:sldMk cId="0" sldId="260"/>
            <ac:cxnSpMk id="519" creationId="{00000000-0000-0000-0000-000000000000}"/>
          </ac:cxnSpMkLst>
        </pc:cxnChg>
      </pc:sldChg>
      <pc:sldChg chg="modSp">
        <pc:chgData name="Akul Arun /DS" userId="86a59505-1c39-42df-b73d-44282e87df83" providerId="ADAL" clId="{6D29F5AB-6D88-402B-AEE9-D316945933E7}" dt="2023-08-10T16:09:36.857" v="826"/>
        <pc:sldMkLst>
          <pc:docMk/>
          <pc:sldMk cId="0" sldId="264"/>
        </pc:sldMkLst>
        <pc:spChg chg="mod">
          <ac:chgData name="Akul Arun /DS" userId="86a59505-1c39-42df-b73d-44282e87df83" providerId="ADAL" clId="{6D29F5AB-6D88-402B-AEE9-D316945933E7}" dt="2023-08-10T16:09:36.857" v="826"/>
          <ac:spMkLst>
            <pc:docMk/>
            <pc:sldMk cId="0" sldId="264"/>
            <ac:spMk id="743" creationId="{00000000-0000-0000-0000-000000000000}"/>
          </ac:spMkLst>
        </pc:spChg>
      </pc:sldChg>
      <pc:sldChg chg="addSp delSp modSp mod ord">
        <pc:chgData name="Akul Arun /DS" userId="86a59505-1c39-42df-b73d-44282e87df83" providerId="ADAL" clId="{6D29F5AB-6D88-402B-AEE9-D316945933E7}" dt="2023-08-10T19:46:47.357" v="2838" actId="21"/>
        <pc:sldMkLst>
          <pc:docMk/>
          <pc:sldMk cId="0" sldId="266"/>
        </pc:sldMkLst>
        <pc:spChg chg="add del mod">
          <ac:chgData name="Akul Arun /DS" userId="86a59505-1c39-42df-b73d-44282e87df83" providerId="ADAL" clId="{6D29F5AB-6D88-402B-AEE9-D316945933E7}" dt="2023-08-10T19:20:26.051" v="2655" actId="21"/>
          <ac:spMkLst>
            <pc:docMk/>
            <pc:sldMk cId="0" sldId="266"/>
            <ac:spMk id="3" creationId="{5FB4ABD7-D652-DCA5-97F4-ECEE95A6F76B}"/>
          </ac:spMkLst>
        </pc:spChg>
        <pc:spChg chg="add mod">
          <ac:chgData name="Akul Arun /DS" userId="86a59505-1c39-42df-b73d-44282e87df83" providerId="ADAL" clId="{6D29F5AB-6D88-402B-AEE9-D316945933E7}" dt="2023-08-10T19:36:31.716" v="2773" actId="208"/>
          <ac:spMkLst>
            <pc:docMk/>
            <pc:sldMk cId="0" sldId="266"/>
            <ac:spMk id="12" creationId="{D16FC5BF-FBD3-B1E6-7538-AE12A89D5625}"/>
          </ac:spMkLst>
        </pc:spChg>
        <pc:spChg chg="add mod">
          <ac:chgData name="Akul Arun /DS" userId="86a59505-1c39-42df-b73d-44282e87df83" providerId="ADAL" clId="{6D29F5AB-6D88-402B-AEE9-D316945933E7}" dt="2023-08-10T19:36:29.602" v="2772" actId="208"/>
          <ac:spMkLst>
            <pc:docMk/>
            <pc:sldMk cId="0" sldId="266"/>
            <ac:spMk id="15" creationId="{B5C48EB4-FEF5-BF63-CB78-458869298A68}"/>
          </ac:spMkLst>
        </pc:spChg>
        <pc:spChg chg="add mod">
          <ac:chgData name="Akul Arun /DS" userId="86a59505-1c39-42df-b73d-44282e87df83" providerId="ADAL" clId="{6D29F5AB-6D88-402B-AEE9-D316945933E7}" dt="2023-08-10T19:36:26.082" v="2771" actId="208"/>
          <ac:spMkLst>
            <pc:docMk/>
            <pc:sldMk cId="0" sldId="266"/>
            <ac:spMk id="22" creationId="{14EE8081-2410-6D42-80CE-CF11811953DD}"/>
          </ac:spMkLst>
        </pc:spChg>
        <pc:spChg chg="add mod">
          <ac:chgData name="Akul Arun /DS" userId="86a59505-1c39-42df-b73d-44282e87df83" providerId="ADAL" clId="{6D29F5AB-6D88-402B-AEE9-D316945933E7}" dt="2023-08-10T19:43:29.864" v="2815" actId="207"/>
          <ac:spMkLst>
            <pc:docMk/>
            <pc:sldMk cId="0" sldId="266"/>
            <ac:spMk id="27" creationId="{F73B5413-D42F-8938-99BE-3053357BC6B7}"/>
          </ac:spMkLst>
        </pc:spChg>
        <pc:spChg chg="add mod">
          <ac:chgData name="Akul Arun /DS" userId="86a59505-1c39-42df-b73d-44282e87df83" providerId="ADAL" clId="{6D29F5AB-6D88-402B-AEE9-D316945933E7}" dt="2023-08-10T19:46:01.711" v="2829" actId="207"/>
          <ac:spMkLst>
            <pc:docMk/>
            <pc:sldMk cId="0" sldId="266"/>
            <ac:spMk id="32" creationId="{D8EB5CF0-8B5E-64F6-5099-AABDCD48CE51}"/>
          </ac:spMkLst>
        </pc:spChg>
        <pc:spChg chg="mod">
          <ac:chgData name="Akul Arun /DS" userId="86a59505-1c39-42df-b73d-44282e87df83" providerId="ADAL" clId="{6D29F5AB-6D88-402B-AEE9-D316945933E7}" dt="2023-08-10T19:23:38.092" v="2692" actId="1076"/>
          <ac:spMkLst>
            <pc:docMk/>
            <pc:sldMk cId="0" sldId="266"/>
            <ac:spMk id="883" creationId="{00000000-0000-0000-0000-000000000000}"/>
          </ac:spMkLst>
        </pc:spChg>
        <pc:spChg chg="mod">
          <ac:chgData name="Akul Arun /DS" userId="86a59505-1c39-42df-b73d-44282e87df83" providerId="ADAL" clId="{6D29F5AB-6D88-402B-AEE9-D316945933E7}" dt="2023-08-10T19:26:55.760" v="2706" actId="14100"/>
          <ac:spMkLst>
            <pc:docMk/>
            <pc:sldMk cId="0" sldId="266"/>
            <ac:spMk id="884" creationId="{00000000-0000-0000-0000-000000000000}"/>
          </ac:spMkLst>
        </pc:spChg>
        <pc:spChg chg="mod">
          <ac:chgData name="Akul Arun /DS" userId="86a59505-1c39-42df-b73d-44282e87df83" providerId="ADAL" clId="{6D29F5AB-6D88-402B-AEE9-D316945933E7}" dt="2023-08-10T19:37:44.985" v="2796" actId="20577"/>
          <ac:spMkLst>
            <pc:docMk/>
            <pc:sldMk cId="0" sldId="266"/>
            <ac:spMk id="886" creationId="{00000000-0000-0000-0000-000000000000}"/>
          </ac:spMkLst>
        </pc:spChg>
        <pc:spChg chg="del mod">
          <ac:chgData name="Akul Arun /DS" userId="86a59505-1c39-42df-b73d-44282e87df83" providerId="ADAL" clId="{6D29F5AB-6D88-402B-AEE9-D316945933E7}" dt="2023-08-10T19:24:54.201" v="2700" actId="21"/>
          <ac:spMkLst>
            <pc:docMk/>
            <pc:sldMk cId="0" sldId="266"/>
            <ac:spMk id="887" creationId="{00000000-0000-0000-0000-000000000000}"/>
          </ac:spMkLst>
        </pc:spChg>
        <pc:spChg chg="del mod">
          <ac:chgData name="Akul Arun /DS" userId="86a59505-1c39-42df-b73d-44282e87df83" providerId="ADAL" clId="{6D29F5AB-6D88-402B-AEE9-D316945933E7}" dt="2023-08-10T19:24:46.532" v="2698" actId="21"/>
          <ac:spMkLst>
            <pc:docMk/>
            <pc:sldMk cId="0" sldId="266"/>
            <ac:spMk id="888" creationId="{00000000-0000-0000-0000-000000000000}"/>
          </ac:spMkLst>
        </pc:spChg>
        <pc:spChg chg="mod">
          <ac:chgData name="Akul Arun /DS" userId="86a59505-1c39-42df-b73d-44282e87df83" providerId="ADAL" clId="{6D29F5AB-6D88-402B-AEE9-D316945933E7}" dt="2023-08-10T19:14:32.309" v="2599" actId="1076"/>
          <ac:spMkLst>
            <pc:docMk/>
            <pc:sldMk cId="0" sldId="266"/>
            <ac:spMk id="889" creationId="{00000000-0000-0000-0000-000000000000}"/>
          </ac:spMkLst>
        </pc:spChg>
        <pc:spChg chg="mod">
          <ac:chgData name="Akul Arun /DS" userId="86a59505-1c39-42df-b73d-44282e87df83" providerId="ADAL" clId="{6D29F5AB-6D88-402B-AEE9-D316945933E7}" dt="2023-08-10T19:28:53.712" v="2722" actId="14100"/>
          <ac:spMkLst>
            <pc:docMk/>
            <pc:sldMk cId="0" sldId="266"/>
            <ac:spMk id="890" creationId="{00000000-0000-0000-0000-000000000000}"/>
          </ac:spMkLst>
        </pc:spChg>
        <pc:spChg chg="mod">
          <ac:chgData name="Akul Arun /DS" userId="86a59505-1c39-42df-b73d-44282e87df83" providerId="ADAL" clId="{6D29F5AB-6D88-402B-AEE9-D316945933E7}" dt="2023-08-10T19:37:47.005" v="2798" actId="20577"/>
          <ac:spMkLst>
            <pc:docMk/>
            <pc:sldMk cId="0" sldId="266"/>
            <ac:spMk id="892" creationId="{00000000-0000-0000-0000-000000000000}"/>
          </ac:spMkLst>
        </pc:spChg>
        <pc:spChg chg="del">
          <ac:chgData name="Akul Arun /DS" userId="86a59505-1c39-42df-b73d-44282e87df83" providerId="ADAL" clId="{6D29F5AB-6D88-402B-AEE9-D316945933E7}" dt="2023-08-10T19:29:18.801" v="2727" actId="21"/>
          <ac:spMkLst>
            <pc:docMk/>
            <pc:sldMk cId="0" sldId="266"/>
            <ac:spMk id="893" creationId="{00000000-0000-0000-0000-000000000000}"/>
          </ac:spMkLst>
        </pc:spChg>
        <pc:spChg chg="del">
          <ac:chgData name="Akul Arun /DS" userId="86a59505-1c39-42df-b73d-44282e87df83" providerId="ADAL" clId="{6D29F5AB-6D88-402B-AEE9-D316945933E7}" dt="2023-08-10T19:29:22.252" v="2728" actId="21"/>
          <ac:spMkLst>
            <pc:docMk/>
            <pc:sldMk cId="0" sldId="266"/>
            <ac:spMk id="894" creationId="{00000000-0000-0000-0000-000000000000}"/>
          </ac:spMkLst>
        </pc:spChg>
        <pc:spChg chg="mod">
          <ac:chgData name="Akul Arun /DS" userId="86a59505-1c39-42df-b73d-44282e87df83" providerId="ADAL" clId="{6D29F5AB-6D88-402B-AEE9-D316945933E7}" dt="2023-08-10T19:15:25.154" v="2625" actId="1076"/>
          <ac:spMkLst>
            <pc:docMk/>
            <pc:sldMk cId="0" sldId="266"/>
            <ac:spMk id="895" creationId="{00000000-0000-0000-0000-000000000000}"/>
          </ac:spMkLst>
        </pc:spChg>
        <pc:spChg chg="mod">
          <ac:chgData name="Akul Arun /DS" userId="86a59505-1c39-42df-b73d-44282e87df83" providerId="ADAL" clId="{6D29F5AB-6D88-402B-AEE9-D316945933E7}" dt="2023-08-10T19:29:11.822" v="2726" actId="14100"/>
          <ac:spMkLst>
            <pc:docMk/>
            <pc:sldMk cId="0" sldId="266"/>
            <ac:spMk id="896" creationId="{00000000-0000-0000-0000-000000000000}"/>
          </ac:spMkLst>
        </pc:spChg>
        <pc:spChg chg="mod">
          <ac:chgData name="Akul Arun /DS" userId="86a59505-1c39-42df-b73d-44282e87df83" providerId="ADAL" clId="{6D29F5AB-6D88-402B-AEE9-D316945933E7}" dt="2023-08-10T19:37:49.532" v="2800" actId="20577"/>
          <ac:spMkLst>
            <pc:docMk/>
            <pc:sldMk cId="0" sldId="266"/>
            <ac:spMk id="898" creationId="{00000000-0000-0000-0000-000000000000}"/>
          </ac:spMkLst>
        </pc:spChg>
        <pc:spChg chg="del">
          <ac:chgData name="Akul Arun /DS" userId="86a59505-1c39-42df-b73d-44282e87df83" providerId="ADAL" clId="{6D29F5AB-6D88-402B-AEE9-D316945933E7}" dt="2023-08-10T19:29:28.126" v="2730" actId="21"/>
          <ac:spMkLst>
            <pc:docMk/>
            <pc:sldMk cId="0" sldId="266"/>
            <ac:spMk id="899" creationId="{00000000-0000-0000-0000-000000000000}"/>
          </ac:spMkLst>
        </pc:spChg>
        <pc:spChg chg="del">
          <ac:chgData name="Akul Arun /DS" userId="86a59505-1c39-42df-b73d-44282e87df83" providerId="ADAL" clId="{6D29F5AB-6D88-402B-AEE9-D316945933E7}" dt="2023-08-10T19:29:24.724" v="2729" actId="21"/>
          <ac:spMkLst>
            <pc:docMk/>
            <pc:sldMk cId="0" sldId="266"/>
            <ac:spMk id="900" creationId="{00000000-0000-0000-0000-000000000000}"/>
          </ac:spMkLst>
        </pc:spChg>
        <pc:spChg chg="mod">
          <ac:chgData name="Akul Arun /DS" userId="86a59505-1c39-42df-b73d-44282e87df83" providerId="ADAL" clId="{6D29F5AB-6D88-402B-AEE9-D316945933E7}" dt="2023-08-10T19:23:55.485" v="2694" actId="1076"/>
          <ac:spMkLst>
            <pc:docMk/>
            <pc:sldMk cId="0" sldId="266"/>
            <ac:spMk id="901" creationId="{00000000-0000-0000-0000-000000000000}"/>
          </ac:spMkLst>
        </pc:spChg>
        <pc:spChg chg="del">
          <ac:chgData name="Akul Arun /DS" userId="86a59505-1c39-42df-b73d-44282e87df83" providerId="ADAL" clId="{6D29F5AB-6D88-402B-AEE9-D316945933E7}" dt="2023-08-10T19:16:57.304" v="2638" actId="478"/>
          <ac:spMkLst>
            <pc:docMk/>
            <pc:sldMk cId="0" sldId="266"/>
            <ac:spMk id="902" creationId="{00000000-0000-0000-0000-000000000000}"/>
          </ac:spMkLst>
        </pc:spChg>
        <pc:spChg chg="mod">
          <ac:chgData name="Akul Arun /DS" userId="86a59505-1c39-42df-b73d-44282e87df83" providerId="ADAL" clId="{6D29F5AB-6D88-402B-AEE9-D316945933E7}" dt="2023-08-10T19:22:50.571" v="2683" actId="14100"/>
          <ac:spMkLst>
            <pc:docMk/>
            <pc:sldMk cId="0" sldId="266"/>
            <ac:spMk id="911" creationId="{00000000-0000-0000-0000-000000000000}"/>
          </ac:spMkLst>
        </pc:spChg>
        <pc:spChg chg="mod">
          <ac:chgData name="Akul Arun /DS" userId="86a59505-1c39-42df-b73d-44282e87df83" providerId="ADAL" clId="{6D29F5AB-6D88-402B-AEE9-D316945933E7}" dt="2023-08-10T19:37:52.082" v="2802" actId="20577"/>
          <ac:spMkLst>
            <pc:docMk/>
            <pc:sldMk cId="0" sldId="266"/>
            <ac:spMk id="913" creationId="{00000000-0000-0000-0000-000000000000}"/>
          </ac:spMkLst>
        </pc:spChg>
        <pc:spChg chg="del">
          <ac:chgData name="Akul Arun /DS" userId="86a59505-1c39-42df-b73d-44282e87df83" providerId="ADAL" clId="{6D29F5AB-6D88-402B-AEE9-D316945933E7}" dt="2023-08-10T19:37:21.019" v="2779" actId="21"/>
          <ac:spMkLst>
            <pc:docMk/>
            <pc:sldMk cId="0" sldId="266"/>
            <ac:spMk id="914" creationId="{00000000-0000-0000-0000-000000000000}"/>
          </ac:spMkLst>
        </pc:spChg>
        <pc:spChg chg="del">
          <ac:chgData name="Akul Arun /DS" userId="86a59505-1c39-42df-b73d-44282e87df83" providerId="ADAL" clId="{6D29F5AB-6D88-402B-AEE9-D316945933E7}" dt="2023-08-10T19:37:24.467" v="2780" actId="21"/>
          <ac:spMkLst>
            <pc:docMk/>
            <pc:sldMk cId="0" sldId="266"/>
            <ac:spMk id="915" creationId="{00000000-0000-0000-0000-000000000000}"/>
          </ac:spMkLst>
        </pc:spChg>
        <pc:spChg chg="mod">
          <ac:chgData name="Akul Arun /DS" userId="86a59505-1c39-42df-b73d-44282e87df83" providerId="ADAL" clId="{6D29F5AB-6D88-402B-AEE9-D316945933E7}" dt="2023-08-10T19:38:03.431" v="2804" actId="20577"/>
          <ac:spMkLst>
            <pc:docMk/>
            <pc:sldMk cId="0" sldId="266"/>
            <ac:spMk id="916" creationId="{00000000-0000-0000-0000-000000000000}"/>
          </ac:spMkLst>
        </pc:spChg>
        <pc:spChg chg="mod">
          <ac:chgData name="Akul Arun /DS" userId="86a59505-1c39-42df-b73d-44282e87df83" providerId="ADAL" clId="{6D29F5AB-6D88-402B-AEE9-D316945933E7}" dt="2023-08-10T19:23:24.968" v="2690" actId="14100"/>
          <ac:spMkLst>
            <pc:docMk/>
            <pc:sldMk cId="0" sldId="266"/>
            <ac:spMk id="917" creationId="{00000000-0000-0000-0000-000000000000}"/>
          </ac:spMkLst>
        </pc:spChg>
        <pc:spChg chg="mod">
          <ac:chgData name="Akul Arun /DS" userId="86a59505-1c39-42df-b73d-44282e87df83" providerId="ADAL" clId="{6D29F5AB-6D88-402B-AEE9-D316945933E7}" dt="2023-08-10T19:37:41.341" v="2794" actId="20577"/>
          <ac:spMkLst>
            <pc:docMk/>
            <pc:sldMk cId="0" sldId="266"/>
            <ac:spMk id="919" creationId="{00000000-0000-0000-0000-000000000000}"/>
          </ac:spMkLst>
        </pc:spChg>
        <pc:spChg chg="del">
          <ac:chgData name="Akul Arun /DS" userId="86a59505-1c39-42df-b73d-44282e87df83" providerId="ADAL" clId="{6D29F5AB-6D88-402B-AEE9-D316945933E7}" dt="2023-08-10T19:37:28.853" v="2781" actId="21"/>
          <ac:spMkLst>
            <pc:docMk/>
            <pc:sldMk cId="0" sldId="266"/>
            <ac:spMk id="920" creationId="{00000000-0000-0000-0000-000000000000}"/>
          </ac:spMkLst>
        </pc:spChg>
        <pc:spChg chg="del">
          <ac:chgData name="Akul Arun /DS" userId="86a59505-1c39-42df-b73d-44282e87df83" providerId="ADAL" clId="{6D29F5AB-6D88-402B-AEE9-D316945933E7}" dt="2023-08-10T19:37:32.146" v="2782" actId="21"/>
          <ac:spMkLst>
            <pc:docMk/>
            <pc:sldMk cId="0" sldId="266"/>
            <ac:spMk id="921" creationId="{00000000-0000-0000-0000-000000000000}"/>
          </ac:spMkLst>
        </pc:spChg>
        <pc:spChg chg="mod">
          <ac:chgData name="Akul Arun /DS" userId="86a59505-1c39-42df-b73d-44282e87df83" providerId="ADAL" clId="{6D29F5AB-6D88-402B-AEE9-D316945933E7}" dt="2023-08-10T19:38:06.096" v="2806" actId="20577"/>
          <ac:spMkLst>
            <pc:docMk/>
            <pc:sldMk cId="0" sldId="266"/>
            <ac:spMk id="922" creationId="{00000000-0000-0000-0000-000000000000}"/>
          </ac:spMkLst>
        </pc:spChg>
        <pc:spChg chg="del">
          <ac:chgData name="Akul Arun /DS" userId="86a59505-1c39-42df-b73d-44282e87df83" providerId="ADAL" clId="{6D29F5AB-6D88-402B-AEE9-D316945933E7}" dt="2023-08-10T19:17:01.994" v="2639" actId="478"/>
          <ac:spMkLst>
            <pc:docMk/>
            <pc:sldMk cId="0" sldId="266"/>
            <ac:spMk id="923" creationId="{00000000-0000-0000-0000-000000000000}"/>
          </ac:spMkLst>
        </pc:spChg>
        <pc:grpChg chg="mod">
          <ac:chgData name="Akul Arun /DS" userId="86a59505-1c39-42df-b73d-44282e87df83" providerId="ADAL" clId="{6D29F5AB-6D88-402B-AEE9-D316945933E7}" dt="2023-08-10T19:24:22.827" v="2695" actId="1076"/>
          <ac:grpSpMkLst>
            <pc:docMk/>
            <pc:sldMk cId="0" sldId="266"/>
            <ac:grpSpMk id="885" creationId="{00000000-0000-0000-0000-000000000000}"/>
          </ac:grpSpMkLst>
        </pc:grpChg>
        <pc:grpChg chg="mod">
          <ac:chgData name="Akul Arun /DS" userId="86a59505-1c39-42df-b73d-44282e87df83" providerId="ADAL" clId="{6D29F5AB-6D88-402B-AEE9-D316945933E7}" dt="2023-08-10T19:24:38.180" v="2696" actId="1076"/>
          <ac:grpSpMkLst>
            <pc:docMk/>
            <pc:sldMk cId="0" sldId="266"/>
            <ac:grpSpMk id="891" creationId="{00000000-0000-0000-0000-000000000000}"/>
          </ac:grpSpMkLst>
        </pc:grpChg>
        <pc:grpChg chg="mod">
          <ac:chgData name="Akul Arun /DS" userId="86a59505-1c39-42df-b73d-44282e87df83" providerId="ADAL" clId="{6D29F5AB-6D88-402B-AEE9-D316945933E7}" dt="2023-08-10T19:29:02.040" v="2724" actId="14100"/>
          <ac:grpSpMkLst>
            <pc:docMk/>
            <pc:sldMk cId="0" sldId="266"/>
            <ac:grpSpMk id="897" creationId="{00000000-0000-0000-0000-000000000000}"/>
          </ac:grpSpMkLst>
        </pc:grpChg>
        <pc:grpChg chg="del">
          <ac:chgData name="Akul Arun /DS" userId="86a59505-1c39-42df-b73d-44282e87df83" providerId="ADAL" clId="{6D29F5AB-6D88-402B-AEE9-D316945933E7}" dt="2023-08-10T19:16:57.304" v="2638" actId="478"/>
          <ac:grpSpMkLst>
            <pc:docMk/>
            <pc:sldMk cId="0" sldId="266"/>
            <ac:grpSpMk id="903" creationId="{00000000-0000-0000-0000-000000000000}"/>
          </ac:grpSpMkLst>
        </pc:grpChg>
        <pc:grpChg chg="mod">
          <ac:chgData name="Akul Arun /DS" userId="86a59505-1c39-42df-b73d-44282e87df83" providerId="ADAL" clId="{6D29F5AB-6D88-402B-AEE9-D316945933E7}" dt="2023-08-10T19:22:50.571" v="2683" actId="14100"/>
          <ac:grpSpMkLst>
            <pc:docMk/>
            <pc:sldMk cId="0" sldId="266"/>
            <ac:grpSpMk id="912" creationId="{00000000-0000-0000-0000-000000000000}"/>
          </ac:grpSpMkLst>
        </pc:grpChg>
        <pc:grpChg chg="mod">
          <ac:chgData name="Akul Arun /DS" userId="86a59505-1c39-42df-b73d-44282e87df83" providerId="ADAL" clId="{6D29F5AB-6D88-402B-AEE9-D316945933E7}" dt="2023-08-10T19:23:24.968" v="2690" actId="14100"/>
          <ac:grpSpMkLst>
            <pc:docMk/>
            <pc:sldMk cId="0" sldId="266"/>
            <ac:grpSpMk id="918" creationId="{00000000-0000-0000-0000-000000000000}"/>
          </ac:grpSpMkLst>
        </pc:grpChg>
        <pc:grpChg chg="del">
          <ac:chgData name="Akul Arun /DS" userId="86a59505-1c39-42df-b73d-44282e87df83" providerId="ADAL" clId="{6D29F5AB-6D88-402B-AEE9-D316945933E7}" dt="2023-08-10T19:17:01.994" v="2639" actId="478"/>
          <ac:grpSpMkLst>
            <pc:docMk/>
            <pc:sldMk cId="0" sldId="266"/>
            <ac:grpSpMk id="924" creationId="{00000000-0000-0000-0000-000000000000}"/>
          </ac:grpSpMkLst>
        </pc:grpChg>
        <pc:picChg chg="add mod">
          <ac:chgData name="Akul Arun /DS" userId="86a59505-1c39-42df-b73d-44282e87df83" providerId="ADAL" clId="{6D29F5AB-6D88-402B-AEE9-D316945933E7}" dt="2023-08-10T19:27:16.122" v="2710" actId="14100"/>
          <ac:picMkLst>
            <pc:docMk/>
            <pc:sldMk cId="0" sldId="266"/>
            <ac:picMk id="9" creationId="{1C957165-5A23-EEBE-E1A4-401D972F24FD}"/>
          </ac:picMkLst>
        </pc:picChg>
        <pc:picChg chg="add mod">
          <ac:chgData name="Akul Arun /DS" userId="86a59505-1c39-42df-b73d-44282e87df83" providerId="ADAL" clId="{6D29F5AB-6D88-402B-AEE9-D316945933E7}" dt="2023-08-10T19:27:51.424" v="2716" actId="1076"/>
          <ac:picMkLst>
            <pc:docMk/>
            <pc:sldMk cId="0" sldId="266"/>
            <ac:picMk id="11" creationId="{A4B175ED-BB47-3349-E96F-1DA09BF1F932}"/>
          </ac:picMkLst>
        </pc:picChg>
        <pc:picChg chg="add mod">
          <ac:chgData name="Akul Arun /DS" userId="86a59505-1c39-42df-b73d-44282e87df83" providerId="ADAL" clId="{6D29F5AB-6D88-402B-AEE9-D316945933E7}" dt="2023-08-10T19:31:02.701" v="2736" actId="1076"/>
          <ac:picMkLst>
            <pc:docMk/>
            <pc:sldMk cId="0" sldId="266"/>
            <ac:picMk id="14" creationId="{F8B2C9BA-CD5C-4E9B-CC54-D80F1CD21E39}"/>
          </ac:picMkLst>
        </pc:picChg>
        <pc:picChg chg="add del mod">
          <ac:chgData name="Akul Arun /DS" userId="86a59505-1c39-42df-b73d-44282e87df83" providerId="ADAL" clId="{6D29F5AB-6D88-402B-AEE9-D316945933E7}" dt="2023-08-10T19:32:39.721" v="2744" actId="21"/>
          <ac:picMkLst>
            <pc:docMk/>
            <pc:sldMk cId="0" sldId="266"/>
            <ac:picMk id="17" creationId="{F7266815-46FC-CD08-6C2C-824218E1B189}"/>
          </ac:picMkLst>
        </pc:picChg>
        <pc:picChg chg="add mod">
          <ac:chgData name="Akul Arun /DS" userId="86a59505-1c39-42df-b73d-44282e87df83" providerId="ADAL" clId="{6D29F5AB-6D88-402B-AEE9-D316945933E7}" dt="2023-08-10T19:35:44.399" v="2764" actId="1076"/>
          <ac:picMkLst>
            <pc:docMk/>
            <pc:sldMk cId="0" sldId="266"/>
            <ac:picMk id="19" creationId="{885B77C5-9CB0-5F22-1DA8-6F803233BAE5}"/>
          </ac:picMkLst>
        </pc:picChg>
        <pc:picChg chg="add mod">
          <ac:chgData name="Akul Arun /DS" userId="86a59505-1c39-42df-b73d-44282e87df83" providerId="ADAL" clId="{6D29F5AB-6D88-402B-AEE9-D316945933E7}" dt="2023-08-10T19:35:57.889" v="2765" actId="1076"/>
          <ac:picMkLst>
            <pc:docMk/>
            <pc:sldMk cId="0" sldId="266"/>
            <ac:picMk id="21" creationId="{F93874A5-13C4-05EB-9841-189720E38B91}"/>
          </ac:picMkLst>
        </pc:picChg>
        <pc:picChg chg="add mod">
          <ac:chgData name="Akul Arun /DS" userId="86a59505-1c39-42df-b73d-44282e87df83" providerId="ADAL" clId="{6D29F5AB-6D88-402B-AEE9-D316945933E7}" dt="2023-08-10T19:37:09.541" v="2778" actId="14100"/>
          <ac:picMkLst>
            <pc:docMk/>
            <pc:sldMk cId="0" sldId="266"/>
            <ac:picMk id="24" creationId="{DC82E50F-DFCC-24F2-DC15-1A0A6FD57B2C}"/>
          </ac:picMkLst>
        </pc:picChg>
        <pc:picChg chg="add mod">
          <ac:chgData name="Akul Arun /DS" userId="86a59505-1c39-42df-b73d-44282e87df83" providerId="ADAL" clId="{6D29F5AB-6D88-402B-AEE9-D316945933E7}" dt="2023-08-10T19:43:03.175" v="2811" actId="1076"/>
          <ac:picMkLst>
            <pc:docMk/>
            <pc:sldMk cId="0" sldId="266"/>
            <ac:picMk id="26" creationId="{50FEFDA8-2DAF-DD06-F9DB-A10D86B0B960}"/>
          </ac:picMkLst>
        </pc:picChg>
        <pc:picChg chg="add mod">
          <ac:chgData name="Akul Arun /DS" userId="86a59505-1c39-42df-b73d-44282e87df83" providerId="ADAL" clId="{6D29F5AB-6D88-402B-AEE9-D316945933E7}" dt="2023-08-10T19:43:56.243" v="2820" actId="1076"/>
          <ac:picMkLst>
            <pc:docMk/>
            <pc:sldMk cId="0" sldId="266"/>
            <ac:picMk id="29" creationId="{2044663F-5293-BBB7-2F74-19EDDADDE172}"/>
          </ac:picMkLst>
        </pc:picChg>
        <pc:picChg chg="add mod">
          <ac:chgData name="Akul Arun /DS" userId="86a59505-1c39-42df-b73d-44282e87df83" providerId="ADAL" clId="{6D29F5AB-6D88-402B-AEE9-D316945933E7}" dt="2023-08-10T19:46:39.650" v="2836" actId="14100"/>
          <ac:picMkLst>
            <pc:docMk/>
            <pc:sldMk cId="0" sldId="266"/>
            <ac:picMk id="31" creationId="{36136CC7-9C14-FAFA-446B-2EBE50358524}"/>
          </ac:picMkLst>
        </pc:picChg>
        <pc:picChg chg="add mod">
          <ac:chgData name="Akul Arun /DS" userId="86a59505-1c39-42df-b73d-44282e87df83" providerId="ADAL" clId="{6D29F5AB-6D88-402B-AEE9-D316945933E7}" dt="2023-08-10T19:46:33.791" v="2834" actId="1076"/>
          <ac:picMkLst>
            <pc:docMk/>
            <pc:sldMk cId="0" sldId="266"/>
            <ac:picMk id="34" creationId="{731E9418-AE93-5871-CAD2-C5B0043A651E}"/>
          </ac:picMkLst>
        </pc:picChg>
        <pc:cxnChg chg="del mod">
          <ac:chgData name="Akul Arun /DS" userId="86a59505-1c39-42df-b73d-44282e87df83" providerId="ADAL" clId="{6D29F5AB-6D88-402B-AEE9-D316945933E7}" dt="2023-08-10T19:14:40.182" v="2600" actId="21"/>
          <ac:cxnSpMkLst>
            <pc:docMk/>
            <pc:sldMk cId="0" sldId="266"/>
            <ac:cxnSpMk id="908" creationId="{00000000-0000-0000-0000-000000000000}"/>
          </ac:cxnSpMkLst>
        </pc:cxnChg>
        <pc:cxnChg chg="del mod">
          <ac:chgData name="Akul Arun /DS" userId="86a59505-1c39-42df-b73d-44282e87df83" providerId="ADAL" clId="{6D29F5AB-6D88-402B-AEE9-D316945933E7}" dt="2023-08-10T19:14:42.292" v="2601" actId="21"/>
          <ac:cxnSpMkLst>
            <pc:docMk/>
            <pc:sldMk cId="0" sldId="266"/>
            <ac:cxnSpMk id="909" creationId="{00000000-0000-0000-0000-000000000000}"/>
          </ac:cxnSpMkLst>
        </pc:cxnChg>
        <pc:cxnChg chg="del mod">
          <ac:chgData name="Akul Arun /DS" userId="86a59505-1c39-42df-b73d-44282e87df83" providerId="ADAL" clId="{6D29F5AB-6D88-402B-AEE9-D316945933E7}" dt="2023-08-10T19:14:44.229" v="2602" actId="21"/>
          <ac:cxnSpMkLst>
            <pc:docMk/>
            <pc:sldMk cId="0" sldId="266"/>
            <ac:cxnSpMk id="910" creationId="{00000000-0000-0000-0000-000000000000}"/>
          </ac:cxnSpMkLst>
        </pc:cxnChg>
        <pc:cxnChg chg="del mod">
          <ac:chgData name="Akul Arun /DS" userId="86a59505-1c39-42df-b73d-44282e87df83" providerId="ADAL" clId="{6D29F5AB-6D88-402B-AEE9-D316945933E7}" dt="2023-08-10T19:38:10.513" v="2807" actId="21"/>
          <ac:cxnSpMkLst>
            <pc:docMk/>
            <pc:sldMk cId="0" sldId="266"/>
            <ac:cxnSpMk id="929" creationId="{00000000-0000-0000-0000-000000000000}"/>
          </ac:cxnSpMkLst>
        </pc:cxnChg>
        <pc:cxnChg chg="del mod">
          <ac:chgData name="Akul Arun /DS" userId="86a59505-1c39-42df-b73d-44282e87df83" providerId="ADAL" clId="{6D29F5AB-6D88-402B-AEE9-D316945933E7}" dt="2023-08-10T19:46:47.357" v="2838" actId="21"/>
          <ac:cxnSpMkLst>
            <pc:docMk/>
            <pc:sldMk cId="0" sldId="266"/>
            <ac:cxnSpMk id="930" creationId="{00000000-0000-0000-0000-000000000000}"/>
          </ac:cxnSpMkLst>
        </pc:cxnChg>
        <pc:cxnChg chg="del mod">
          <ac:chgData name="Akul Arun /DS" userId="86a59505-1c39-42df-b73d-44282e87df83" providerId="ADAL" clId="{6D29F5AB-6D88-402B-AEE9-D316945933E7}" dt="2023-08-10T19:17:04.766" v="2640" actId="21"/>
          <ac:cxnSpMkLst>
            <pc:docMk/>
            <pc:sldMk cId="0" sldId="266"/>
            <ac:cxnSpMk id="931" creationId="{00000000-0000-0000-0000-000000000000}"/>
          </ac:cxnSpMkLst>
        </pc:cxnChg>
      </pc:sldChg>
      <pc:sldChg chg="addSp delSp modSp mod">
        <pc:chgData name="Akul Arun /DS" userId="86a59505-1c39-42df-b73d-44282e87df83" providerId="ADAL" clId="{6D29F5AB-6D88-402B-AEE9-D316945933E7}" dt="2023-08-10T22:31:10.815" v="3237" actId="14100"/>
        <pc:sldMkLst>
          <pc:docMk/>
          <pc:sldMk cId="0" sldId="267"/>
        </pc:sldMkLst>
        <pc:spChg chg="add mod">
          <ac:chgData name="Akul Arun /DS" userId="86a59505-1c39-42df-b73d-44282e87df83" providerId="ADAL" clId="{6D29F5AB-6D88-402B-AEE9-D316945933E7}" dt="2023-08-10T19:51:48.890" v="2890" actId="20577"/>
          <ac:spMkLst>
            <pc:docMk/>
            <pc:sldMk cId="0" sldId="267"/>
            <ac:spMk id="2" creationId="{03F05097-69E9-85A2-C13B-643E07B8E863}"/>
          </ac:spMkLst>
        </pc:spChg>
        <pc:spChg chg="add del mod">
          <ac:chgData name="Akul Arun /DS" userId="86a59505-1c39-42df-b73d-44282e87df83" providerId="ADAL" clId="{6D29F5AB-6D88-402B-AEE9-D316945933E7}" dt="2023-08-10T18:34:39.627" v="2237" actId="21"/>
          <ac:spMkLst>
            <pc:docMk/>
            <pc:sldMk cId="0" sldId="267"/>
            <ac:spMk id="4" creationId="{86951BF0-D750-8827-51A1-E79B3D4B69A9}"/>
          </ac:spMkLst>
        </pc:spChg>
        <pc:spChg chg="mod">
          <ac:chgData name="Akul Arun /DS" userId="86a59505-1c39-42df-b73d-44282e87df83" providerId="ADAL" clId="{6D29F5AB-6D88-402B-AEE9-D316945933E7}" dt="2023-08-10T19:55:18.822" v="2915" actId="20577"/>
          <ac:spMkLst>
            <pc:docMk/>
            <pc:sldMk cId="0" sldId="267"/>
            <ac:spMk id="6" creationId="{5F5D9B34-091A-5336-E62C-57FDE18839F6}"/>
          </ac:spMkLst>
        </pc:spChg>
        <pc:spChg chg="mod">
          <ac:chgData name="Akul Arun /DS" userId="86a59505-1c39-42df-b73d-44282e87df83" providerId="ADAL" clId="{6D29F5AB-6D88-402B-AEE9-D316945933E7}" dt="2023-08-10T20:05:28.026" v="3176" actId="20577"/>
          <ac:spMkLst>
            <pc:docMk/>
            <pc:sldMk cId="0" sldId="267"/>
            <ac:spMk id="7" creationId="{F1542A62-4AD4-0C95-A7AB-9FADF44B38CF}"/>
          </ac:spMkLst>
        </pc:spChg>
        <pc:spChg chg="del mod">
          <ac:chgData name="Akul Arun /DS" userId="86a59505-1c39-42df-b73d-44282e87df83" providerId="ADAL" clId="{6D29F5AB-6D88-402B-AEE9-D316945933E7}" dt="2023-08-10T20:05:15.330" v="3160" actId="21"/>
          <ac:spMkLst>
            <pc:docMk/>
            <pc:sldMk cId="0" sldId="267"/>
            <ac:spMk id="8" creationId="{E6B56CCE-58F1-D9F9-CFC6-DB8AC00CF650}"/>
          </ac:spMkLst>
        </pc:spChg>
        <pc:spChg chg="del mod">
          <ac:chgData name="Akul Arun /DS" userId="86a59505-1c39-42df-b73d-44282e87df83" providerId="ADAL" clId="{6D29F5AB-6D88-402B-AEE9-D316945933E7}" dt="2023-08-10T18:34:37.177" v="2236" actId="21"/>
          <ac:spMkLst>
            <pc:docMk/>
            <pc:sldMk cId="0" sldId="267"/>
            <ac:spMk id="936" creationId="{00000000-0000-0000-0000-000000000000}"/>
          </ac:spMkLst>
        </pc:spChg>
        <pc:spChg chg="mod">
          <ac:chgData name="Akul Arun /DS" userId="86a59505-1c39-42df-b73d-44282e87df83" providerId="ADAL" clId="{6D29F5AB-6D88-402B-AEE9-D316945933E7}" dt="2023-08-10T22:15:19.595" v="3199" actId="1076"/>
          <ac:spMkLst>
            <pc:docMk/>
            <pc:sldMk cId="0" sldId="267"/>
            <ac:spMk id="979" creationId="{00000000-0000-0000-0000-000000000000}"/>
          </ac:spMkLst>
        </pc:spChg>
        <pc:spChg chg="mod">
          <ac:chgData name="Akul Arun /DS" userId="86a59505-1c39-42df-b73d-44282e87df83" providerId="ADAL" clId="{6D29F5AB-6D88-402B-AEE9-D316945933E7}" dt="2023-08-10T20:02:12.136" v="2993" actId="20577"/>
          <ac:spMkLst>
            <pc:docMk/>
            <pc:sldMk cId="0" sldId="267"/>
            <ac:spMk id="980" creationId="{00000000-0000-0000-0000-000000000000}"/>
          </ac:spMkLst>
        </pc:spChg>
        <pc:spChg chg="mod">
          <ac:chgData name="Akul Arun /DS" userId="86a59505-1c39-42df-b73d-44282e87df83" providerId="ADAL" clId="{6D29F5AB-6D88-402B-AEE9-D316945933E7}" dt="2023-08-10T19:56:58.919" v="2960" actId="20577"/>
          <ac:spMkLst>
            <pc:docMk/>
            <pc:sldMk cId="0" sldId="267"/>
            <ac:spMk id="981" creationId="{00000000-0000-0000-0000-000000000000}"/>
          </ac:spMkLst>
        </pc:spChg>
        <pc:spChg chg="mod">
          <ac:chgData name="Akul Arun /DS" userId="86a59505-1c39-42df-b73d-44282e87df83" providerId="ADAL" clId="{6D29F5AB-6D88-402B-AEE9-D316945933E7}" dt="2023-08-10T19:55:38.092" v="2919" actId="14100"/>
          <ac:spMkLst>
            <pc:docMk/>
            <pc:sldMk cId="0" sldId="267"/>
            <ac:spMk id="983" creationId="{00000000-0000-0000-0000-000000000000}"/>
          </ac:spMkLst>
        </pc:spChg>
        <pc:spChg chg="mod">
          <ac:chgData name="Akul Arun /DS" userId="86a59505-1c39-42df-b73d-44282e87df83" providerId="ADAL" clId="{6D29F5AB-6D88-402B-AEE9-D316945933E7}" dt="2023-08-10T20:02:57.544" v="3017" actId="20577"/>
          <ac:spMkLst>
            <pc:docMk/>
            <pc:sldMk cId="0" sldId="267"/>
            <ac:spMk id="984" creationId="{00000000-0000-0000-0000-000000000000}"/>
          </ac:spMkLst>
        </pc:spChg>
        <pc:spChg chg="mod">
          <ac:chgData name="Akul Arun /DS" userId="86a59505-1c39-42df-b73d-44282e87df83" providerId="ADAL" clId="{6D29F5AB-6D88-402B-AEE9-D316945933E7}" dt="2023-08-10T20:03:21.085" v="3047" actId="20577"/>
          <ac:spMkLst>
            <pc:docMk/>
            <pc:sldMk cId="0" sldId="267"/>
            <ac:spMk id="985" creationId="{00000000-0000-0000-0000-000000000000}"/>
          </ac:spMkLst>
        </pc:spChg>
        <pc:spChg chg="mod">
          <ac:chgData name="Akul Arun /DS" userId="86a59505-1c39-42df-b73d-44282e87df83" providerId="ADAL" clId="{6D29F5AB-6D88-402B-AEE9-D316945933E7}" dt="2023-08-10T20:03:43.771" v="3075" actId="20577"/>
          <ac:spMkLst>
            <pc:docMk/>
            <pc:sldMk cId="0" sldId="267"/>
            <ac:spMk id="988" creationId="{00000000-0000-0000-0000-000000000000}"/>
          </ac:spMkLst>
        </pc:spChg>
        <pc:spChg chg="mod">
          <ac:chgData name="Akul Arun /DS" userId="86a59505-1c39-42df-b73d-44282e87df83" providerId="ADAL" clId="{6D29F5AB-6D88-402B-AEE9-D316945933E7}" dt="2023-08-10T20:04:02.900" v="3103" actId="14100"/>
          <ac:spMkLst>
            <pc:docMk/>
            <pc:sldMk cId="0" sldId="267"/>
            <ac:spMk id="989" creationId="{00000000-0000-0000-0000-000000000000}"/>
          </ac:spMkLst>
        </pc:spChg>
        <pc:spChg chg="mod">
          <ac:chgData name="Akul Arun /DS" userId="86a59505-1c39-42df-b73d-44282e87df83" providerId="ADAL" clId="{6D29F5AB-6D88-402B-AEE9-D316945933E7}" dt="2023-08-10T20:05:02.085" v="3159" actId="20577"/>
          <ac:spMkLst>
            <pc:docMk/>
            <pc:sldMk cId="0" sldId="267"/>
            <ac:spMk id="992" creationId="{00000000-0000-0000-0000-000000000000}"/>
          </ac:spMkLst>
        </pc:spChg>
        <pc:spChg chg="mod">
          <ac:chgData name="Akul Arun /DS" userId="86a59505-1c39-42df-b73d-44282e87df83" providerId="ADAL" clId="{6D29F5AB-6D88-402B-AEE9-D316945933E7}" dt="2023-08-10T20:04:54.834" v="3154" actId="20577"/>
          <ac:spMkLst>
            <pc:docMk/>
            <pc:sldMk cId="0" sldId="267"/>
            <ac:spMk id="993" creationId="{00000000-0000-0000-0000-000000000000}"/>
          </ac:spMkLst>
        </pc:spChg>
        <pc:spChg chg="mod">
          <ac:chgData name="Akul Arun /DS" userId="86a59505-1c39-42df-b73d-44282e87df83" providerId="ADAL" clId="{6D29F5AB-6D88-402B-AEE9-D316945933E7}" dt="2023-08-10T22:12:43.464" v="3188" actId="1076"/>
          <ac:spMkLst>
            <pc:docMk/>
            <pc:sldMk cId="0" sldId="267"/>
            <ac:spMk id="994" creationId="{00000000-0000-0000-0000-000000000000}"/>
          </ac:spMkLst>
        </pc:spChg>
        <pc:spChg chg="mod">
          <ac:chgData name="Akul Arun /DS" userId="86a59505-1c39-42df-b73d-44282e87df83" providerId="ADAL" clId="{6D29F5AB-6D88-402B-AEE9-D316945933E7}" dt="2023-08-10T22:13:00.976" v="3192" actId="1076"/>
          <ac:spMkLst>
            <pc:docMk/>
            <pc:sldMk cId="0" sldId="267"/>
            <ac:spMk id="995" creationId="{00000000-0000-0000-0000-000000000000}"/>
          </ac:spMkLst>
        </pc:spChg>
        <pc:grpChg chg="add mod">
          <ac:chgData name="Akul Arun /DS" userId="86a59505-1c39-42df-b73d-44282e87df83" providerId="ADAL" clId="{6D29F5AB-6D88-402B-AEE9-D316945933E7}" dt="2023-08-10T22:27:45.358" v="3235" actId="14100"/>
          <ac:grpSpMkLst>
            <pc:docMk/>
            <pc:sldMk cId="0" sldId="267"/>
            <ac:grpSpMk id="5" creationId="{FB43420A-2B79-01F3-8710-9AC77989AFF8}"/>
          </ac:grpSpMkLst>
        </pc:grpChg>
        <pc:grpChg chg="del">
          <ac:chgData name="Akul Arun /DS" userId="86a59505-1c39-42df-b73d-44282e87df83" providerId="ADAL" clId="{6D29F5AB-6D88-402B-AEE9-D316945933E7}" dt="2023-08-10T22:12:25.014" v="3184" actId="21"/>
          <ac:grpSpMkLst>
            <pc:docMk/>
            <pc:sldMk cId="0" sldId="267"/>
            <ac:grpSpMk id="937" creationId="{00000000-0000-0000-0000-000000000000}"/>
          </ac:grpSpMkLst>
        </pc:grpChg>
        <pc:grpChg chg="mod">
          <ac:chgData name="Akul Arun /DS" userId="86a59505-1c39-42df-b73d-44282e87df83" providerId="ADAL" clId="{6D29F5AB-6D88-402B-AEE9-D316945933E7}" dt="2023-08-10T19:52:41.021" v="2891" actId="1076"/>
          <ac:grpSpMkLst>
            <pc:docMk/>
            <pc:sldMk cId="0" sldId="267"/>
            <ac:grpSpMk id="978" creationId="{00000000-0000-0000-0000-000000000000}"/>
          </ac:grpSpMkLst>
        </pc:grpChg>
        <pc:grpChg chg="mod">
          <ac:chgData name="Akul Arun /DS" userId="86a59505-1c39-42df-b73d-44282e87df83" providerId="ADAL" clId="{6D29F5AB-6D88-402B-AEE9-D316945933E7}" dt="2023-08-10T22:15:13.118" v="3198" actId="1076"/>
          <ac:grpSpMkLst>
            <pc:docMk/>
            <pc:sldMk cId="0" sldId="267"/>
            <ac:grpSpMk id="982" creationId="{00000000-0000-0000-0000-000000000000}"/>
          </ac:grpSpMkLst>
        </pc:grpChg>
        <pc:grpChg chg="mod">
          <ac:chgData name="Akul Arun /DS" userId="86a59505-1c39-42df-b73d-44282e87df83" providerId="ADAL" clId="{6D29F5AB-6D88-402B-AEE9-D316945933E7}" dt="2023-08-10T22:15:10.351" v="3197" actId="1076"/>
          <ac:grpSpMkLst>
            <pc:docMk/>
            <pc:sldMk cId="0" sldId="267"/>
            <ac:grpSpMk id="986" creationId="{00000000-0000-0000-0000-000000000000}"/>
          </ac:grpSpMkLst>
        </pc:grpChg>
        <pc:grpChg chg="mod">
          <ac:chgData name="Akul Arun /DS" userId="86a59505-1c39-42df-b73d-44282e87df83" providerId="ADAL" clId="{6D29F5AB-6D88-402B-AEE9-D316945933E7}" dt="2023-08-10T22:15:02.724" v="3195" actId="1076"/>
          <ac:grpSpMkLst>
            <pc:docMk/>
            <pc:sldMk cId="0" sldId="267"/>
            <ac:grpSpMk id="990" creationId="{00000000-0000-0000-0000-000000000000}"/>
          </ac:grpSpMkLst>
        </pc:grpChg>
        <pc:picChg chg="add mod">
          <ac:chgData name="Akul Arun /DS" userId="86a59505-1c39-42df-b73d-44282e87df83" providerId="ADAL" clId="{6D29F5AB-6D88-402B-AEE9-D316945933E7}" dt="2023-08-10T20:01:26.271" v="2976" actId="1076"/>
          <ac:picMkLst>
            <pc:docMk/>
            <pc:sldMk cId="0" sldId="267"/>
            <ac:picMk id="15" creationId="{C5BA41FD-71BB-EDA1-E4B7-CE96B4C4EF0B}"/>
          </ac:picMkLst>
        </pc:picChg>
        <pc:picChg chg="add mod">
          <ac:chgData name="Akul Arun /DS" userId="86a59505-1c39-42df-b73d-44282e87df83" providerId="ADAL" clId="{6D29F5AB-6D88-402B-AEE9-D316945933E7}" dt="2023-08-10T22:31:10.815" v="3237" actId="14100"/>
          <ac:picMkLst>
            <pc:docMk/>
            <pc:sldMk cId="0" sldId="267"/>
            <ac:picMk id="17" creationId="{75803416-8D49-48B0-ECE9-7A4125203E83}"/>
          </ac:picMkLst>
        </pc:picChg>
        <pc:cxnChg chg="add mod">
          <ac:chgData name="Akul Arun /DS" userId="86a59505-1c39-42df-b73d-44282e87df83" providerId="ADAL" clId="{6D29F5AB-6D88-402B-AEE9-D316945933E7}" dt="2023-08-10T22:27:45.358" v="3235" actId="14100"/>
          <ac:cxnSpMkLst>
            <pc:docMk/>
            <pc:sldMk cId="0" sldId="267"/>
            <ac:cxnSpMk id="9" creationId="{39DD25D1-C043-DB07-96B9-AB7A069A206E}"/>
          </ac:cxnSpMkLst>
        </pc:cxnChg>
        <pc:cxnChg chg="add del mod">
          <ac:chgData name="Akul Arun /DS" userId="86a59505-1c39-42df-b73d-44282e87df83" providerId="ADAL" clId="{6D29F5AB-6D88-402B-AEE9-D316945933E7}" dt="2023-08-10T19:57:48.784" v="2962" actId="21"/>
          <ac:cxnSpMkLst>
            <pc:docMk/>
            <pc:sldMk cId="0" sldId="267"/>
            <ac:cxnSpMk id="13" creationId="{6B654AD9-3EDF-D075-F816-B2DE5C3644C1}"/>
          </ac:cxnSpMkLst>
        </pc:cxnChg>
        <pc:cxnChg chg="mod">
          <ac:chgData name="Akul Arun /DS" userId="86a59505-1c39-42df-b73d-44282e87df83" providerId="ADAL" clId="{6D29F5AB-6D88-402B-AEE9-D316945933E7}" dt="2023-08-10T22:15:19.595" v="3199" actId="1076"/>
          <ac:cxnSpMkLst>
            <pc:docMk/>
            <pc:sldMk cId="0" sldId="267"/>
            <ac:cxnSpMk id="996" creationId="{00000000-0000-0000-0000-000000000000}"/>
          </ac:cxnSpMkLst>
        </pc:cxnChg>
        <pc:cxnChg chg="mod">
          <ac:chgData name="Akul Arun /DS" userId="86a59505-1c39-42df-b73d-44282e87df83" providerId="ADAL" clId="{6D29F5AB-6D88-402B-AEE9-D316945933E7}" dt="2023-08-10T22:15:13.118" v="3198" actId="1076"/>
          <ac:cxnSpMkLst>
            <pc:docMk/>
            <pc:sldMk cId="0" sldId="267"/>
            <ac:cxnSpMk id="997" creationId="{00000000-0000-0000-0000-000000000000}"/>
          </ac:cxnSpMkLst>
        </pc:cxnChg>
        <pc:cxnChg chg="mod">
          <ac:chgData name="Akul Arun /DS" userId="86a59505-1c39-42df-b73d-44282e87df83" providerId="ADAL" clId="{6D29F5AB-6D88-402B-AEE9-D316945933E7}" dt="2023-08-10T22:15:10.351" v="3197" actId="1076"/>
          <ac:cxnSpMkLst>
            <pc:docMk/>
            <pc:sldMk cId="0" sldId="267"/>
            <ac:cxnSpMk id="998" creationId="{00000000-0000-0000-0000-000000000000}"/>
          </ac:cxnSpMkLst>
        </pc:cxnChg>
        <pc:cxnChg chg="mod">
          <ac:chgData name="Akul Arun /DS" userId="86a59505-1c39-42df-b73d-44282e87df83" providerId="ADAL" clId="{6D29F5AB-6D88-402B-AEE9-D316945933E7}" dt="2023-08-10T22:15:02.724" v="3195" actId="1076"/>
          <ac:cxnSpMkLst>
            <pc:docMk/>
            <pc:sldMk cId="0" sldId="267"/>
            <ac:cxnSpMk id="999" creationId="{00000000-0000-0000-0000-000000000000}"/>
          </ac:cxnSpMkLst>
        </pc:cxnChg>
      </pc:sldChg>
      <pc:sldChg chg="addSp delSp modSp mod">
        <pc:chgData name="Akul Arun /DS" userId="86a59505-1c39-42df-b73d-44282e87df83" providerId="ADAL" clId="{6D29F5AB-6D88-402B-AEE9-D316945933E7}" dt="2023-08-10T23:13:14.111" v="3948" actId="14100"/>
        <pc:sldMkLst>
          <pc:docMk/>
          <pc:sldMk cId="0" sldId="268"/>
        </pc:sldMkLst>
        <pc:spChg chg="mod">
          <ac:chgData name="Akul Arun /DS" userId="86a59505-1c39-42df-b73d-44282e87df83" providerId="ADAL" clId="{6D29F5AB-6D88-402B-AEE9-D316945933E7}" dt="2023-08-10T23:13:14.111" v="3948" actId="14100"/>
          <ac:spMkLst>
            <pc:docMk/>
            <pc:sldMk cId="0" sldId="268"/>
            <ac:spMk id="2" creationId="{27BCE8DB-B839-BF89-D993-DAD44991D418}"/>
          </ac:spMkLst>
        </pc:spChg>
        <pc:spChg chg="mod">
          <ac:chgData name="Akul Arun /DS" userId="86a59505-1c39-42df-b73d-44282e87df83" providerId="ADAL" clId="{6D29F5AB-6D88-402B-AEE9-D316945933E7}" dt="2023-08-10T23:12:08.216" v="3938" actId="20577"/>
          <ac:spMkLst>
            <pc:docMk/>
            <pc:sldMk cId="0" sldId="268"/>
            <ac:spMk id="3" creationId="{A6F64ACF-EEED-906C-DA97-A1C55E865783}"/>
          </ac:spMkLst>
        </pc:spChg>
        <pc:spChg chg="mod">
          <ac:chgData name="Akul Arun /DS" userId="86a59505-1c39-42df-b73d-44282e87df83" providerId="ADAL" clId="{6D29F5AB-6D88-402B-AEE9-D316945933E7}" dt="2023-08-10T23:13:08.692" v="3947" actId="14100"/>
          <ac:spMkLst>
            <pc:docMk/>
            <pc:sldMk cId="0" sldId="268"/>
            <ac:spMk id="4" creationId="{1826E747-F6AB-D3DB-CC07-EFB97DF132A3}"/>
          </ac:spMkLst>
        </pc:spChg>
        <pc:spChg chg="del mod">
          <ac:chgData name="Akul Arun /DS" userId="86a59505-1c39-42df-b73d-44282e87df83" providerId="ADAL" clId="{6D29F5AB-6D88-402B-AEE9-D316945933E7}" dt="2023-08-10T23:07:00.635" v="3859"/>
          <ac:spMkLst>
            <pc:docMk/>
            <pc:sldMk cId="0" sldId="268"/>
            <ac:spMk id="5" creationId="{A6F1AC18-047F-245F-A06F-480A06A8138E}"/>
          </ac:spMkLst>
        </pc:spChg>
        <pc:spChg chg="del">
          <ac:chgData name="Akul Arun /DS" userId="86a59505-1c39-42df-b73d-44282e87df83" providerId="ADAL" clId="{6D29F5AB-6D88-402B-AEE9-D316945933E7}" dt="2023-08-10T23:06:36.699" v="3855" actId="21"/>
          <ac:spMkLst>
            <pc:docMk/>
            <pc:sldMk cId="0" sldId="268"/>
            <ac:spMk id="6" creationId="{E0545CB5-ED8F-1D0E-4E23-8E5CCE812C61}"/>
          </ac:spMkLst>
        </pc:spChg>
        <pc:spChg chg="mod">
          <ac:chgData name="Akul Arun /DS" userId="86a59505-1c39-42df-b73d-44282e87df83" providerId="ADAL" clId="{6D29F5AB-6D88-402B-AEE9-D316945933E7}" dt="2023-08-10T23:05:45.790" v="3844" actId="1076"/>
          <ac:spMkLst>
            <pc:docMk/>
            <pc:sldMk cId="0" sldId="268"/>
            <ac:spMk id="7" creationId="{497E6705-5854-E6F8-1167-FC205CFDA3CF}"/>
          </ac:spMkLst>
        </pc:spChg>
        <pc:spChg chg="mod">
          <ac:chgData name="Akul Arun /DS" userId="86a59505-1c39-42df-b73d-44282e87df83" providerId="ADAL" clId="{6D29F5AB-6D88-402B-AEE9-D316945933E7}" dt="2023-08-10T23:06:24.727" v="3852" actId="1037"/>
          <ac:spMkLst>
            <pc:docMk/>
            <pc:sldMk cId="0" sldId="268"/>
            <ac:spMk id="8" creationId="{C899B64F-E70E-EF27-F31E-7C66F8AEAF97}"/>
          </ac:spMkLst>
        </pc:spChg>
        <pc:spChg chg="del">
          <ac:chgData name="Akul Arun /DS" userId="86a59505-1c39-42df-b73d-44282e87df83" providerId="ADAL" clId="{6D29F5AB-6D88-402B-AEE9-D316945933E7}" dt="2023-08-10T23:05:14.875" v="3841" actId="478"/>
          <ac:spMkLst>
            <pc:docMk/>
            <pc:sldMk cId="0" sldId="268"/>
            <ac:spMk id="9" creationId="{4F219D0D-5E4C-F5EA-0FF3-78DFA41133AE}"/>
          </ac:spMkLst>
        </pc:spChg>
        <pc:spChg chg="mod">
          <ac:chgData name="Akul Arun /DS" userId="86a59505-1c39-42df-b73d-44282e87df83" providerId="ADAL" clId="{6D29F5AB-6D88-402B-AEE9-D316945933E7}" dt="2023-08-10T23:05:45.790" v="3844" actId="1076"/>
          <ac:spMkLst>
            <pc:docMk/>
            <pc:sldMk cId="0" sldId="268"/>
            <ac:spMk id="10" creationId="{A9078B8B-0D09-21B0-D934-A75776CB2437}"/>
          </ac:spMkLst>
        </pc:spChg>
        <pc:spChg chg="mod">
          <ac:chgData name="Akul Arun /DS" userId="86a59505-1c39-42df-b73d-44282e87df83" providerId="ADAL" clId="{6D29F5AB-6D88-402B-AEE9-D316945933E7}" dt="2023-08-10T23:05:45.790" v="3844" actId="1076"/>
          <ac:spMkLst>
            <pc:docMk/>
            <pc:sldMk cId="0" sldId="268"/>
            <ac:spMk id="11" creationId="{5E118675-4C70-FAA1-C18E-E059642DBAF5}"/>
          </ac:spMkLst>
        </pc:spChg>
        <pc:spChg chg="del">
          <ac:chgData name="Akul Arun /DS" userId="86a59505-1c39-42df-b73d-44282e87df83" providerId="ADAL" clId="{6D29F5AB-6D88-402B-AEE9-D316945933E7}" dt="2023-08-10T23:05:18.065" v="3842" actId="21"/>
          <ac:spMkLst>
            <pc:docMk/>
            <pc:sldMk cId="0" sldId="268"/>
            <ac:spMk id="12" creationId="{5C3CE57C-DE3A-E7B7-6567-8F66187A11F7}"/>
          </ac:spMkLst>
        </pc:spChg>
        <pc:spChg chg="add del mod">
          <ac:chgData name="Akul Arun /DS" userId="86a59505-1c39-42df-b73d-44282e87df83" providerId="ADAL" clId="{6D29F5AB-6D88-402B-AEE9-D316945933E7}" dt="2023-08-10T23:06:42.548" v="3856" actId="21"/>
          <ac:spMkLst>
            <pc:docMk/>
            <pc:sldMk cId="0" sldId="268"/>
            <ac:spMk id="13" creationId="{76E3E305-3B15-D9AB-0255-346A810DEEDA}"/>
          </ac:spMkLst>
        </pc:spChg>
        <pc:spChg chg="add mod">
          <ac:chgData name="Akul Arun /DS" userId="86a59505-1c39-42df-b73d-44282e87df83" providerId="ADAL" clId="{6D29F5AB-6D88-402B-AEE9-D316945933E7}" dt="2023-08-10T23:02:36.035" v="3786" actId="20577"/>
          <ac:spMkLst>
            <pc:docMk/>
            <pc:sldMk cId="0" sldId="268"/>
            <ac:spMk id="14" creationId="{52E78BB0-9640-1A86-DB89-1DA497FB4812}"/>
          </ac:spMkLst>
        </pc:spChg>
        <pc:spChg chg="add mod">
          <ac:chgData name="Akul Arun /DS" userId="86a59505-1c39-42df-b73d-44282e87df83" providerId="ADAL" clId="{6D29F5AB-6D88-402B-AEE9-D316945933E7}" dt="2023-08-10T23:13:00.555" v="3946" actId="14100"/>
          <ac:spMkLst>
            <pc:docMk/>
            <pc:sldMk cId="0" sldId="268"/>
            <ac:spMk id="18" creationId="{448ADA2B-6FE2-1FF1-2C8E-4E51457AC097}"/>
          </ac:spMkLst>
        </pc:spChg>
        <pc:spChg chg="add mod">
          <ac:chgData name="Akul Arun /DS" userId="86a59505-1c39-42df-b73d-44282e87df83" providerId="ADAL" clId="{6D29F5AB-6D88-402B-AEE9-D316945933E7}" dt="2023-08-10T23:08:27.752" v="3905" actId="1076"/>
          <ac:spMkLst>
            <pc:docMk/>
            <pc:sldMk cId="0" sldId="268"/>
            <ac:spMk id="19" creationId="{E265F327-089B-EE30-16CC-DAD63A19AD52}"/>
          </ac:spMkLst>
        </pc:spChg>
        <pc:spChg chg="add mod">
          <ac:chgData name="Akul Arun /DS" userId="86a59505-1c39-42df-b73d-44282e87df83" providerId="ADAL" clId="{6D29F5AB-6D88-402B-AEE9-D316945933E7}" dt="2023-08-10T23:08:33.440" v="3906" actId="1076"/>
          <ac:spMkLst>
            <pc:docMk/>
            <pc:sldMk cId="0" sldId="268"/>
            <ac:spMk id="20" creationId="{8D7F3E70-8239-57D3-DD0B-2F131C1C3013}"/>
          </ac:spMkLst>
        </pc:spChg>
        <pc:spChg chg="mod">
          <ac:chgData name="Akul Arun /DS" userId="86a59505-1c39-42df-b73d-44282e87df83" providerId="ADAL" clId="{6D29F5AB-6D88-402B-AEE9-D316945933E7}" dt="2023-08-10T23:11:44.867" v="3924" actId="1076"/>
          <ac:spMkLst>
            <pc:docMk/>
            <pc:sldMk cId="0" sldId="268"/>
            <ac:spMk id="1004" creationId="{00000000-0000-0000-0000-000000000000}"/>
          </ac:spMkLst>
        </pc:spChg>
        <pc:spChg chg="mod">
          <ac:chgData name="Akul Arun /DS" userId="86a59505-1c39-42df-b73d-44282e87df83" providerId="ADAL" clId="{6D29F5AB-6D88-402B-AEE9-D316945933E7}" dt="2023-08-10T23:06:02.130" v="3846" actId="1076"/>
          <ac:spMkLst>
            <pc:docMk/>
            <pc:sldMk cId="0" sldId="268"/>
            <ac:spMk id="1005" creationId="{00000000-0000-0000-0000-000000000000}"/>
          </ac:spMkLst>
        </pc:spChg>
        <pc:spChg chg="del mod">
          <ac:chgData name="Akul Arun /DS" userId="86a59505-1c39-42df-b73d-44282e87df83" providerId="ADAL" clId="{6D29F5AB-6D88-402B-AEE9-D316945933E7}" dt="2023-08-10T23:03:20.416" v="3809" actId="21"/>
          <ac:spMkLst>
            <pc:docMk/>
            <pc:sldMk cId="0" sldId="268"/>
            <ac:spMk id="1012" creationId="{00000000-0000-0000-0000-000000000000}"/>
          </ac:spMkLst>
        </pc:spChg>
        <pc:spChg chg="del mod topLvl">
          <ac:chgData name="Akul Arun /DS" userId="86a59505-1c39-42df-b73d-44282e87df83" providerId="ADAL" clId="{6D29F5AB-6D88-402B-AEE9-D316945933E7}" dt="2023-08-10T23:02:00.589" v="3744" actId="21"/>
          <ac:spMkLst>
            <pc:docMk/>
            <pc:sldMk cId="0" sldId="268"/>
            <ac:spMk id="1051" creationId="{00000000-0000-0000-0000-000000000000}"/>
          </ac:spMkLst>
        </pc:spChg>
        <pc:spChg chg="mod topLvl">
          <ac:chgData name="Akul Arun /DS" userId="86a59505-1c39-42df-b73d-44282e87df83" providerId="ADAL" clId="{6D29F5AB-6D88-402B-AEE9-D316945933E7}" dt="2023-08-10T23:05:45.790" v="3844" actId="1076"/>
          <ac:spMkLst>
            <pc:docMk/>
            <pc:sldMk cId="0" sldId="268"/>
            <ac:spMk id="1053" creationId="{00000000-0000-0000-0000-000000000000}"/>
          </ac:spMkLst>
        </pc:spChg>
        <pc:spChg chg="mod">
          <ac:chgData name="Akul Arun /DS" userId="86a59505-1c39-42df-b73d-44282e87df83" providerId="ADAL" clId="{6D29F5AB-6D88-402B-AEE9-D316945933E7}" dt="2023-08-10T23:00:25.317" v="3722" actId="14100"/>
          <ac:spMkLst>
            <pc:docMk/>
            <pc:sldMk cId="0" sldId="268"/>
            <ac:spMk id="1056" creationId="{00000000-0000-0000-0000-000000000000}"/>
          </ac:spMkLst>
        </pc:spChg>
        <pc:spChg chg="del">
          <ac:chgData name="Akul Arun /DS" userId="86a59505-1c39-42df-b73d-44282e87df83" providerId="ADAL" clId="{6D29F5AB-6D88-402B-AEE9-D316945933E7}" dt="2023-08-10T23:00:40.569" v="3730" actId="21"/>
          <ac:spMkLst>
            <pc:docMk/>
            <pc:sldMk cId="0" sldId="268"/>
            <ac:spMk id="1061" creationId="{00000000-0000-0000-0000-000000000000}"/>
          </ac:spMkLst>
        </pc:spChg>
        <pc:spChg chg="mod">
          <ac:chgData name="Akul Arun /DS" userId="86a59505-1c39-42df-b73d-44282e87df83" providerId="ADAL" clId="{6D29F5AB-6D88-402B-AEE9-D316945933E7}" dt="2023-08-10T23:05:53.151" v="3845" actId="1076"/>
          <ac:spMkLst>
            <pc:docMk/>
            <pc:sldMk cId="0" sldId="268"/>
            <ac:spMk id="1066" creationId="{00000000-0000-0000-0000-000000000000}"/>
          </ac:spMkLst>
        </pc:spChg>
        <pc:spChg chg="mod">
          <ac:chgData name="Akul Arun /DS" userId="86a59505-1c39-42df-b73d-44282e87df83" providerId="ADAL" clId="{6D29F5AB-6D88-402B-AEE9-D316945933E7}" dt="2023-08-10T23:03:09.069" v="3807" actId="20577"/>
          <ac:spMkLst>
            <pc:docMk/>
            <pc:sldMk cId="0" sldId="268"/>
            <ac:spMk id="1071" creationId="{00000000-0000-0000-0000-000000000000}"/>
          </ac:spMkLst>
        </pc:spChg>
        <pc:spChg chg="del">
          <ac:chgData name="Akul Arun /DS" userId="86a59505-1c39-42df-b73d-44282e87df83" providerId="ADAL" clId="{6D29F5AB-6D88-402B-AEE9-D316945933E7}" dt="2023-08-10T23:05:10.125" v="3840" actId="21"/>
          <ac:spMkLst>
            <pc:docMk/>
            <pc:sldMk cId="0" sldId="268"/>
            <ac:spMk id="1076" creationId="{00000000-0000-0000-0000-000000000000}"/>
          </ac:spMkLst>
        </pc:spChg>
        <pc:grpChg chg="del">
          <ac:chgData name="Akul Arun /DS" userId="86a59505-1c39-42df-b73d-44282e87df83" providerId="ADAL" clId="{6D29F5AB-6D88-402B-AEE9-D316945933E7}" dt="2023-08-10T23:02:00.589" v="3744" actId="21"/>
          <ac:grpSpMkLst>
            <pc:docMk/>
            <pc:sldMk cId="0" sldId="268"/>
            <ac:grpSpMk id="1049" creationId="{00000000-0000-0000-0000-000000000000}"/>
          </ac:grpSpMkLst>
        </pc:grpChg>
        <pc:cxnChg chg="mod">
          <ac:chgData name="Akul Arun /DS" userId="86a59505-1c39-42df-b73d-44282e87df83" providerId="ADAL" clId="{6D29F5AB-6D88-402B-AEE9-D316945933E7}" dt="2023-08-10T23:11:44.867" v="3924" actId="1076"/>
          <ac:cxnSpMkLst>
            <pc:docMk/>
            <pc:sldMk cId="0" sldId="268"/>
            <ac:cxnSpMk id="1013" creationId="{00000000-0000-0000-0000-000000000000}"/>
          </ac:cxnSpMkLst>
        </pc:cxnChg>
        <pc:cxnChg chg="mod">
          <ac:chgData name="Akul Arun /DS" userId="86a59505-1c39-42df-b73d-44282e87df83" providerId="ADAL" clId="{6D29F5AB-6D88-402B-AEE9-D316945933E7}" dt="2023-08-10T23:11:44.867" v="3924" actId="1076"/>
          <ac:cxnSpMkLst>
            <pc:docMk/>
            <pc:sldMk cId="0" sldId="268"/>
            <ac:cxnSpMk id="1014" creationId="{00000000-0000-0000-0000-000000000000}"/>
          </ac:cxnSpMkLst>
        </pc:cxnChg>
        <pc:cxnChg chg="mod">
          <ac:chgData name="Akul Arun /DS" userId="86a59505-1c39-42df-b73d-44282e87df83" providerId="ADAL" clId="{6D29F5AB-6D88-402B-AEE9-D316945933E7}" dt="2023-08-10T23:11:44.867" v="3924" actId="1076"/>
          <ac:cxnSpMkLst>
            <pc:docMk/>
            <pc:sldMk cId="0" sldId="268"/>
            <ac:cxnSpMk id="1015" creationId="{00000000-0000-0000-0000-000000000000}"/>
          </ac:cxnSpMkLst>
        </pc:cxnChg>
        <pc:cxnChg chg="del mod">
          <ac:chgData name="Akul Arun /DS" userId="86a59505-1c39-42df-b73d-44282e87df83" providerId="ADAL" clId="{6D29F5AB-6D88-402B-AEE9-D316945933E7}" dt="2023-08-10T23:03:54.770" v="3830" actId="21"/>
          <ac:cxnSpMkLst>
            <pc:docMk/>
            <pc:sldMk cId="0" sldId="268"/>
            <ac:cxnSpMk id="1016" creationId="{00000000-0000-0000-0000-000000000000}"/>
          </ac:cxnSpMkLst>
        </pc:cxnChg>
        <pc:cxnChg chg="mod">
          <ac:chgData name="Akul Arun /DS" userId="86a59505-1c39-42df-b73d-44282e87df83" providerId="ADAL" clId="{6D29F5AB-6D88-402B-AEE9-D316945933E7}" dt="2023-08-10T23:11:44.867" v="3924" actId="1076"/>
          <ac:cxnSpMkLst>
            <pc:docMk/>
            <pc:sldMk cId="0" sldId="268"/>
            <ac:cxnSpMk id="1017" creationId="{00000000-0000-0000-0000-000000000000}"/>
          </ac:cxnSpMkLst>
        </pc:cxnChg>
        <pc:cxnChg chg="mod">
          <ac:chgData name="Akul Arun /DS" userId="86a59505-1c39-42df-b73d-44282e87df83" providerId="ADAL" clId="{6D29F5AB-6D88-402B-AEE9-D316945933E7}" dt="2023-08-10T23:11:44.867" v="3924" actId="1076"/>
          <ac:cxnSpMkLst>
            <pc:docMk/>
            <pc:sldMk cId="0" sldId="268"/>
            <ac:cxnSpMk id="1018" creationId="{00000000-0000-0000-0000-000000000000}"/>
          </ac:cxnSpMkLst>
        </pc:cxnChg>
      </pc:sldChg>
      <pc:sldChg chg="addSp delSp modSp mod ord">
        <pc:chgData name="Akul Arun /DS" userId="86a59505-1c39-42df-b73d-44282e87df83" providerId="ADAL" clId="{6D29F5AB-6D88-402B-AEE9-D316945933E7}" dt="2023-08-11T00:21:08.454" v="4481" actId="1582"/>
        <pc:sldMkLst>
          <pc:docMk/>
          <pc:sldMk cId="0" sldId="269"/>
        </pc:sldMkLst>
        <pc:spChg chg="mod">
          <ac:chgData name="Akul Arun /DS" userId="86a59505-1c39-42df-b73d-44282e87df83" providerId="ADAL" clId="{6D29F5AB-6D88-402B-AEE9-D316945933E7}" dt="2023-08-11T00:19:15.676" v="4470" actId="1076"/>
          <ac:spMkLst>
            <pc:docMk/>
            <pc:sldMk cId="0" sldId="269"/>
            <ac:spMk id="1085" creationId="{00000000-0000-0000-0000-000000000000}"/>
          </ac:spMkLst>
        </pc:spChg>
        <pc:grpChg chg="mod">
          <ac:chgData name="Akul Arun /DS" userId="86a59505-1c39-42df-b73d-44282e87df83" providerId="ADAL" clId="{6D29F5AB-6D88-402B-AEE9-D316945933E7}" dt="2023-08-11T00:20:38.704" v="4476" actId="1076"/>
          <ac:grpSpMkLst>
            <pc:docMk/>
            <pc:sldMk cId="0" sldId="269"/>
            <ac:grpSpMk id="17" creationId="{3F60ED40-CA71-4862-82B4-B036C69FD65B}"/>
          </ac:grpSpMkLst>
        </pc:grpChg>
        <pc:grpChg chg="mod">
          <ac:chgData name="Akul Arun /DS" userId="86a59505-1c39-42df-b73d-44282e87df83" providerId="ADAL" clId="{6D29F5AB-6D88-402B-AEE9-D316945933E7}" dt="2023-08-11T00:20:45.738" v="4478" actId="14100"/>
          <ac:grpSpMkLst>
            <pc:docMk/>
            <pc:sldMk cId="0" sldId="269"/>
            <ac:grpSpMk id="1102" creationId="{00000000-0000-0000-0000-000000000000}"/>
          </ac:grpSpMkLst>
        </pc:grpChg>
        <pc:picChg chg="del">
          <ac:chgData name="Akul Arun /DS" userId="86a59505-1c39-42df-b73d-44282e87df83" providerId="ADAL" clId="{6D29F5AB-6D88-402B-AEE9-D316945933E7}" dt="2023-08-11T00:19:54.368" v="4472" actId="21"/>
          <ac:picMkLst>
            <pc:docMk/>
            <pc:sldMk cId="0" sldId="269"/>
            <ac:picMk id="3" creationId="{08F98F78-4CA5-4E6A-834D-2E82FDC1F64E}"/>
          </ac:picMkLst>
        </pc:picChg>
        <pc:picChg chg="add mod">
          <ac:chgData name="Akul Arun /DS" userId="86a59505-1c39-42df-b73d-44282e87df83" providerId="ADAL" clId="{6D29F5AB-6D88-402B-AEE9-D316945933E7}" dt="2023-08-11T00:21:08.454" v="4481" actId="1582"/>
          <ac:picMkLst>
            <pc:docMk/>
            <pc:sldMk cId="0" sldId="269"/>
            <ac:picMk id="4" creationId="{622EE7FF-B134-2AF2-008E-89B93091EDB0}"/>
          </ac:picMkLst>
        </pc:picChg>
      </pc:sldChg>
      <pc:sldChg chg="modSp">
        <pc:chgData name="Akul Arun /DS" userId="86a59505-1c39-42df-b73d-44282e87df83" providerId="ADAL" clId="{6D29F5AB-6D88-402B-AEE9-D316945933E7}" dt="2023-08-10T16:09:36.857" v="826"/>
        <pc:sldMkLst>
          <pc:docMk/>
          <pc:sldMk cId="0" sldId="273"/>
        </pc:sldMkLst>
        <pc:spChg chg="mod">
          <ac:chgData name="Akul Arun /DS" userId="86a59505-1c39-42df-b73d-44282e87df83" providerId="ADAL" clId="{6D29F5AB-6D88-402B-AEE9-D316945933E7}" dt="2023-08-10T16:09:36.857" v="826"/>
          <ac:spMkLst>
            <pc:docMk/>
            <pc:sldMk cId="0" sldId="273"/>
            <ac:spMk id="1439" creationId="{00000000-0000-0000-0000-000000000000}"/>
          </ac:spMkLst>
        </pc:spChg>
      </pc:sldChg>
      <pc:sldChg chg="addSp delSp modSp mod ord">
        <pc:chgData name="Akul Arun /DS" userId="86a59505-1c39-42df-b73d-44282e87df83" providerId="ADAL" clId="{6D29F5AB-6D88-402B-AEE9-D316945933E7}" dt="2023-08-10T23:51:39.392" v="4222" actId="20577"/>
        <pc:sldMkLst>
          <pc:docMk/>
          <pc:sldMk cId="0" sldId="282"/>
        </pc:sldMkLst>
        <pc:spChg chg="add mod">
          <ac:chgData name="Akul Arun /DS" userId="86a59505-1c39-42df-b73d-44282e87df83" providerId="ADAL" clId="{6D29F5AB-6D88-402B-AEE9-D316945933E7}" dt="2023-08-10T23:51:31.098" v="4216" actId="20577"/>
          <ac:spMkLst>
            <pc:docMk/>
            <pc:sldMk cId="0" sldId="282"/>
            <ac:spMk id="2" creationId="{40941FD7-3DE4-4953-97E6-D077BDD89B62}"/>
          </ac:spMkLst>
        </pc:spChg>
        <pc:spChg chg="mod">
          <ac:chgData name="Akul Arun /DS" userId="86a59505-1c39-42df-b73d-44282e87df83" providerId="ADAL" clId="{6D29F5AB-6D88-402B-AEE9-D316945933E7}" dt="2023-08-10T19:50:09.829" v="2864" actId="20577"/>
          <ac:spMkLst>
            <pc:docMk/>
            <pc:sldMk cId="0" sldId="282"/>
            <ac:spMk id="2136" creationId="{00000000-0000-0000-0000-000000000000}"/>
          </ac:spMkLst>
        </pc:spChg>
        <pc:spChg chg="del mod topLvl">
          <ac:chgData name="Akul Arun /DS" userId="86a59505-1c39-42df-b73d-44282e87df83" providerId="ADAL" clId="{6D29F5AB-6D88-402B-AEE9-D316945933E7}" dt="2023-08-10T17:59:12.883" v="1756" actId="21"/>
          <ac:spMkLst>
            <pc:docMk/>
            <pc:sldMk cId="0" sldId="282"/>
            <ac:spMk id="2139" creationId="{00000000-0000-0000-0000-000000000000}"/>
          </ac:spMkLst>
        </pc:spChg>
        <pc:spChg chg="topLvl">
          <ac:chgData name="Akul Arun /DS" userId="86a59505-1c39-42df-b73d-44282e87df83" providerId="ADAL" clId="{6D29F5AB-6D88-402B-AEE9-D316945933E7}" dt="2023-08-10T17:59:12.883" v="1756" actId="21"/>
          <ac:spMkLst>
            <pc:docMk/>
            <pc:sldMk cId="0" sldId="282"/>
            <ac:spMk id="2141" creationId="{00000000-0000-0000-0000-000000000000}"/>
          </ac:spMkLst>
        </pc:spChg>
        <pc:spChg chg="mod">
          <ac:chgData name="Akul Arun /DS" userId="86a59505-1c39-42df-b73d-44282e87df83" providerId="ADAL" clId="{6D29F5AB-6D88-402B-AEE9-D316945933E7}" dt="2023-08-10T18:00:02.949" v="1773" actId="20577"/>
          <ac:spMkLst>
            <pc:docMk/>
            <pc:sldMk cId="0" sldId="282"/>
            <ac:spMk id="2144" creationId="{00000000-0000-0000-0000-000000000000}"/>
          </ac:spMkLst>
        </pc:spChg>
        <pc:spChg chg="mod">
          <ac:chgData name="Akul Arun /DS" userId="86a59505-1c39-42df-b73d-44282e87df83" providerId="ADAL" clId="{6D29F5AB-6D88-402B-AEE9-D316945933E7}" dt="2023-08-10T23:51:39.392" v="4222" actId="20577"/>
          <ac:spMkLst>
            <pc:docMk/>
            <pc:sldMk cId="0" sldId="282"/>
            <ac:spMk id="2149" creationId="{00000000-0000-0000-0000-000000000000}"/>
          </ac:spMkLst>
        </pc:spChg>
        <pc:spChg chg="mod">
          <ac:chgData name="Akul Arun /DS" userId="86a59505-1c39-42df-b73d-44282e87df83" providerId="ADAL" clId="{6D29F5AB-6D88-402B-AEE9-D316945933E7}" dt="2023-08-10T18:20:07.710" v="2161" actId="207"/>
          <ac:spMkLst>
            <pc:docMk/>
            <pc:sldMk cId="0" sldId="282"/>
            <ac:spMk id="2172" creationId="{00000000-0000-0000-0000-000000000000}"/>
          </ac:spMkLst>
        </pc:spChg>
        <pc:spChg chg="mod">
          <ac:chgData name="Akul Arun /DS" userId="86a59505-1c39-42df-b73d-44282e87df83" providerId="ADAL" clId="{6D29F5AB-6D88-402B-AEE9-D316945933E7}" dt="2023-08-10T18:20:02.568" v="2159" actId="207"/>
          <ac:spMkLst>
            <pc:docMk/>
            <pc:sldMk cId="0" sldId="282"/>
            <ac:spMk id="2173" creationId="{00000000-0000-0000-0000-000000000000}"/>
          </ac:spMkLst>
        </pc:spChg>
        <pc:spChg chg="mod">
          <ac:chgData name="Akul Arun /DS" userId="86a59505-1c39-42df-b73d-44282e87df83" providerId="ADAL" clId="{6D29F5AB-6D88-402B-AEE9-D316945933E7}" dt="2023-08-10T18:20:05.219" v="2160" actId="207"/>
          <ac:spMkLst>
            <pc:docMk/>
            <pc:sldMk cId="0" sldId="282"/>
            <ac:spMk id="2174" creationId="{00000000-0000-0000-0000-000000000000}"/>
          </ac:spMkLst>
        </pc:spChg>
        <pc:grpChg chg="del">
          <ac:chgData name="Akul Arun /DS" userId="86a59505-1c39-42df-b73d-44282e87df83" providerId="ADAL" clId="{6D29F5AB-6D88-402B-AEE9-D316945933E7}" dt="2023-08-10T17:59:12.883" v="1756" actId="21"/>
          <ac:grpSpMkLst>
            <pc:docMk/>
            <pc:sldMk cId="0" sldId="282"/>
            <ac:grpSpMk id="2137" creationId="{00000000-0000-0000-0000-000000000000}"/>
          </ac:grpSpMkLst>
        </pc:grpChg>
        <pc:cxnChg chg="mod">
          <ac:chgData name="Akul Arun /DS" userId="86a59505-1c39-42df-b73d-44282e87df83" providerId="ADAL" clId="{6D29F5AB-6D88-402B-AEE9-D316945933E7}" dt="2023-08-10T18:19:16.413" v="2156" actId="208"/>
          <ac:cxnSpMkLst>
            <pc:docMk/>
            <pc:sldMk cId="0" sldId="282"/>
            <ac:cxnSpMk id="2186" creationId="{00000000-0000-0000-0000-000000000000}"/>
          </ac:cxnSpMkLst>
        </pc:cxnChg>
        <pc:cxnChg chg="mod">
          <ac:chgData name="Akul Arun /DS" userId="86a59505-1c39-42df-b73d-44282e87df83" providerId="ADAL" clId="{6D29F5AB-6D88-402B-AEE9-D316945933E7}" dt="2023-08-10T18:19:20.658" v="2157" actId="208"/>
          <ac:cxnSpMkLst>
            <pc:docMk/>
            <pc:sldMk cId="0" sldId="282"/>
            <ac:cxnSpMk id="2187" creationId="{00000000-0000-0000-0000-000000000000}"/>
          </ac:cxnSpMkLst>
        </pc:cxnChg>
        <pc:cxnChg chg="mod">
          <ac:chgData name="Akul Arun /DS" userId="86a59505-1c39-42df-b73d-44282e87df83" providerId="ADAL" clId="{6D29F5AB-6D88-402B-AEE9-D316945933E7}" dt="2023-08-10T18:19:25.500" v="2158" actId="208"/>
          <ac:cxnSpMkLst>
            <pc:docMk/>
            <pc:sldMk cId="0" sldId="282"/>
            <ac:cxnSpMk id="2188" creationId="{00000000-0000-0000-0000-000000000000}"/>
          </ac:cxnSpMkLst>
        </pc:cxnChg>
      </pc:sldChg>
      <pc:sldChg chg="addSp delSp modSp mod ord">
        <pc:chgData name="Akul Arun /DS" userId="86a59505-1c39-42df-b73d-44282e87df83" providerId="ADAL" clId="{6D29F5AB-6D88-402B-AEE9-D316945933E7}" dt="2023-08-10T23:32:32.986" v="4087" actId="14100"/>
        <pc:sldMkLst>
          <pc:docMk/>
          <pc:sldMk cId="0" sldId="284"/>
        </pc:sldMkLst>
        <pc:spChg chg="mod">
          <ac:chgData name="Akul Arun /DS" userId="86a59505-1c39-42df-b73d-44282e87df83" providerId="ADAL" clId="{6D29F5AB-6D88-402B-AEE9-D316945933E7}" dt="2023-08-10T23:31:40.709" v="4084" actId="1076"/>
          <ac:spMkLst>
            <pc:docMk/>
            <pc:sldMk cId="0" sldId="284"/>
            <ac:spMk id="2203" creationId="{00000000-0000-0000-0000-000000000000}"/>
          </ac:spMkLst>
        </pc:spChg>
        <pc:spChg chg="mod">
          <ac:chgData name="Akul Arun /DS" userId="86a59505-1c39-42df-b73d-44282e87df83" providerId="ADAL" clId="{6D29F5AB-6D88-402B-AEE9-D316945933E7}" dt="2023-08-10T23:32:21.359" v="4085" actId="1076"/>
          <ac:spMkLst>
            <pc:docMk/>
            <pc:sldMk cId="0" sldId="284"/>
            <ac:spMk id="2204" creationId="{00000000-0000-0000-0000-000000000000}"/>
          </ac:spMkLst>
        </pc:spChg>
        <pc:spChg chg="mod">
          <ac:chgData name="Akul Arun /DS" userId="86a59505-1c39-42df-b73d-44282e87df83" providerId="ADAL" clId="{6D29F5AB-6D88-402B-AEE9-D316945933E7}" dt="2023-08-10T23:31:28.679" v="4082" actId="1076"/>
          <ac:spMkLst>
            <pc:docMk/>
            <pc:sldMk cId="0" sldId="284"/>
            <ac:spMk id="2205" creationId="{00000000-0000-0000-0000-000000000000}"/>
          </ac:spMkLst>
        </pc:spChg>
        <pc:spChg chg="mod">
          <ac:chgData name="Akul Arun /DS" userId="86a59505-1c39-42df-b73d-44282e87df83" providerId="ADAL" clId="{6D29F5AB-6D88-402B-AEE9-D316945933E7}" dt="2023-08-10T23:30:49.319" v="4074" actId="1076"/>
          <ac:spMkLst>
            <pc:docMk/>
            <pc:sldMk cId="0" sldId="284"/>
            <ac:spMk id="2206" creationId="{00000000-0000-0000-0000-000000000000}"/>
          </ac:spMkLst>
        </pc:spChg>
        <pc:spChg chg="mod">
          <ac:chgData name="Akul Arun /DS" userId="86a59505-1c39-42df-b73d-44282e87df83" providerId="ADAL" clId="{6D29F5AB-6D88-402B-AEE9-D316945933E7}" dt="2023-08-10T23:24:31.532" v="4042" actId="1076"/>
          <ac:spMkLst>
            <pc:docMk/>
            <pc:sldMk cId="0" sldId="284"/>
            <ac:spMk id="2207" creationId="{00000000-0000-0000-0000-000000000000}"/>
          </ac:spMkLst>
        </pc:spChg>
        <pc:spChg chg="mod">
          <ac:chgData name="Akul Arun /DS" userId="86a59505-1c39-42df-b73d-44282e87df83" providerId="ADAL" clId="{6D29F5AB-6D88-402B-AEE9-D316945933E7}" dt="2023-08-10T23:31:32.782" v="4083" actId="1076"/>
          <ac:spMkLst>
            <pc:docMk/>
            <pc:sldMk cId="0" sldId="284"/>
            <ac:spMk id="2246" creationId="{00000000-0000-0000-0000-000000000000}"/>
          </ac:spMkLst>
        </pc:spChg>
        <pc:grpChg chg="mod">
          <ac:chgData name="Akul Arun /DS" userId="86a59505-1c39-42df-b73d-44282e87df83" providerId="ADAL" clId="{6D29F5AB-6D88-402B-AEE9-D316945933E7}" dt="2023-08-10T23:30:52.652" v="4075" actId="1076"/>
          <ac:grpSpMkLst>
            <pc:docMk/>
            <pc:sldMk cId="0" sldId="284"/>
            <ac:grpSpMk id="2208" creationId="{00000000-0000-0000-0000-000000000000}"/>
          </ac:grpSpMkLst>
        </pc:grpChg>
        <pc:picChg chg="add mod">
          <ac:chgData name="Akul Arun /DS" userId="86a59505-1c39-42df-b73d-44282e87df83" providerId="ADAL" clId="{6D29F5AB-6D88-402B-AEE9-D316945933E7}" dt="2023-08-10T23:31:07.477" v="4078" actId="1076"/>
          <ac:picMkLst>
            <pc:docMk/>
            <pc:sldMk cId="0" sldId="284"/>
            <ac:picMk id="3" creationId="{58153A9F-CFCF-5CC0-E52E-3C4A4338E66A}"/>
          </ac:picMkLst>
        </pc:picChg>
        <pc:picChg chg="del mod">
          <ac:chgData name="Akul Arun /DS" userId="86a59505-1c39-42df-b73d-44282e87df83" providerId="ADAL" clId="{6D29F5AB-6D88-402B-AEE9-D316945933E7}" dt="2023-08-10T23:29:05.676" v="4051" actId="21"/>
          <ac:picMkLst>
            <pc:docMk/>
            <pc:sldMk cId="0" sldId="284"/>
            <ac:picMk id="8" creationId="{526E0A56-9E80-C34F-AB44-D4882EDB1F50}"/>
          </ac:picMkLst>
        </pc:picChg>
        <pc:cxnChg chg="mod">
          <ac:chgData name="Akul Arun /DS" userId="86a59505-1c39-42df-b73d-44282e87df83" providerId="ADAL" clId="{6D29F5AB-6D88-402B-AEE9-D316945933E7}" dt="2023-08-10T23:31:19.148" v="4081" actId="14100"/>
          <ac:cxnSpMkLst>
            <pc:docMk/>
            <pc:sldMk cId="0" sldId="284"/>
            <ac:cxnSpMk id="2199" creationId="{00000000-0000-0000-0000-000000000000}"/>
          </ac:cxnSpMkLst>
        </pc:cxnChg>
        <pc:cxnChg chg="mod">
          <ac:chgData name="Akul Arun /DS" userId="86a59505-1c39-42df-b73d-44282e87df83" providerId="ADAL" clId="{6D29F5AB-6D88-402B-AEE9-D316945933E7}" dt="2023-08-10T23:32:21.359" v="4085" actId="1076"/>
          <ac:cxnSpMkLst>
            <pc:docMk/>
            <pc:sldMk cId="0" sldId="284"/>
            <ac:cxnSpMk id="2202" creationId="{00000000-0000-0000-0000-000000000000}"/>
          </ac:cxnSpMkLst>
        </pc:cxnChg>
        <pc:cxnChg chg="mod">
          <ac:chgData name="Akul Arun /DS" userId="86a59505-1c39-42df-b73d-44282e87df83" providerId="ADAL" clId="{6D29F5AB-6D88-402B-AEE9-D316945933E7}" dt="2023-08-10T23:32:24.262" v="4086" actId="208"/>
          <ac:cxnSpMkLst>
            <pc:docMk/>
            <pc:sldMk cId="0" sldId="284"/>
            <ac:cxnSpMk id="2252" creationId="{00000000-0000-0000-0000-000000000000}"/>
          </ac:cxnSpMkLst>
        </pc:cxnChg>
        <pc:cxnChg chg="mod">
          <ac:chgData name="Akul Arun /DS" userId="86a59505-1c39-42df-b73d-44282e87df83" providerId="ADAL" clId="{6D29F5AB-6D88-402B-AEE9-D316945933E7}" dt="2023-08-10T23:32:32.986" v="4087" actId="14100"/>
          <ac:cxnSpMkLst>
            <pc:docMk/>
            <pc:sldMk cId="0" sldId="284"/>
            <ac:cxnSpMk id="2253" creationId="{00000000-0000-0000-0000-000000000000}"/>
          </ac:cxnSpMkLst>
        </pc:cxnChg>
      </pc:sldChg>
      <pc:sldChg chg="addSp delSp modSp mod ord">
        <pc:chgData name="Akul Arun /DS" userId="86a59505-1c39-42df-b73d-44282e87df83" providerId="ADAL" clId="{6D29F5AB-6D88-402B-AEE9-D316945933E7}" dt="2023-08-11T00:51:47.630" v="4670" actId="1076"/>
        <pc:sldMkLst>
          <pc:docMk/>
          <pc:sldMk cId="0" sldId="285"/>
        </pc:sldMkLst>
        <pc:spChg chg="mod">
          <ac:chgData name="Akul Arun /DS" userId="86a59505-1c39-42df-b73d-44282e87df83" providerId="ADAL" clId="{6D29F5AB-6D88-402B-AEE9-D316945933E7}" dt="2023-08-11T00:30:13.279" v="4521" actId="1076"/>
          <ac:spMkLst>
            <pc:docMk/>
            <pc:sldMk cId="0" sldId="285"/>
            <ac:spMk id="2258" creationId="{00000000-0000-0000-0000-000000000000}"/>
          </ac:spMkLst>
        </pc:spChg>
        <pc:spChg chg="del">
          <ac:chgData name="Akul Arun /DS" userId="86a59505-1c39-42df-b73d-44282e87df83" providerId="ADAL" clId="{6D29F5AB-6D88-402B-AEE9-D316945933E7}" dt="2023-08-11T00:28:20.287" v="4512" actId="21"/>
          <ac:spMkLst>
            <pc:docMk/>
            <pc:sldMk cId="0" sldId="285"/>
            <ac:spMk id="2259" creationId="{00000000-0000-0000-0000-000000000000}"/>
          </ac:spMkLst>
        </pc:spChg>
        <pc:spChg chg="del">
          <ac:chgData name="Akul Arun /DS" userId="86a59505-1c39-42df-b73d-44282e87df83" providerId="ADAL" clId="{6D29F5AB-6D88-402B-AEE9-D316945933E7}" dt="2023-08-11T00:28:53.528" v="4519" actId="21"/>
          <ac:spMkLst>
            <pc:docMk/>
            <pc:sldMk cId="0" sldId="285"/>
            <ac:spMk id="2260" creationId="{00000000-0000-0000-0000-000000000000}"/>
          </ac:spMkLst>
        </pc:spChg>
        <pc:spChg chg="mod">
          <ac:chgData name="Akul Arun /DS" userId="86a59505-1c39-42df-b73d-44282e87df83" providerId="ADAL" clId="{6D29F5AB-6D88-402B-AEE9-D316945933E7}" dt="2023-08-11T00:28:46.403" v="4517" actId="20577"/>
          <ac:spMkLst>
            <pc:docMk/>
            <pc:sldMk cId="0" sldId="285"/>
            <ac:spMk id="2262" creationId="{00000000-0000-0000-0000-000000000000}"/>
          </ac:spMkLst>
        </pc:spChg>
        <pc:spChg chg="mod">
          <ac:chgData name="Akul Arun /DS" userId="86a59505-1c39-42df-b73d-44282e87df83" providerId="ADAL" clId="{6D29F5AB-6D88-402B-AEE9-D316945933E7}" dt="2023-08-11T00:30:18.948" v="4522" actId="1076"/>
          <ac:spMkLst>
            <pc:docMk/>
            <pc:sldMk cId="0" sldId="285"/>
            <ac:spMk id="2273" creationId="{00000000-0000-0000-0000-000000000000}"/>
          </ac:spMkLst>
        </pc:spChg>
        <pc:spChg chg="mod">
          <ac:chgData name="Akul Arun /DS" userId="86a59505-1c39-42df-b73d-44282e87df83" providerId="ADAL" clId="{6D29F5AB-6D88-402B-AEE9-D316945933E7}" dt="2023-08-11T00:30:28.962" v="4524" actId="1076"/>
          <ac:spMkLst>
            <pc:docMk/>
            <pc:sldMk cId="0" sldId="285"/>
            <ac:spMk id="2274" creationId="{00000000-0000-0000-0000-000000000000}"/>
          </ac:spMkLst>
        </pc:spChg>
        <pc:spChg chg="add mod">
          <ac:chgData name="Akul Arun /DS" userId="86a59505-1c39-42df-b73d-44282e87df83" providerId="ADAL" clId="{6D29F5AB-6D88-402B-AEE9-D316945933E7}" dt="2023-08-11T00:37:50.389" v="4534" actId="1076"/>
          <ac:spMkLst>
            <pc:docMk/>
            <pc:sldMk cId="0" sldId="285"/>
            <ac:spMk id="2279" creationId="{49ECBF9C-DAC3-874E-405D-C0296F0662DA}"/>
          </ac:spMkLst>
        </pc:spChg>
        <pc:spChg chg="add mod">
          <ac:chgData name="Akul Arun /DS" userId="86a59505-1c39-42df-b73d-44282e87df83" providerId="ADAL" clId="{6D29F5AB-6D88-402B-AEE9-D316945933E7}" dt="2023-08-11T00:38:43.122" v="4555" actId="1076"/>
          <ac:spMkLst>
            <pc:docMk/>
            <pc:sldMk cId="0" sldId="285"/>
            <ac:spMk id="2282" creationId="{57EB7CB4-880E-6037-3629-BC57F8A49741}"/>
          </ac:spMkLst>
        </pc:spChg>
        <pc:spChg chg="add mod">
          <ac:chgData name="Akul Arun /DS" userId="86a59505-1c39-42df-b73d-44282e87df83" providerId="ADAL" clId="{6D29F5AB-6D88-402B-AEE9-D316945933E7}" dt="2023-08-11T00:42:33.176" v="4584" actId="1076"/>
          <ac:spMkLst>
            <pc:docMk/>
            <pc:sldMk cId="0" sldId="285"/>
            <ac:spMk id="2284" creationId="{72266088-3843-9208-1F66-617BB59440DC}"/>
          </ac:spMkLst>
        </pc:spChg>
        <pc:spChg chg="add mod">
          <ac:chgData name="Akul Arun /DS" userId="86a59505-1c39-42df-b73d-44282e87df83" providerId="ADAL" clId="{6D29F5AB-6D88-402B-AEE9-D316945933E7}" dt="2023-08-11T00:42:38.909" v="4585" actId="1076"/>
          <ac:spMkLst>
            <pc:docMk/>
            <pc:sldMk cId="0" sldId="285"/>
            <ac:spMk id="2286" creationId="{3B59BC8A-35C1-6E8A-66E0-C8D7BC3BA423}"/>
          </ac:spMkLst>
        </pc:spChg>
        <pc:grpChg chg="mod">
          <ac:chgData name="Akul Arun /DS" userId="86a59505-1c39-42df-b73d-44282e87df83" providerId="ADAL" clId="{6D29F5AB-6D88-402B-AEE9-D316945933E7}" dt="2023-08-11T00:51:47.630" v="4670" actId="1076"/>
          <ac:grpSpMkLst>
            <pc:docMk/>
            <pc:sldMk cId="0" sldId="285"/>
            <ac:grpSpMk id="2" creationId="{E7BFE80C-FF81-D750-937F-151B09E6D26E}"/>
          </ac:grpSpMkLst>
        </pc:grpChg>
        <pc:grpChg chg="del">
          <ac:chgData name="Akul Arun /DS" userId="86a59505-1c39-42df-b73d-44282e87df83" providerId="ADAL" clId="{6D29F5AB-6D88-402B-AEE9-D316945933E7}" dt="2023-08-11T00:28:49.678" v="4518" actId="21"/>
          <ac:grpSpMkLst>
            <pc:docMk/>
            <pc:sldMk cId="0" sldId="285"/>
            <ac:grpSpMk id="2261" creationId="{00000000-0000-0000-0000-000000000000}"/>
          </ac:grpSpMkLst>
        </pc:grpChg>
        <pc:grpChg chg="del">
          <ac:chgData name="Akul Arun /DS" userId="86a59505-1c39-42df-b73d-44282e87df83" providerId="ADAL" clId="{6D29F5AB-6D88-402B-AEE9-D316945933E7}" dt="2023-08-11T00:28:27.139" v="4514" actId="478"/>
          <ac:grpSpMkLst>
            <pc:docMk/>
            <pc:sldMk cId="0" sldId="285"/>
            <ac:grpSpMk id="2264" creationId="{00000000-0000-0000-0000-000000000000}"/>
          </ac:grpSpMkLst>
        </pc:grpChg>
        <pc:grpChg chg="del">
          <ac:chgData name="Akul Arun /DS" userId="86a59505-1c39-42df-b73d-44282e87df83" providerId="ADAL" clId="{6D29F5AB-6D88-402B-AEE9-D316945933E7}" dt="2023-08-11T00:28:57.146" v="4520" actId="21"/>
          <ac:grpSpMkLst>
            <pc:docMk/>
            <pc:sldMk cId="0" sldId="285"/>
            <ac:grpSpMk id="2267" creationId="{00000000-0000-0000-0000-000000000000}"/>
          </ac:grpSpMkLst>
        </pc:grpChg>
        <pc:grpChg chg="del">
          <ac:chgData name="Akul Arun /DS" userId="86a59505-1c39-42df-b73d-44282e87df83" providerId="ADAL" clId="{6D29F5AB-6D88-402B-AEE9-D316945933E7}" dt="2023-08-11T00:28:24.283" v="4513" actId="478"/>
          <ac:grpSpMkLst>
            <pc:docMk/>
            <pc:sldMk cId="0" sldId="285"/>
            <ac:grpSpMk id="2270" creationId="{00000000-0000-0000-0000-000000000000}"/>
          </ac:grpSpMkLst>
        </pc:grpChg>
        <pc:picChg chg="add mod">
          <ac:chgData name="Akul Arun /DS" userId="86a59505-1c39-42df-b73d-44282e87df83" providerId="ADAL" clId="{6D29F5AB-6D88-402B-AEE9-D316945933E7}" dt="2023-08-11T00:41:39.833" v="4572" actId="1582"/>
          <ac:picMkLst>
            <pc:docMk/>
            <pc:sldMk cId="0" sldId="285"/>
            <ac:picMk id="2278" creationId="{C16381A1-F735-AD85-8096-F858258BB732}"/>
          </ac:picMkLst>
        </pc:picChg>
        <pc:picChg chg="add mod">
          <ac:chgData name="Akul Arun /DS" userId="86a59505-1c39-42df-b73d-44282e87df83" providerId="ADAL" clId="{6D29F5AB-6D88-402B-AEE9-D316945933E7}" dt="2023-08-11T00:41:54.092" v="4577" actId="1076"/>
          <ac:picMkLst>
            <pc:docMk/>
            <pc:sldMk cId="0" sldId="285"/>
            <ac:picMk id="2281" creationId="{64A986A5-C6DE-3351-9AE9-482F1685E8C0}"/>
          </ac:picMkLst>
        </pc:picChg>
        <pc:picChg chg="add del mod">
          <ac:chgData name="Akul Arun /DS" userId="86a59505-1c39-42df-b73d-44282e87df83" providerId="ADAL" clId="{6D29F5AB-6D88-402B-AEE9-D316945933E7}" dt="2023-08-11T00:39:48.589" v="4563" actId="21"/>
          <ac:picMkLst>
            <pc:docMk/>
            <pc:sldMk cId="0" sldId="285"/>
            <ac:picMk id="2283" creationId="{7970A4FC-5C6B-349B-44C5-393B51F3B009}"/>
          </ac:picMkLst>
        </pc:picChg>
        <pc:picChg chg="add del mod">
          <ac:chgData name="Akul Arun /DS" userId="86a59505-1c39-42df-b73d-44282e87df83" providerId="ADAL" clId="{6D29F5AB-6D88-402B-AEE9-D316945933E7}" dt="2023-08-11T00:39:50.282" v="4564" actId="21"/>
          <ac:picMkLst>
            <pc:docMk/>
            <pc:sldMk cId="0" sldId="285"/>
            <ac:picMk id="2285" creationId="{80D52F44-BE17-7C73-F91C-8F89C9490D2A}"/>
          </ac:picMkLst>
        </pc:picChg>
        <pc:picChg chg="add mod">
          <ac:chgData name="Akul Arun /DS" userId="86a59505-1c39-42df-b73d-44282e87df83" providerId="ADAL" clId="{6D29F5AB-6D88-402B-AEE9-D316945933E7}" dt="2023-08-11T00:41:44.012" v="4574" actId="1582"/>
          <ac:picMkLst>
            <pc:docMk/>
            <pc:sldMk cId="0" sldId="285"/>
            <ac:picMk id="2288" creationId="{83C9C697-28B8-BC92-F7F2-CF1D12F85593}"/>
          </ac:picMkLst>
        </pc:picChg>
        <pc:picChg chg="add mod">
          <ac:chgData name="Akul Arun /DS" userId="86a59505-1c39-42df-b73d-44282e87df83" providerId="ADAL" clId="{6D29F5AB-6D88-402B-AEE9-D316945933E7}" dt="2023-08-11T00:51:24.057" v="4668" actId="1076"/>
          <ac:picMkLst>
            <pc:docMk/>
            <pc:sldMk cId="0" sldId="285"/>
            <ac:picMk id="2290" creationId="{C5814064-FEAB-F218-7DF1-470FE1D40442}"/>
          </ac:picMkLst>
        </pc:picChg>
        <pc:cxnChg chg="del mod">
          <ac:chgData name="Akul Arun /DS" userId="86a59505-1c39-42df-b73d-44282e87df83" providerId="ADAL" clId="{6D29F5AB-6D88-402B-AEE9-D316945933E7}" dt="2023-08-11T00:44:07.633" v="4596" actId="21"/>
          <ac:cxnSpMkLst>
            <pc:docMk/>
            <pc:sldMk cId="0" sldId="285"/>
            <ac:cxnSpMk id="2275" creationId="{00000000-0000-0000-0000-000000000000}"/>
          </ac:cxnSpMkLst>
        </pc:cxnChg>
        <pc:cxnChg chg="del mod">
          <ac:chgData name="Akul Arun /DS" userId="86a59505-1c39-42df-b73d-44282e87df83" providerId="ADAL" clId="{6D29F5AB-6D88-402B-AEE9-D316945933E7}" dt="2023-08-11T00:44:49.249" v="4604" actId="21"/>
          <ac:cxnSpMkLst>
            <pc:docMk/>
            <pc:sldMk cId="0" sldId="285"/>
            <ac:cxnSpMk id="2276" creationId="{00000000-0000-0000-0000-000000000000}"/>
          </ac:cxnSpMkLst>
        </pc:cxnChg>
        <pc:cxnChg chg="add del mod">
          <ac:chgData name="Akul Arun /DS" userId="86a59505-1c39-42df-b73d-44282e87df83" providerId="ADAL" clId="{6D29F5AB-6D88-402B-AEE9-D316945933E7}" dt="2023-08-11T00:44:23.236" v="4600" actId="21"/>
          <ac:cxnSpMkLst>
            <pc:docMk/>
            <pc:sldMk cId="0" sldId="285"/>
            <ac:cxnSpMk id="2296" creationId="{1CA8932D-2817-F670-C6B2-BAF01F950E98}"/>
          </ac:cxnSpMkLst>
        </pc:cxnChg>
        <pc:cxnChg chg="add mod">
          <ac:chgData name="Akul Arun /DS" userId="86a59505-1c39-42df-b73d-44282e87df83" providerId="ADAL" clId="{6D29F5AB-6D88-402B-AEE9-D316945933E7}" dt="2023-08-11T00:44:43.790" v="4603" actId="208"/>
          <ac:cxnSpMkLst>
            <pc:docMk/>
            <pc:sldMk cId="0" sldId="285"/>
            <ac:cxnSpMk id="2300" creationId="{75ED2F10-F14D-8C04-84AD-AD51472E432B}"/>
          </ac:cxnSpMkLst>
        </pc:cxnChg>
        <pc:cxnChg chg="add mod">
          <ac:chgData name="Akul Arun /DS" userId="86a59505-1c39-42df-b73d-44282e87df83" providerId="ADAL" clId="{6D29F5AB-6D88-402B-AEE9-D316945933E7}" dt="2023-08-11T00:45:02.072" v="4606" actId="208"/>
          <ac:cxnSpMkLst>
            <pc:docMk/>
            <pc:sldMk cId="0" sldId="285"/>
            <ac:cxnSpMk id="2302" creationId="{6B2978A0-40FD-88C2-EDF1-14D05DB00563}"/>
          </ac:cxnSpMkLst>
        </pc:cxnChg>
      </pc:sldChg>
      <pc:sldChg chg="ord">
        <pc:chgData name="Akul Arun /DS" userId="86a59505-1c39-42df-b73d-44282e87df83" providerId="ADAL" clId="{6D29F5AB-6D88-402B-AEE9-D316945933E7}" dt="2023-08-11T00:47:52.288" v="4660"/>
        <pc:sldMkLst>
          <pc:docMk/>
          <pc:sldMk cId="0" sldId="286"/>
        </pc:sldMkLst>
      </pc:sldChg>
      <pc:sldChg chg="addSp delSp modSp mod ord">
        <pc:chgData name="Akul Arun /DS" userId="86a59505-1c39-42df-b73d-44282e87df83" providerId="ADAL" clId="{6D29F5AB-6D88-402B-AEE9-D316945933E7}" dt="2023-08-10T23:23:28.076" v="4041" actId="1076"/>
        <pc:sldMkLst>
          <pc:docMk/>
          <pc:sldMk cId="199065102" sldId="298"/>
        </pc:sldMkLst>
        <pc:spChg chg="mod">
          <ac:chgData name="Akul Arun /DS" userId="86a59505-1c39-42df-b73d-44282e87df83" providerId="ADAL" clId="{6D29F5AB-6D88-402B-AEE9-D316945933E7}" dt="2023-08-10T23:15:14.977" v="3964" actId="20577"/>
          <ac:spMkLst>
            <pc:docMk/>
            <pc:sldMk cId="199065102" sldId="298"/>
            <ac:spMk id="2" creationId="{FDF06DA0-0C52-18BF-CD72-A7D4A6BBF05F}"/>
          </ac:spMkLst>
        </pc:spChg>
        <pc:spChg chg="add del mod ord">
          <ac:chgData name="Akul Arun /DS" userId="86a59505-1c39-42df-b73d-44282e87df83" providerId="ADAL" clId="{6D29F5AB-6D88-402B-AEE9-D316945933E7}" dt="2023-08-10T23:18:38.852" v="4004" actId="21"/>
          <ac:spMkLst>
            <pc:docMk/>
            <pc:sldMk cId="199065102" sldId="298"/>
            <ac:spMk id="8" creationId="{87A79D7E-79F4-040C-3C7F-A54FB242538C}"/>
          </ac:spMkLst>
        </pc:spChg>
        <pc:spChg chg="add mod">
          <ac:chgData name="Akul Arun /DS" userId="86a59505-1c39-42df-b73d-44282e87df83" providerId="ADAL" clId="{6D29F5AB-6D88-402B-AEE9-D316945933E7}" dt="2023-08-10T23:19:57.159" v="4012" actId="14100"/>
          <ac:spMkLst>
            <pc:docMk/>
            <pc:sldMk cId="199065102" sldId="298"/>
            <ac:spMk id="9" creationId="{967444DA-D2B0-88E9-464F-4A626646AB32}"/>
          </ac:spMkLst>
        </pc:spChg>
        <pc:spChg chg="add mod">
          <ac:chgData name="Akul Arun /DS" userId="86a59505-1c39-42df-b73d-44282e87df83" providerId="ADAL" clId="{6D29F5AB-6D88-402B-AEE9-D316945933E7}" dt="2023-08-10T23:22:13.285" v="4018" actId="14100"/>
          <ac:spMkLst>
            <pc:docMk/>
            <pc:sldMk cId="199065102" sldId="298"/>
            <ac:spMk id="12" creationId="{6C870929-A105-0C4C-9F0F-7472CEA5247C}"/>
          </ac:spMkLst>
        </pc:spChg>
        <pc:spChg chg="add">
          <ac:chgData name="Akul Arun /DS" userId="86a59505-1c39-42df-b73d-44282e87df83" providerId="ADAL" clId="{6D29F5AB-6D88-402B-AEE9-D316945933E7}" dt="2023-08-10T23:22:49.440" v="4019" actId="11529"/>
          <ac:spMkLst>
            <pc:docMk/>
            <pc:sldMk cId="199065102" sldId="298"/>
            <ac:spMk id="13" creationId="{AA180801-42AF-20E1-3A9C-3E713E99D904}"/>
          </ac:spMkLst>
        </pc:spChg>
        <pc:spChg chg="add mod">
          <ac:chgData name="Akul Arun /DS" userId="86a59505-1c39-42df-b73d-44282e87df83" providerId="ADAL" clId="{6D29F5AB-6D88-402B-AEE9-D316945933E7}" dt="2023-08-10T23:23:28.076" v="4041" actId="1076"/>
          <ac:spMkLst>
            <pc:docMk/>
            <pc:sldMk cId="199065102" sldId="298"/>
            <ac:spMk id="14" creationId="{25923443-B3D4-CEFA-BF7C-B5EE6AAB8AE1}"/>
          </ac:spMkLst>
        </pc:spChg>
        <pc:picChg chg="add mod">
          <ac:chgData name="Akul Arun /DS" userId="86a59505-1c39-42df-b73d-44282e87df83" providerId="ADAL" clId="{6D29F5AB-6D88-402B-AEE9-D316945933E7}" dt="2023-08-10T23:19:41.576" v="4008" actId="1076"/>
          <ac:picMkLst>
            <pc:docMk/>
            <pc:sldMk cId="199065102" sldId="298"/>
            <ac:picMk id="7" creationId="{9E504EF8-5083-C879-8865-A353FA24BAAD}"/>
          </ac:picMkLst>
        </pc:picChg>
        <pc:picChg chg="add mod">
          <ac:chgData name="Akul Arun /DS" userId="86a59505-1c39-42df-b73d-44282e87df83" providerId="ADAL" clId="{6D29F5AB-6D88-402B-AEE9-D316945933E7}" dt="2023-08-10T23:21:50.577" v="4015" actId="14100"/>
          <ac:picMkLst>
            <pc:docMk/>
            <pc:sldMk cId="199065102" sldId="298"/>
            <ac:picMk id="11" creationId="{A32183DB-3EB1-C38B-FD6D-1F8E6C9D4394}"/>
          </ac:picMkLst>
        </pc:picChg>
        <pc:picChg chg="del">
          <ac:chgData name="Akul Arun /DS" userId="86a59505-1c39-42df-b73d-44282e87df83" providerId="ADAL" clId="{6D29F5AB-6D88-402B-AEE9-D316945933E7}" dt="2023-08-10T23:10:31.001" v="3911" actId="21"/>
          <ac:picMkLst>
            <pc:docMk/>
            <pc:sldMk cId="199065102" sldId="298"/>
            <ac:picMk id="6146" creationId="{6087CA41-0B24-1F79-AAB7-830AD075E3E1}"/>
          </ac:picMkLst>
        </pc:picChg>
        <pc:picChg chg="del">
          <ac:chgData name="Akul Arun /DS" userId="86a59505-1c39-42df-b73d-44282e87df83" providerId="ADAL" clId="{6D29F5AB-6D88-402B-AEE9-D316945933E7}" dt="2023-08-10T23:10:33.031" v="3912" actId="21"/>
          <ac:picMkLst>
            <pc:docMk/>
            <pc:sldMk cId="199065102" sldId="298"/>
            <ac:picMk id="6148" creationId="{530AD746-1F4E-5E6E-B4CB-D52B24C1E736}"/>
          </ac:picMkLst>
        </pc:picChg>
        <pc:cxnChg chg="del">
          <ac:chgData name="Akul Arun /DS" userId="86a59505-1c39-42df-b73d-44282e87df83" providerId="ADAL" clId="{6D29F5AB-6D88-402B-AEE9-D316945933E7}" dt="2023-08-10T23:10:35.631" v="3913" actId="21"/>
          <ac:cxnSpMkLst>
            <pc:docMk/>
            <pc:sldMk cId="199065102" sldId="298"/>
            <ac:cxnSpMk id="5" creationId="{E037DF57-C83B-EB2B-4369-816E132333AE}"/>
          </ac:cxnSpMkLst>
        </pc:cxnChg>
      </pc:sldChg>
      <pc:sldChg chg="modSp">
        <pc:chgData name="Akul Arun /DS" userId="86a59505-1c39-42df-b73d-44282e87df83" providerId="ADAL" clId="{6D29F5AB-6D88-402B-AEE9-D316945933E7}" dt="2023-08-10T16:09:36.857" v="826"/>
        <pc:sldMkLst>
          <pc:docMk/>
          <pc:sldMk cId="848434521" sldId="299"/>
        </pc:sldMkLst>
        <pc:spChg chg="mod">
          <ac:chgData name="Akul Arun /DS" userId="86a59505-1c39-42df-b73d-44282e87df83" providerId="ADAL" clId="{6D29F5AB-6D88-402B-AEE9-D316945933E7}" dt="2023-08-10T16:09:36.857" v="826"/>
          <ac:spMkLst>
            <pc:docMk/>
            <pc:sldMk cId="848434521" sldId="299"/>
            <ac:spMk id="2" creationId="{D1377A82-9402-D113-1E32-2B7FA1F1A5F4}"/>
          </ac:spMkLst>
        </pc:spChg>
      </pc:sldChg>
      <pc:sldChg chg="modSp mod">
        <pc:chgData name="Akul Arun /DS" userId="86a59505-1c39-42df-b73d-44282e87df83" providerId="ADAL" clId="{6D29F5AB-6D88-402B-AEE9-D316945933E7}" dt="2023-08-10T16:09:36.857" v="826"/>
        <pc:sldMkLst>
          <pc:docMk/>
          <pc:sldMk cId="3796159587" sldId="300"/>
        </pc:sldMkLst>
        <pc:spChg chg="mod">
          <ac:chgData name="Akul Arun /DS" userId="86a59505-1c39-42df-b73d-44282e87df83" providerId="ADAL" clId="{6D29F5AB-6D88-402B-AEE9-D316945933E7}" dt="2023-08-10T16:09:36.857" v="826"/>
          <ac:spMkLst>
            <pc:docMk/>
            <pc:sldMk cId="3796159587" sldId="300"/>
            <ac:spMk id="2" creationId="{C0979948-35B7-BBF4-0AC6-148F6A47C8EA}"/>
          </ac:spMkLst>
        </pc:spChg>
      </pc:sldChg>
      <pc:sldChg chg="addSp delSp modSp mod ord">
        <pc:chgData name="Akul Arun /DS" userId="86a59505-1c39-42df-b73d-44282e87df83" providerId="ADAL" clId="{6D29F5AB-6D88-402B-AEE9-D316945933E7}" dt="2023-08-11T00:02:55.676" v="4312" actId="1582"/>
        <pc:sldMkLst>
          <pc:docMk/>
          <pc:sldMk cId="1849456870" sldId="301"/>
        </pc:sldMkLst>
        <pc:spChg chg="mod">
          <ac:chgData name="Akul Arun /DS" userId="86a59505-1c39-42df-b73d-44282e87df83" providerId="ADAL" clId="{6D29F5AB-6D88-402B-AEE9-D316945933E7}" dt="2023-08-10T23:59:04.358" v="4278" actId="20577"/>
          <ac:spMkLst>
            <pc:docMk/>
            <pc:sldMk cId="1849456870" sldId="301"/>
            <ac:spMk id="2" creationId="{FA754ED9-7417-E540-8772-2D78F7A8D617}"/>
          </ac:spMkLst>
        </pc:spChg>
        <pc:spChg chg="mod">
          <ac:chgData name="Akul Arun /DS" userId="86a59505-1c39-42df-b73d-44282e87df83" providerId="ADAL" clId="{6D29F5AB-6D88-402B-AEE9-D316945933E7}" dt="2023-08-10T23:59:44.292" v="4292" actId="20577"/>
          <ac:spMkLst>
            <pc:docMk/>
            <pc:sldMk cId="1849456870" sldId="301"/>
            <ac:spMk id="5" creationId="{45B42960-8BEE-6294-7117-43D6231347A8}"/>
          </ac:spMkLst>
        </pc:spChg>
        <pc:picChg chg="del">
          <ac:chgData name="Akul Arun /DS" userId="86a59505-1c39-42df-b73d-44282e87df83" providerId="ADAL" clId="{6D29F5AB-6D88-402B-AEE9-D316945933E7}" dt="2023-08-11T00:01:16.533" v="4302" actId="21"/>
          <ac:picMkLst>
            <pc:docMk/>
            <pc:sldMk cId="1849456870" sldId="301"/>
            <ac:picMk id="4" creationId="{A29966A5-40D7-9A49-A4AE-9E0FDFF68BE9}"/>
          </ac:picMkLst>
        </pc:picChg>
        <pc:picChg chg="del mod">
          <ac:chgData name="Akul Arun /DS" userId="86a59505-1c39-42df-b73d-44282e87df83" providerId="ADAL" clId="{6D29F5AB-6D88-402B-AEE9-D316945933E7}" dt="2023-08-11T00:00:31.179" v="4295" actId="21"/>
          <ac:picMkLst>
            <pc:docMk/>
            <pc:sldMk cId="1849456870" sldId="301"/>
            <ac:picMk id="6" creationId="{8E6ADB02-EDB6-335C-8022-9615BA5CE8BD}"/>
          </ac:picMkLst>
        </pc:picChg>
        <pc:picChg chg="add mod">
          <ac:chgData name="Akul Arun /DS" userId="86a59505-1c39-42df-b73d-44282e87df83" providerId="ADAL" clId="{6D29F5AB-6D88-402B-AEE9-D316945933E7}" dt="2023-08-11T00:02:55.676" v="4312" actId="1582"/>
          <ac:picMkLst>
            <pc:docMk/>
            <pc:sldMk cId="1849456870" sldId="301"/>
            <ac:picMk id="15" creationId="{68A8111E-77D4-8F48-82F2-3560D99D7D42}"/>
          </ac:picMkLst>
        </pc:picChg>
        <pc:picChg chg="add mod">
          <ac:chgData name="Akul Arun /DS" userId="86a59505-1c39-42df-b73d-44282e87df83" providerId="ADAL" clId="{6D29F5AB-6D88-402B-AEE9-D316945933E7}" dt="2023-08-11T00:02:52.326" v="4311" actId="1582"/>
          <ac:picMkLst>
            <pc:docMk/>
            <pc:sldMk cId="1849456870" sldId="301"/>
            <ac:picMk id="17" creationId="{2760C130-37C6-27D6-341C-94F1801F5965}"/>
          </ac:picMkLst>
        </pc:picChg>
        <pc:cxnChg chg="mod">
          <ac:chgData name="Akul Arun /DS" userId="86a59505-1c39-42df-b73d-44282e87df83" providerId="ADAL" clId="{6D29F5AB-6D88-402B-AEE9-D316945933E7}" dt="2023-08-10T23:59:29.428" v="4283" actId="208"/>
          <ac:cxnSpMkLst>
            <pc:docMk/>
            <pc:sldMk cId="1849456870" sldId="301"/>
            <ac:cxnSpMk id="8" creationId="{268C31D2-2DA9-97A3-312D-0FF2E4244235}"/>
          </ac:cxnSpMkLst>
        </pc:cxnChg>
        <pc:cxnChg chg="mod">
          <ac:chgData name="Akul Arun /DS" userId="86a59505-1c39-42df-b73d-44282e87df83" providerId="ADAL" clId="{6D29F5AB-6D88-402B-AEE9-D316945933E7}" dt="2023-08-10T23:59:35.429" v="4284" actId="14100"/>
          <ac:cxnSpMkLst>
            <pc:docMk/>
            <pc:sldMk cId="1849456870" sldId="301"/>
            <ac:cxnSpMk id="10" creationId="{328D517F-7707-9058-5834-402E89CE60DA}"/>
          </ac:cxnSpMkLst>
        </pc:cxnChg>
        <pc:cxnChg chg="mod">
          <ac:chgData name="Akul Arun /DS" userId="86a59505-1c39-42df-b73d-44282e87df83" providerId="ADAL" clId="{6D29F5AB-6D88-402B-AEE9-D316945933E7}" dt="2023-08-10T23:59:39.708" v="4285" actId="14100"/>
          <ac:cxnSpMkLst>
            <pc:docMk/>
            <pc:sldMk cId="1849456870" sldId="301"/>
            <ac:cxnSpMk id="11" creationId="{EAF9A66F-7994-A5AC-D0E1-8FF60423F92B}"/>
          </ac:cxnSpMkLst>
        </pc:cxnChg>
        <pc:cxnChg chg="mod">
          <ac:chgData name="Akul Arun /DS" userId="86a59505-1c39-42df-b73d-44282e87df83" providerId="ADAL" clId="{6D29F5AB-6D88-402B-AEE9-D316945933E7}" dt="2023-08-10T23:59:26.301" v="4282" actId="208"/>
          <ac:cxnSpMkLst>
            <pc:docMk/>
            <pc:sldMk cId="1849456870" sldId="301"/>
            <ac:cxnSpMk id="13" creationId="{933C3557-1229-562D-A15E-099BCCE73703}"/>
          </ac:cxnSpMkLst>
        </pc:cxnChg>
      </pc:sldChg>
      <pc:sldChg chg="modSp">
        <pc:chgData name="Akul Arun /DS" userId="86a59505-1c39-42df-b73d-44282e87df83" providerId="ADAL" clId="{6D29F5AB-6D88-402B-AEE9-D316945933E7}" dt="2023-08-10T16:09:36.857" v="826"/>
        <pc:sldMkLst>
          <pc:docMk/>
          <pc:sldMk cId="3893161688" sldId="302"/>
        </pc:sldMkLst>
        <pc:spChg chg="mod">
          <ac:chgData name="Akul Arun /DS" userId="86a59505-1c39-42df-b73d-44282e87df83" providerId="ADAL" clId="{6D29F5AB-6D88-402B-AEE9-D316945933E7}" dt="2023-08-10T16:09:36.857" v="826"/>
          <ac:spMkLst>
            <pc:docMk/>
            <pc:sldMk cId="3893161688" sldId="302"/>
            <ac:spMk id="3" creationId="{8E1470CF-E745-1FE8-468A-44DC54509AC1}"/>
          </ac:spMkLst>
        </pc:spChg>
      </pc:sldChg>
      <pc:sldChg chg="modSp">
        <pc:chgData name="Akul Arun /DS" userId="86a59505-1c39-42df-b73d-44282e87df83" providerId="ADAL" clId="{6D29F5AB-6D88-402B-AEE9-D316945933E7}" dt="2023-08-10T16:09:36.857" v="826"/>
        <pc:sldMkLst>
          <pc:docMk/>
          <pc:sldMk cId="629178509" sldId="303"/>
        </pc:sldMkLst>
        <pc:spChg chg="mod">
          <ac:chgData name="Akul Arun /DS" userId="86a59505-1c39-42df-b73d-44282e87df83" providerId="ADAL" clId="{6D29F5AB-6D88-402B-AEE9-D316945933E7}" dt="2023-08-10T16:09:36.857" v="826"/>
          <ac:spMkLst>
            <pc:docMk/>
            <pc:sldMk cId="629178509" sldId="303"/>
            <ac:spMk id="3" creationId="{B30FAE34-EBD8-24B5-E93A-C552D75CC1B9}"/>
          </ac:spMkLst>
        </pc:spChg>
      </pc:sldChg>
      <pc:sldChg chg="addSp delSp modSp mod ord">
        <pc:chgData name="Akul Arun /DS" userId="86a59505-1c39-42df-b73d-44282e87df83" providerId="ADAL" clId="{6D29F5AB-6D88-402B-AEE9-D316945933E7}" dt="2023-08-10T23:38:57.312" v="4138" actId="20577"/>
        <pc:sldMkLst>
          <pc:docMk/>
          <pc:sldMk cId="164523660" sldId="305"/>
        </pc:sldMkLst>
        <pc:spChg chg="mod">
          <ac:chgData name="Akul Arun /DS" userId="86a59505-1c39-42df-b73d-44282e87df83" providerId="ADAL" clId="{6D29F5AB-6D88-402B-AEE9-D316945933E7}" dt="2023-08-10T23:34:41.167" v="4101" actId="1076"/>
          <ac:spMkLst>
            <pc:docMk/>
            <pc:sldMk cId="164523660" sldId="305"/>
            <ac:spMk id="13" creationId="{8B134EE3-B14B-B1A2-4257-14F059511A69}"/>
          </ac:spMkLst>
        </pc:spChg>
        <pc:spChg chg="mod">
          <ac:chgData name="Akul Arun /DS" userId="86a59505-1c39-42df-b73d-44282e87df83" providerId="ADAL" clId="{6D29F5AB-6D88-402B-AEE9-D316945933E7}" dt="2023-08-10T23:34:24.070" v="4100" actId="20577"/>
          <ac:spMkLst>
            <pc:docMk/>
            <pc:sldMk cId="164523660" sldId="305"/>
            <ac:spMk id="452" creationId="{00000000-0000-0000-0000-000000000000}"/>
          </ac:spMkLst>
        </pc:spChg>
        <pc:spChg chg="mod">
          <ac:chgData name="Akul Arun /DS" userId="86a59505-1c39-42df-b73d-44282e87df83" providerId="ADAL" clId="{6D29F5AB-6D88-402B-AEE9-D316945933E7}" dt="2023-08-10T23:38:49.902" v="4136" actId="5793"/>
          <ac:spMkLst>
            <pc:docMk/>
            <pc:sldMk cId="164523660" sldId="305"/>
            <ac:spMk id="486" creationId="{00000000-0000-0000-0000-000000000000}"/>
          </ac:spMkLst>
        </pc:spChg>
        <pc:spChg chg="mod">
          <ac:chgData name="Akul Arun /DS" userId="86a59505-1c39-42df-b73d-44282e87df83" providerId="ADAL" clId="{6D29F5AB-6D88-402B-AEE9-D316945933E7}" dt="2023-08-10T23:38:57.312" v="4138" actId="20577"/>
          <ac:spMkLst>
            <pc:docMk/>
            <pc:sldMk cId="164523660" sldId="305"/>
            <ac:spMk id="490" creationId="{00000000-0000-0000-0000-000000000000}"/>
          </ac:spMkLst>
        </pc:spChg>
        <pc:picChg chg="del">
          <ac:chgData name="Akul Arun /DS" userId="86a59505-1c39-42df-b73d-44282e87df83" providerId="ADAL" clId="{6D29F5AB-6D88-402B-AEE9-D316945933E7}" dt="2023-08-10T23:35:04.907" v="4103" actId="21"/>
          <ac:picMkLst>
            <pc:docMk/>
            <pc:sldMk cId="164523660" sldId="305"/>
            <ac:picMk id="3" creationId="{EA90838A-6233-41F7-DD7F-F0CBC60FACDF}"/>
          </ac:picMkLst>
        </pc:picChg>
        <pc:picChg chg="add mod">
          <ac:chgData name="Akul Arun /DS" userId="86a59505-1c39-42df-b73d-44282e87df83" providerId="ADAL" clId="{6D29F5AB-6D88-402B-AEE9-D316945933E7}" dt="2023-08-10T23:37:24.057" v="4113" actId="1582"/>
          <ac:picMkLst>
            <pc:docMk/>
            <pc:sldMk cId="164523660" sldId="305"/>
            <ac:picMk id="4" creationId="{AB0BB35B-CFFC-D826-4156-8CC837CA7421}"/>
          </ac:picMkLst>
        </pc:picChg>
        <pc:picChg chg="del">
          <ac:chgData name="Akul Arun /DS" userId="86a59505-1c39-42df-b73d-44282e87df83" providerId="ADAL" clId="{6D29F5AB-6D88-402B-AEE9-D316945933E7}" dt="2023-08-10T23:35:07.208" v="4104" actId="21"/>
          <ac:picMkLst>
            <pc:docMk/>
            <pc:sldMk cId="164523660" sldId="305"/>
            <ac:picMk id="5" creationId="{14DBC177-9DE1-A352-8759-2C9EE853A56A}"/>
          </ac:picMkLst>
        </pc:picChg>
        <pc:picChg chg="add mod">
          <ac:chgData name="Akul Arun /DS" userId="86a59505-1c39-42df-b73d-44282e87df83" providerId="ADAL" clId="{6D29F5AB-6D88-402B-AEE9-D316945933E7}" dt="2023-08-10T23:38:34.532" v="4126" actId="1582"/>
          <ac:picMkLst>
            <pc:docMk/>
            <pc:sldMk cId="164523660" sldId="305"/>
            <ac:picMk id="8" creationId="{E3B6F3E3-D522-2E50-D6A7-F666E6B3AB8D}"/>
          </ac:picMkLst>
        </pc:picChg>
        <pc:cxnChg chg="mod">
          <ac:chgData name="Akul Arun /DS" userId="86a59505-1c39-42df-b73d-44282e87df83" providerId="ADAL" clId="{6D29F5AB-6D88-402B-AEE9-D316945933E7}" dt="2023-08-10T23:38:28.736" v="4124" actId="1076"/>
          <ac:cxnSpMkLst>
            <pc:docMk/>
            <pc:sldMk cId="164523660" sldId="305"/>
            <ac:cxnSpMk id="17" creationId="{D899D824-4EC1-77D4-6B57-00C5FD19EF66}"/>
          </ac:cxnSpMkLst>
        </pc:cxnChg>
        <pc:cxnChg chg="mod">
          <ac:chgData name="Akul Arun /DS" userId="86a59505-1c39-42df-b73d-44282e87df83" providerId="ADAL" clId="{6D29F5AB-6D88-402B-AEE9-D316945933E7}" dt="2023-08-10T23:34:50.117" v="4102" actId="208"/>
          <ac:cxnSpMkLst>
            <pc:docMk/>
            <pc:sldMk cId="164523660" sldId="305"/>
            <ac:cxnSpMk id="515" creationId="{00000000-0000-0000-0000-000000000000}"/>
          </ac:cxnSpMkLst>
        </pc:cxnChg>
        <pc:cxnChg chg="mod">
          <ac:chgData name="Akul Arun /DS" userId="86a59505-1c39-42df-b73d-44282e87df83" providerId="ADAL" clId="{6D29F5AB-6D88-402B-AEE9-D316945933E7}" dt="2023-08-10T23:34:50.117" v="4102" actId="208"/>
          <ac:cxnSpMkLst>
            <pc:docMk/>
            <pc:sldMk cId="164523660" sldId="305"/>
            <ac:cxnSpMk id="516" creationId="{00000000-0000-0000-0000-000000000000}"/>
          </ac:cxnSpMkLst>
        </pc:cxnChg>
        <pc:cxnChg chg="mod">
          <ac:chgData name="Akul Arun /DS" userId="86a59505-1c39-42df-b73d-44282e87df83" providerId="ADAL" clId="{6D29F5AB-6D88-402B-AEE9-D316945933E7}" dt="2023-08-10T23:34:50.117" v="4102" actId="208"/>
          <ac:cxnSpMkLst>
            <pc:docMk/>
            <pc:sldMk cId="164523660" sldId="305"/>
            <ac:cxnSpMk id="517" creationId="{00000000-0000-0000-0000-000000000000}"/>
          </ac:cxnSpMkLst>
        </pc:cxnChg>
        <pc:cxnChg chg="mod">
          <ac:chgData name="Akul Arun /DS" userId="86a59505-1c39-42df-b73d-44282e87df83" providerId="ADAL" clId="{6D29F5AB-6D88-402B-AEE9-D316945933E7}" dt="2023-08-10T23:34:50.117" v="4102" actId="208"/>
          <ac:cxnSpMkLst>
            <pc:docMk/>
            <pc:sldMk cId="164523660" sldId="305"/>
            <ac:cxnSpMk id="519" creationId="{00000000-0000-0000-0000-000000000000}"/>
          </ac:cxnSpMkLst>
        </pc:cxnChg>
      </pc:sldChg>
      <pc:sldChg chg="addSp delSp modSp mod ord">
        <pc:chgData name="Akul Arun /DS" userId="86a59505-1c39-42df-b73d-44282e87df83" providerId="ADAL" clId="{6D29F5AB-6D88-402B-AEE9-D316945933E7}" dt="2023-08-10T23:44:41.192" v="4197" actId="1582"/>
        <pc:sldMkLst>
          <pc:docMk/>
          <pc:sldMk cId="3440554287" sldId="307"/>
        </pc:sldMkLst>
        <pc:spChg chg="mod">
          <ac:chgData name="Akul Arun /DS" userId="86a59505-1c39-42df-b73d-44282e87df83" providerId="ADAL" clId="{6D29F5AB-6D88-402B-AEE9-D316945933E7}" dt="2023-08-10T23:43:38.413" v="4189"/>
          <ac:spMkLst>
            <pc:docMk/>
            <pc:sldMk cId="3440554287" sldId="307"/>
            <ac:spMk id="13" creationId="{8B134EE3-B14B-B1A2-4257-14F059511A69}"/>
          </ac:spMkLst>
        </pc:spChg>
        <pc:spChg chg="mod">
          <ac:chgData name="Akul Arun /DS" userId="86a59505-1c39-42df-b73d-44282e87df83" providerId="ADAL" clId="{6D29F5AB-6D88-402B-AEE9-D316945933E7}" dt="2023-08-10T23:41:04.981" v="4165" actId="20577"/>
          <ac:spMkLst>
            <pc:docMk/>
            <pc:sldMk cId="3440554287" sldId="307"/>
            <ac:spMk id="452" creationId="{00000000-0000-0000-0000-000000000000}"/>
          </ac:spMkLst>
        </pc:spChg>
        <pc:spChg chg="mod">
          <ac:chgData name="Akul Arun /DS" userId="86a59505-1c39-42df-b73d-44282e87df83" providerId="ADAL" clId="{6D29F5AB-6D88-402B-AEE9-D316945933E7}" dt="2023-08-10T23:41:28.072" v="4170" actId="14100"/>
          <ac:spMkLst>
            <pc:docMk/>
            <pc:sldMk cId="3440554287" sldId="307"/>
            <ac:spMk id="486" creationId="{00000000-0000-0000-0000-000000000000}"/>
          </ac:spMkLst>
        </pc:spChg>
        <pc:spChg chg="mod">
          <ac:chgData name="Akul Arun /DS" userId="86a59505-1c39-42df-b73d-44282e87df83" providerId="ADAL" clId="{6D29F5AB-6D88-402B-AEE9-D316945933E7}" dt="2023-08-10T23:43:31.058" v="4188" actId="20577"/>
          <ac:spMkLst>
            <pc:docMk/>
            <pc:sldMk cId="3440554287" sldId="307"/>
            <ac:spMk id="490" creationId="{00000000-0000-0000-0000-000000000000}"/>
          </ac:spMkLst>
        </pc:spChg>
        <pc:picChg chg="add mod">
          <ac:chgData name="Akul Arun /DS" userId="86a59505-1c39-42df-b73d-44282e87df83" providerId="ADAL" clId="{6D29F5AB-6D88-402B-AEE9-D316945933E7}" dt="2023-08-10T23:42:33.120" v="4179" actId="1582"/>
          <ac:picMkLst>
            <pc:docMk/>
            <pc:sldMk cId="3440554287" sldId="307"/>
            <ac:picMk id="3" creationId="{3AEB65DC-2C99-3DDA-CC1D-B42DC8C6ED15}"/>
          </ac:picMkLst>
        </pc:picChg>
        <pc:picChg chg="del mod">
          <ac:chgData name="Akul Arun /DS" userId="86a59505-1c39-42df-b73d-44282e87df83" providerId="ADAL" clId="{6D29F5AB-6D88-402B-AEE9-D316945933E7}" dt="2023-08-10T23:43:22.555" v="4183" actId="21"/>
          <ac:picMkLst>
            <pc:docMk/>
            <pc:sldMk cId="3440554287" sldId="307"/>
            <ac:picMk id="4" creationId="{53480DAC-90BE-0413-E6B5-139402B4A6C9}"/>
          </ac:picMkLst>
        </pc:picChg>
        <pc:picChg chg="del">
          <ac:chgData name="Akul Arun /DS" userId="86a59505-1c39-42df-b73d-44282e87df83" providerId="ADAL" clId="{6D29F5AB-6D88-402B-AEE9-D316945933E7}" dt="2023-08-10T23:40:29.327" v="4141" actId="21"/>
          <ac:picMkLst>
            <pc:docMk/>
            <pc:sldMk cId="3440554287" sldId="307"/>
            <ac:picMk id="5" creationId="{14DBC177-9DE1-A352-8759-2C9EE853A56A}"/>
          </ac:picMkLst>
        </pc:picChg>
        <pc:picChg chg="add mod">
          <ac:chgData name="Akul Arun /DS" userId="86a59505-1c39-42df-b73d-44282e87df83" providerId="ADAL" clId="{6D29F5AB-6D88-402B-AEE9-D316945933E7}" dt="2023-08-10T23:44:41.192" v="4197" actId="1582"/>
          <ac:picMkLst>
            <pc:docMk/>
            <pc:sldMk cId="3440554287" sldId="307"/>
            <ac:picMk id="9" creationId="{51D06F2B-30AA-53BB-B083-F9EA59E438FC}"/>
          </ac:picMkLst>
        </pc:picChg>
        <pc:cxnChg chg="mod">
          <ac:chgData name="Akul Arun /DS" userId="86a59505-1c39-42df-b73d-44282e87df83" providerId="ADAL" clId="{6D29F5AB-6D88-402B-AEE9-D316945933E7}" dt="2023-08-10T23:43:16.299" v="4181" actId="1076"/>
          <ac:cxnSpMkLst>
            <pc:docMk/>
            <pc:sldMk cId="3440554287" sldId="307"/>
            <ac:cxnSpMk id="17" creationId="{D899D824-4EC1-77D4-6B57-00C5FD19EF66}"/>
          </ac:cxnSpMkLst>
        </pc:cxnChg>
        <pc:cxnChg chg="mod">
          <ac:chgData name="Akul Arun /DS" userId="86a59505-1c39-42df-b73d-44282e87df83" providerId="ADAL" clId="{6D29F5AB-6D88-402B-AEE9-D316945933E7}" dt="2023-08-10T23:40:46.241" v="4144" actId="208"/>
          <ac:cxnSpMkLst>
            <pc:docMk/>
            <pc:sldMk cId="3440554287" sldId="307"/>
            <ac:cxnSpMk id="515" creationId="{00000000-0000-0000-0000-000000000000}"/>
          </ac:cxnSpMkLst>
        </pc:cxnChg>
        <pc:cxnChg chg="mod">
          <ac:chgData name="Akul Arun /DS" userId="86a59505-1c39-42df-b73d-44282e87df83" providerId="ADAL" clId="{6D29F5AB-6D88-402B-AEE9-D316945933E7}" dt="2023-08-10T23:40:46.241" v="4144" actId="208"/>
          <ac:cxnSpMkLst>
            <pc:docMk/>
            <pc:sldMk cId="3440554287" sldId="307"/>
            <ac:cxnSpMk id="516" creationId="{00000000-0000-0000-0000-000000000000}"/>
          </ac:cxnSpMkLst>
        </pc:cxnChg>
        <pc:cxnChg chg="mod">
          <ac:chgData name="Akul Arun /DS" userId="86a59505-1c39-42df-b73d-44282e87df83" providerId="ADAL" clId="{6D29F5AB-6D88-402B-AEE9-D316945933E7}" dt="2023-08-10T23:40:46.241" v="4144" actId="208"/>
          <ac:cxnSpMkLst>
            <pc:docMk/>
            <pc:sldMk cId="3440554287" sldId="307"/>
            <ac:cxnSpMk id="517" creationId="{00000000-0000-0000-0000-000000000000}"/>
          </ac:cxnSpMkLst>
        </pc:cxnChg>
        <pc:cxnChg chg="mod">
          <ac:chgData name="Akul Arun /DS" userId="86a59505-1c39-42df-b73d-44282e87df83" providerId="ADAL" clId="{6D29F5AB-6D88-402B-AEE9-D316945933E7}" dt="2023-08-10T23:40:46.241" v="4144" actId="208"/>
          <ac:cxnSpMkLst>
            <pc:docMk/>
            <pc:sldMk cId="3440554287" sldId="307"/>
            <ac:cxnSpMk id="519" creationId="{00000000-0000-0000-0000-000000000000}"/>
          </ac:cxnSpMkLst>
        </pc:cxnChg>
      </pc:sldChg>
      <pc:sldChg chg="addSp delSp modSp mod ord">
        <pc:chgData name="Akul Arun /DS" userId="86a59505-1c39-42df-b73d-44282e87df83" providerId="ADAL" clId="{6D29F5AB-6D88-402B-AEE9-D316945933E7}" dt="2023-08-11T00:15:01.423" v="4458" actId="14100"/>
        <pc:sldMkLst>
          <pc:docMk/>
          <pc:sldMk cId="3589926611" sldId="308"/>
        </pc:sldMkLst>
        <pc:spChg chg="mod">
          <ac:chgData name="Akul Arun /DS" userId="86a59505-1c39-42df-b73d-44282e87df83" providerId="ADAL" clId="{6D29F5AB-6D88-402B-AEE9-D316945933E7}" dt="2023-08-11T00:03:39.275" v="4316" actId="14100"/>
          <ac:spMkLst>
            <pc:docMk/>
            <pc:sldMk cId="3589926611" sldId="308"/>
            <ac:spMk id="2" creationId="{E107C63F-CD75-0025-C995-B511A57A88EA}"/>
          </ac:spMkLst>
        </pc:spChg>
        <pc:spChg chg="del mod">
          <ac:chgData name="Akul Arun /DS" userId="86a59505-1c39-42df-b73d-44282e87df83" providerId="ADAL" clId="{6D29F5AB-6D88-402B-AEE9-D316945933E7}" dt="2023-08-11T00:06:03.381" v="4330" actId="21"/>
          <ac:spMkLst>
            <pc:docMk/>
            <pc:sldMk cId="3589926611" sldId="308"/>
            <ac:spMk id="4" creationId="{E8922341-B85E-3A9E-7FD1-9805B4CB7E98}"/>
          </ac:spMkLst>
        </pc:spChg>
        <pc:spChg chg="mod">
          <ac:chgData name="Akul Arun /DS" userId="86a59505-1c39-42df-b73d-44282e87df83" providerId="ADAL" clId="{6D29F5AB-6D88-402B-AEE9-D316945933E7}" dt="2023-08-11T00:09:05.851" v="4378" actId="1076"/>
          <ac:spMkLst>
            <pc:docMk/>
            <pc:sldMk cId="3589926611" sldId="308"/>
            <ac:spMk id="6" creationId="{8BFB5FAA-D55D-D0E9-4F02-B0507770A423}"/>
          </ac:spMkLst>
        </pc:spChg>
        <pc:spChg chg="del">
          <ac:chgData name="Akul Arun /DS" userId="86a59505-1c39-42df-b73d-44282e87df83" providerId="ADAL" clId="{6D29F5AB-6D88-402B-AEE9-D316945933E7}" dt="2023-08-11T00:05:56.457" v="4328" actId="21"/>
          <ac:spMkLst>
            <pc:docMk/>
            <pc:sldMk cId="3589926611" sldId="308"/>
            <ac:spMk id="7" creationId="{CCC2CA3F-CA56-34E9-07A3-3AA659F2DC5F}"/>
          </ac:spMkLst>
        </pc:spChg>
        <pc:spChg chg="del">
          <ac:chgData name="Akul Arun /DS" userId="86a59505-1c39-42df-b73d-44282e87df83" providerId="ADAL" clId="{6D29F5AB-6D88-402B-AEE9-D316945933E7}" dt="2023-08-11T00:05:58.612" v="4329" actId="21"/>
          <ac:spMkLst>
            <pc:docMk/>
            <pc:sldMk cId="3589926611" sldId="308"/>
            <ac:spMk id="8" creationId="{9B62E55F-EB86-C893-0D83-6F6B20A0CF9D}"/>
          </ac:spMkLst>
        </pc:spChg>
        <pc:spChg chg="add mod">
          <ac:chgData name="Akul Arun /DS" userId="86a59505-1c39-42df-b73d-44282e87df83" providerId="ADAL" clId="{6D29F5AB-6D88-402B-AEE9-D316945933E7}" dt="2023-08-11T00:13:07.515" v="4421" actId="1076"/>
          <ac:spMkLst>
            <pc:docMk/>
            <pc:sldMk cId="3589926611" sldId="308"/>
            <ac:spMk id="13" creationId="{DE1602B7-2A6C-AF8C-28A7-1FE1DACA7CD8}"/>
          </ac:spMkLst>
        </pc:spChg>
        <pc:spChg chg="add mod">
          <ac:chgData name="Akul Arun /DS" userId="86a59505-1c39-42df-b73d-44282e87df83" providerId="ADAL" clId="{6D29F5AB-6D88-402B-AEE9-D316945933E7}" dt="2023-08-11T00:13:12.109" v="4422" actId="1076"/>
          <ac:spMkLst>
            <pc:docMk/>
            <pc:sldMk cId="3589926611" sldId="308"/>
            <ac:spMk id="14" creationId="{26B31017-A003-0714-E476-10CEC21FEB0D}"/>
          </ac:spMkLst>
        </pc:spChg>
        <pc:spChg chg="add mod">
          <ac:chgData name="Akul Arun /DS" userId="86a59505-1c39-42df-b73d-44282e87df83" providerId="ADAL" clId="{6D29F5AB-6D88-402B-AEE9-D316945933E7}" dt="2023-08-11T00:13:14.721" v="4423" actId="1076"/>
          <ac:spMkLst>
            <pc:docMk/>
            <pc:sldMk cId="3589926611" sldId="308"/>
            <ac:spMk id="19" creationId="{C653CFE4-B9D4-6454-FCC4-266227D5D7C4}"/>
          </ac:spMkLst>
        </pc:spChg>
        <pc:spChg chg="add mod">
          <ac:chgData name="Akul Arun /DS" userId="86a59505-1c39-42df-b73d-44282e87df83" providerId="ADAL" clId="{6D29F5AB-6D88-402B-AEE9-D316945933E7}" dt="2023-08-11T00:13:52.436" v="4435" actId="14100"/>
          <ac:spMkLst>
            <pc:docMk/>
            <pc:sldMk cId="3589926611" sldId="308"/>
            <ac:spMk id="20" creationId="{DCA01087-D7B7-4384-B65E-61C11139FC73}"/>
          </ac:spMkLst>
        </pc:spChg>
        <pc:spChg chg="add mod">
          <ac:chgData name="Akul Arun /DS" userId="86a59505-1c39-42df-b73d-44282e87df83" providerId="ADAL" clId="{6D29F5AB-6D88-402B-AEE9-D316945933E7}" dt="2023-08-11T00:15:01.423" v="4458" actId="14100"/>
          <ac:spMkLst>
            <pc:docMk/>
            <pc:sldMk cId="3589926611" sldId="308"/>
            <ac:spMk id="23" creationId="{38A66D8E-AE92-7B56-A157-663BA9EB26FB}"/>
          </ac:spMkLst>
        </pc:spChg>
        <pc:picChg chg="del">
          <ac:chgData name="Akul Arun /DS" userId="86a59505-1c39-42df-b73d-44282e87df83" providerId="ADAL" clId="{6D29F5AB-6D88-402B-AEE9-D316945933E7}" dt="2023-08-11T00:05:19.516" v="4321" actId="21"/>
          <ac:picMkLst>
            <pc:docMk/>
            <pc:sldMk cId="3589926611" sldId="308"/>
            <ac:picMk id="3" creationId="{3D007119-A585-8EB4-D4E6-7686BEC4ACC0}"/>
          </ac:picMkLst>
        </pc:picChg>
        <pc:picChg chg="del">
          <ac:chgData name="Akul Arun /DS" userId="86a59505-1c39-42df-b73d-44282e87df83" providerId="ADAL" clId="{6D29F5AB-6D88-402B-AEE9-D316945933E7}" dt="2023-08-11T00:05:21.682" v="4323" actId="21"/>
          <ac:picMkLst>
            <pc:docMk/>
            <pc:sldMk cId="3589926611" sldId="308"/>
            <ac:picMk id="5" creationId="{4F62529E-58FC-319D-9F8E-4C5F573C8301}"/>
          </ac:picMkLst>
        </pc:picChg>
        <pc:picChg chg="add mod">
          <ac:chgData name="Akul Arun /DS" userId="86a59505-1c39-42df-b73d-44282e87df83" providerId="ADAL" clId="{6D29F5AB-6D88-402B-AEE9-D316945933E7}" dt="2023-08-11T00:13:21.674" v="4426" actId="1076"/>
          <ac:picMkLst>
            <pc:docMk/>
            <pc:sldMk cId="3589926611" sldId="308"/>
            <ac:picMk id="10" creationId="{A9847820-4EF9-8795-8E32-587F8CE27574}"/>
          </ac:picMkLst>
        </pc:picChg>
        <pc:picChg chg="add mod">
          <ac:chgData name="Akul Arun /DS" userId="86a59505-1c39-42df-b73d-44282e87df83" providerId="ADAL" clId="{6D29F5AB-6D88-402B-AEE9-D316945933E7}" dt="2023-08-11T00:13:16.487" v="4424" actId="1076"/>
          <ac:picMkLst>
            <pc:docMk/>
            <pc:sldMk cId="3589926611" sldId="308"/>
            <ac:picMk id="12" creationId="{83162462-C547-4346-8480-BDD138F451F0}"/>
          </ac:picMkLst>
        </pc:picChg>
        <pc:picChg chg="add mod">
          <ac:chgData name="Akul Arun /DS" userId="86a59505-1c39-42df-b73d-44282e87df83" providerId="ADAL" clId="{6D29F5AB-6D88-402B-AEE9-D316945933E7}" dt="2023-08-11T00:13:19.059" v="4425" actId="1076"/>
          <ac:picMkLst>
            <pc:docMk/>
            <pc:sldMk cId="3589926611" sldId="308"/>
            <ac:picMk id="16" creationId="{A245B864-06F6-5732-2985-4A3E08AA167D}"/>
          </ac:picMkLst>
        </pc:picChg>
        <pc:picChg chg="add mod">
          <ac:chgData name="Akul Arun /DS" userId="86a59505-1c39-42df-b73d-44282e87df83" providerId="ADAL" clId="{6D29F5AB-6D88-402B-AEE9-D316945933E7}" dt="2023-08-11T00:13:05.200" v="4420" actId="1076"/>
          <ac:picMkLst>
            <pc:docMk/>
            <pc:sldMk cId="3589926611" sldId="308"/>
            <ac:picMk id="18" creationId="{7B21523D-F1C7-E42B-1286-A06EBC950DF3}"/>
          </ac:picMkLst>
        </pc:picChg>
        <pc:picChg chg="add mod">
          <ac:chgData name="Akul Arun /DS" userId="86a59505-1c39-42df-b73d-44282e87df83" providerId="ADAL" clId="{6D29F5AB-6D88-402B-AEE9-D316945933E7}" dt="2023-08-11T00:14:37.972" v="4443" actId="1076"/>
          <ac:picMkLst>
            <pc:docMk/>
            <pc:sldMk cId="3589926611" sldId="308"/>
            <ac:picMk id="22" creationId="{E0FAD720-6DF3-E58E-3F52-D233A6129FBF}"/>
          </ac:picMkLst>
        </pc:picChg>
      </pc:sldChg>
      <pc:sldChg chg="modSp mod ord">
        <pc:chgData name="Akul Arun /DS" userId="86a59505-1c39-42df-b73d-44282e87df83" providerId="ADAL" clId="{6D29F5AB-6D88-402B-AEE9-D316945933E7}" dt="2023-08-11T00:16:39.622" v="4467" actId="255"/>
        <pc:sldMkLst>
          <pc:docMk/>
          <pc:sldMk cId="864020289" sldId="309"/>
        </pc:sldMkLst>
        <pc:spChg chg="mod">
          <ac:chgData name="Akul Arun /DS" userId="86a59505-1c39-42df-b73d-44282e87df83" providerId="ADAL" clId="{6D29F5AB-6D88-402B-AEE9-D316945933E7}" dt="2023-08-10T16:09:36.857" v="826"/>
          <ac:spMkLst>
            <pc:docMk/>
            <pc:sldMk cId="864020289" sldId="309"/>
            <ac:spMk id="2258" creationId="{00000000-0000-0000-0000-000000000000}"/>
          </ac:spMkLst>
        </pc:spChg>
        <pc:spChg chg="mod">
          <ac:chgData name="Akul Arun /DS" userId="86a59505-1c39-42df-b73d-44282e87df83" providerId="ADAL" clId="{6D29F5AB-6D88-402B-AEE9-D316945933E7}" dt="2023-08-11T00:16:23.540" v="4464" actId="1076"/>
          <ac:spMkLst>
            <pc:docMk/>
            <pc:sldMk cId="864020289" sldId="309"/>
            <ac:spMk id="2259" creationId="{00000000-0000-0000-0000-000000000000}"/>
          </ac:spMkLst>
        </pc:spChg>
        <pc:spChg chg="mod">
          <ac:chgData name="Akul Arun /DS" userId="86a59505-1c39-42df-b73d-44282e87df83" providerId="ADAL" clId="{6D29F5AB-6D88-402B-AEE9-D316945933E7}" dt="2023-08-11T00:15:53.382" v="4461" actId="1076"/>
          <ac:spMkLst>
            <pc:docMk/>
            <pc:sldMk cId="864020289" sldId="309"/>
            <ac:spMk id="2260" creationId="{00000000-0000-0000-0000-000000000000}"/>
          </ac:spMkLst>
        </pc:spChg>
        <pc:spChg chg="mod">
          <ac:chgData name="Akul Arun /DS" userId="86a59505-1c39-42df-b73d-44282e87df83" providerId="ADAL" clId="{6D29F5AB-6D88-402B-AEE9-D316945933E7}" dt="2023-08-11T00:16:09.941" v="4463" actId="255"/>
          <ac:spMkLst>
            <pc:docMk/>
            <pc:sldMk cId="864020289" sldId="309"/>
            <ac:spMk id="2263" creationId="{00000000-0000-0000-0000-000000000000}"/>
          </ac:spMkLst>
        </pc:spChg>
        <pc:spChg chg="mod">
          <ac:chgData name="Akul Arun /DS" userId="86a59505-1c39-42df-b73d-44282e87df83" providerId="ADAL" clId="{6D29F5AB-6D88-402B-AEE9-D316945933E7}" dt="2023-08-11T00:16:39.622" v="4467" actId="255"/>
          <ac:spMkLst>
            <pc:docMk/>
            <pc:sldMk cId="864020289" sldId="309"/>
            <ac:spMk id="2266" creationId="{00000000-0000-0000-0000-000000000000}"/>
          </ac:spMkLst>
        </pc:spChg>
        <pc:grpChg chg="mod">
          <ac:chgData name="Akul Arun /DS" userId="86a59505-1c39-42df-b73d-44282e87df83" providerId="ADAL" clId="{6D29F5AB-6D88-402B-AEE9-D316945933E7}" dt="2023-08-11T00:16:00.800" v="4462" actId="1076"/>
          <ac:grpSpMkLst>
            <pc:docMk/>
            <pc:sldMk cId="864020289" sldId="309"/>
            <ac:grpSpMk id="2261" creationId="{00000000-0000-0000-0000-000000000000}"/>
          </ac:grpSpMkLst>
        </pc:grpChg>
        <pc:grpChg chg="mod">
          <ac:chgData name="Akul Arun /DS" userId="86a59505-1c39-42df-b73d-44282e87df83" providerId="ADAL" clId="{6D29F5AB-6D88-402B-AEE9-D316945933E7}" dt="2023-08-11T00:16:33.845" v="4466" actId="1076"/>
          <ac:grpSpMkLst>
            <pc:docMk/>
            <pc:sldMk cId="864020289" sldId="309"/>
            <ac:grpSpMk id="2264" creationId="{00000000-0000-0000-0000-000000000000}"/>
          </ac:grpSpMkLst>
        </pc:grpChg>
        <pc:grpChg chg="mod">
          <ac:chgData name="Akul Arun /DS" userId="86a59505-1c39-42df-b73d-44282e87df83" providerId="ADAL" clId="{6D29F5AB-6D88-402B-AEE9-D316945933E7}" dt="2023-08-11T00:16:27.484" v="4465" actId="14100"/>
          <ac:grpSpMkLst>
            <pc:docMk/>
            <pc:sldMk cId="864020289" sldId="309"/>
            <ac:grpSpMk id="2277" creationId="{00000000-0000-0000-0000-000000000000}"/>
          </ac:grpSpMkLst>
        </pc:grpChg>
        <pc:cxnChg chg="mod">
          <ac:chgData name="Akul Arun /DS" userId="86a59505-1c39-42df-b73d-44282e87df83" providerId="ADAL" clId="{6D29F5AB-6D88-402B-AEE9-D316945933E7}" dt="2023-08-11T00:15:53.382" v="4461" actId="1076"/>
          <ac:cxnSpMkLst>
            <pc:docMk/>
            <pc:sldMk cId="864020289" sldId="309"/>
            <ac:cxnSpMk id="2275" creationId="{00000000-0000-0000-0000-000000000000}"/>
          </ac:cxnSpMkLst>
        </pc:cxnChg>
        <pc:cxnChg chg="mod">
          <ac:chgData name="Akul Arun /DS" userId="86a59505-1c39-42df-b73d-44282e87df83" providerId="ADAL" clId="{6D29F5AB-6D88-402B-AEE9-D316945933E7}" dt="2023-08-11T00:16:23.540" v="4464" actId="1076"/>
          <ac:cxnSpMkLst>
            <pc:docMk/>
            <pc:sldMk cId="864020289" sldId="309"/>
            <ac:cxnSpMk id="2276" creationId="{00000000-0000-0000-0000-000000000000}"/>
          </ac:cxnSpMkLst>
        </pc:cxnChg>
      </pc:sldChg>
      <pc:sldChg chg="modSp">
        <pc:chgData name="Akul Arun /DS" userId="86a59505-1c39-42df-b73d-44282e87df83" providerId="ADAL" clId="{6D29F5AB-6D88-402B-AEE9-D316945933E7}" dt="2023-08-10T16:09:36.857" v="826"/>
        <pc:sldMkLst>
          <pc:docMk/>
          <pc:sldMk cId="1014884782" sldId="310"/>
        </pc:sldMkLst>
        <pc:spChg chg="mod">
          <ac:chgData name="Akul Arun /DS" userId="86a59505-1c39-42df-b73d-44282e87df83" providerId="ADAL" clId="{6D29F5AB-6D88-402B-AEE9-D316945933E7}" dt="2023-08-10T16:09:36.857" v="826"/>
          <ac:spMkLst>
            <pc:docMk/>
            <pc:sldMk cId="1014884782" sldId="310"/>
            <ac:spMk id="2" creationId="{AF69F0B4-72CD-54DA-A8A7-5DBC2EC9E50B}"/>
          </ac:spMkLst>
        </pc:spChg>
      </pc:sldChg>
      <pc:sldChg chg="addSp delSp modSp add mod">
        <pc:chgData name="Akul Arun /DS" userId="86a59505-1c39-42df-b73d-44282e87df83" providerId="ADAL" clId="{6D29F5AB-6D88-402B-AEE9-D316945933E7}" dt="2023-08-11T00:25:44.341" v="4511" actId="208"/>
        <pc:sldMkLst>
          <pc:docMk/>
          <pc:sldMk cId="1033348543" sldId="313"/>
        </pc:sldMkLst>
        <pc:spChg chg="add del mod">
          <ac:chgData name="Akul Arun /DS" userId="86a59505-1c39-42df-b73d-44282e87df83" providerId="ADAL" clId="{6D29F5AB-6D88-402B-AEE9-D316945933E7}" dt="2023-08-10T18:09:31.411" v="1963"/>
          <ac:spMkLst>
            <pc:docMk/>
            <pc:sldMk cId="1033348543" sldId="313"/>
            <ac:spMk id="12" creationId="{4883982D-F144-E44F-8D87-931EC7EE934E}"/>
          </ac:spMkLst>
        </pc:spChg>
        <pc:spChg chg="add mod">
          <ac:chgData name="Akul Arun /DS" userId="86a59505-1c39-42df-b73d-44282e87df83" providerId="ADAL" clId="{6D29F5AB-6D88-402B-AEE9-D316945933E7}" dt="2023-08-10T18:16:21.281" v="2119" actId="14100"/>
          <ac:spMkLst>
            <pc:docMk/>
            <pc:sldMk cId="1033348543" sldId="313"/>
            <ac:spMk id="14" creationId="{B718D65E-1A73-AC2F-C73E-AED15B69B674}"/>
          </ac:spMkLst>
        </pc:spChg>
        <pc:spChg chg="add mod">
          <ac:chgData name="Akul Arun /DS" userId="86a59505-1c39-42df-b73d-44282e87df83" providerId="ADAL" clId="{6D29F5AB-6D88-402B-AEE9-D316945933E7}" dt="2023-08-10T19:02:23.364" v="2571" actId="20577"/>
          <ac:spMkLst>
            <pc:docMk/>
            <pc:sldMk cId="1033348543" sldId="313"/>
            <ac:spMk id="16" creationId="{6AB0010A-E019-C0AD-C450-F7262BB7C414}"/>
          </ac:spMkLst>
        </pc:spChg>
        <pc:spChg chg="del mod">
          <ac:chgData name="Akul Arun /DS" userId="86a59505-1c39-42df-b73d-44282e87df83" providerId="ADAL" clId="{6D29F5AB-6D88-402B-AEE9-D316945933E7}" dt="2023-08-10T18:10:13.318" v="1969" actId="21"/>
          <ac:spMkLst>
            <pc:docMk/>
            <pc:sldMk cId="1033348543" sldId="313"/>
            <ac:spMk id="451" creationId="{00000000-0000-0000-0000-000000000000}"/>
          </ac:spMkLst>
        </pc:spChg>
        <pc:spChg chg="mod">
          <ac:chgData name="Akul Arun /DS" userId="86a59505-1c39-42df-b73d-44282e87df83" providerId="ADAL" clId="{6D29F5AB-6D88-402B-AEE9-D316945933E7}" dt="2023-08-10T19:20:19.084" v="2654" actId="2711"/>
          <ac:spMkLst>
            <pc:docMk/>
            <pc:sldMk cId="1033348543" sldId="313"/>
            <ac:spMk id="452" creationId="{00000000-0000-0000-0000-000000000000}"/>
          </ac:spMkLst>
        </pc:spChg>
        <pc:spChg chg="del mod topLvl">
          <ac:chgData name="Akul Arun /DS" userId="86a59505-1c39-42df-b73d-44282e87df83" providerId="ADAL" clId="{6D29F5AB-6D88-402B-AEE9-D316945933E7}" dt="2023-08-10T18:09:10.626" v="1957" actId="21"/>
          <ac:spMkLst>
            <pc:docMk/>
            <pc:sldMk cId="1033348543" sldId="313"/>
            <ac:spMk id="486" creationId="{00000000-0000-0000-0000-000000000000}"/>
          </ac:spMkLst>
        </pc:spChg>
        <pc:spChg chg="mod topLvl">
          <ac:chgData name="Akul Arun /DS" userId="86a59505-1c39-42df-b73d-44282e87df83" providerId="ADAL" clId="{6D29F5AB-6D88-402B-AEE9-D316945933E7}" dt="2023-08-10T18:09:10.626" v="1957" actId="21"/>
          <ac:spMkLst>
            <pc:docMk/>
            <pc:sldMk cId="1033348543" sldId="313"/>
            <ac:spMk id="488" creationId="{00000000-0000-0000-0000-000000000000}"/>
          </ac:spMkLst>
        </pc:spChg>
        <pc:spChg chg="del topLvl">
          <ac:chgData name="Akul Arun /DS" userId="86a59505-1c39-42df-b73d-44282e87df83" providerId="ADAL" clId="{6D29F5AB-6D88-402B-AEE9-D316945933E7}" dt="2023-08-10T18:09:57.772" v="1967" actId="21"/>
          <ac:spMkLst>
            <pc:docMk/>
            <pc:sldMk cId="1033348543" sldId="313"/>
            <ac:spMk id="490" creationId="{00000000-0000-0000-0000-000000000000}"/>
          </ac:spMkLst>
        </pc:spChg>
        <pc:spChg chg="mod topLvl">
          <ac:chgData name="Akul Arun /DS" userId="86a59505-1c39-42df-b73d-44282e87df83" providerId="ADAL" clId="{6D29F5AB-6D88-402B-AEE9-D316945933E7}" dt="2023-08-10T18:09:57.772" v="1967" actId="21"/>
          <ac:spMkLst>
            <pc:docMk/>
            <pc:sldMk cId="1033348543" sldId="313"/>
            <ac:spMk id="492" creationId="{00000000-0000-0000-0000-000000000000}"/>
          </ac:spMkLst>
        </pc:spChg>
        <pc:grpChg chg="del mod">
          <ac:chgData name="Akul Arun /DS" userId="86a59505-1c39-42df-b73d-44282e87df83" providerId="ADAL" clId="{6D29F5AB-6D88-402B-AEE9-D316945933E7}" dt="2023-08-10T18:09:10.626" v="1957" actId="21"/>
          <ac:grpSpMkLst>
            <pc:docMk/>
            <pc:sldMk cId="1033348543" sldId="313"/>
            <ac:grpSpMk id="485" creationId="{00000000-0000-0000-0000-000000000000}"/>
          </ac:grpSpMkLst>
        </pc:grpChg>
        <pc:grpChg chg="del">
          <ac:chgData name="Akul Arun /DS" userId="86a59505-1c39-42df-b73d-44282e87df83" providerId="ADAL" clId="{6D29F5AB-6D88-402B-AEE9-D316945933E7}" dt="2023-08-10T18:09:57.772" v="1967" actId="21"/>
          <ac:grpSpMkLst>
            <pc:docMk/>
            <pc:sldMk cId="1033348543" sldId="313"/>
            <ac:grpSpMk id="489" creationId="{00000000-0000-0000-0000-000000000000}"/>
          </ac:grpSpMkLst>
        </pc:grpChg>
        <pc:picChg chg="del">
          <ac:chgData name="Akul Arun /DS" userId="86a59505-1c39-42df-b73d-44282e87df83" providerId="ADAL" clId="{6D29F5AB-6D88-402B-AEE9-D316945933E7}" dt="2023-08-10T18:08:05.619" v="1934" actId="21"/>
          <ac:picMkLst>
            <pc:docMk/>
            <pc:sldMk cId="1033348543" sldId="313"/>
            <ac:picMk id="3" creationId="{EA90838A-6233-41F7-DD7F-F0CBC60FACDF}"/>
          </ac:picMkLst>
        </pc:picChg>
        <pc:picChg chg="del">
          <ac:chgData name="Akul Arun /DS" userId="86a59505-1c39-42df-b73d-44282e87df83" providerId="ADAL" clId="{6D29F5AB-6D88-402B-AEE9-D316945933E7}" dt="2023-08-10T18:08:07.392" v="1935" actId="21"/>
          <ac:picMkLst>
            <pc:docMk/>
            <pc:sldMk cId="1033348543" sldId="313"/>
            <ac:picMk id="5" creationId="{14DBC177-9DE1-A352-8759-2C9EE853A56A}"/>
          </ac:picMkLst>
        </pc:picChg>
        <pc:picChg chg="add del">
          <ac:chgData name="Akul Arun /DS" userId="86a59505-1c39-42df-b73d-44282e87df83" providerId="ADAL" clId="{6D29F5AB-6D88-402B-AEE9-D316945933E7}" dt="2023-08-10T20:00:35.364" v="2970" actId="21"/>
          <ac:picMkLst>
            <pc:docMk/>
            <pc:sldMk cId="1033348543" sldId="313"/>
            <ac:picMk id="18" creationId="{4250F80A-FD81-D58A-5D95-185B1063187C}"/>
          </ac:picMkLst>
        </pc:picChg>
        <pc:picChg chg="add mod">
          <ac:chgData name="Akul Arun /DS" userId="86a59505-1c39-42df-b73d-44282e87df83" providerId="ADAL" clId="{6D29F5AB-6D88-402B-AEE9-D316945933E7}" dt="2023-08-10T20:00:58.328" v="2975" actId="1076"/>
          <ac:picMkLst>
            <pc:docMk/>
            <pc:sldMk cId="1033348543" sldId="313"/>
            <ac:picMk id="20" creationId="{C82B99A8-FF5A-AC27-437C-B980E50EFD0B}"/>
          </ac:picMkLst>
        </pc:picChg>
        <pc:cxnChg chg="mod">
          <ac:chgData name="Akul Arun /DS" userId="86a59505-1c39-42df-b73d-44282e87df83" providerId="ADAL" clId="{6D29F5AB-6D88-402B-AEE9-D316945933E7}" dt="2023-08-11T00:25:44.341" v="4511" actId="208"/>
          <ac:cxnSpMkLst>
            <pc:docMk/>
            <pc:sldMk cId="1033348543" sldId="313"/>
            <ac:cxnSpMk id="515" creationId="{00000000-0000-0000-0000-000000000000}"/>
          </ac:cxnSpMkLst>
        </pc:cxnChg>
        <pc:cxnChg chg="mod">
          <ac:chgData name="Akul Arun /DS" userId="86a59505-1c39-42df-b73d-44282e87df83" providerId="ADAL" clId="{6D29F5AB-6D88-402B-AEE9-D316945933E7}" dt="2023-08-11T00:25:44.341" v="4511" actId="208"/>
          <ac:cxnSpMkLst>
            <pc:docMk/>
            <pc:sldMk cId="1033348543" sldId="313"/>
            <ac:cxnSpMk id="516" creationId="{00000000-0000-0000-0000-000000000000}"/>
          </ac:cxnSpMkLst>
        </pc:cxnChg>
        <pc:cxnChg chg="mod">
          <ac:chgData name="Akul Arun /DS" userId="86a59505-1c39-42df-b73d-44282e87df83" providerId="ADAL" clId="{6D29F5AB-6D88-402B-AEE9-D316945933E7}" dt="2023-08-11T00:25:44.341" v="4511" actId="208"/>
          <ac:cxnSpMkLst>
            <pc:docMk/>
            <pc:sldMk cId="1033348543" sldId="313"/>
            <ac:cxnSpMk id="517" creationId="{00000000-0000-0000-0000-000000000000}"/>
          </ac:cxnSpMkLst>
        </pc:cxnChg>
        <pc:cxnChg chg="mod">
          <ac:chgData name="Akul Arun /DS" userId="86a59505-1c39-42df-b73d-44282e87df83" providerId="ADAL" clId="{6D29F5AB-6D88-402B-AEE9-D316945933E7}" dt="2023-08-11T00:25:44.341" v="4511" actId="208"/>
          <ac:cxnSpMkLst>
            <pc:docMk/>
            <pc:sldMk cId="1033348543" sldId="313"/>
            <ac:cxnSpMk id="519" creationId="{00000000-0000-0000-0000-000000000000}"/>
          </ac:cxnSpMkLst>
        </pc:cxnChg>
      </pc:sldChg>
      <pc:sldChg chg="addSp delSp modSp add mod">
        <pc:chgData name="Akul Arun /DS" userId="86a59505-1c39-42df-b73d-44282e87df83" providerId="ADAL" clId="{6D29F5AB-6D88-402B-AEE9-D316945933E7}" dt="2023-08-10T19:19:43.850" v="2649" actId="2711"/>
        <pc:sldMkLst>
          <pc:docMk/>
          <pc:sldMk cId="3964718444" sldId="314"/>
        </pc:sldMkLst>
        <pc:spChg chg="del">
          <ac:chgData name="Akul Arun /DS" userId="86a59505-1c39-42df-b73d-44282e87df83" providerId="ADAL" clId="{6D29F5AB-6D88-402B-AEE9-D316945933E7}" dt="2023-08-10T15:19:27.018" v="631" actId="21"/>
          <ac:spMkLst>
            <pc:docMk/>
            <pc:sldMk cId="3964718444" sldId="314"/>
            <ac:spMk id="6" creationId="{B28D535F-C1BE-902E-D519-FCA48F5FD5A2}"/>
          </ac:spMkLst>
        </pc:spChg>
        <pc:spChg chg="add mod">
          <ac:chgData name="Akul Arun /DS" userId="86a59505-1c39-42df-b73d-44282e87df83" providerId="ADAL" clId="{6D29F5AB-6D88-402B-AEE9-D316945933E7}" dt="2023-08-10T17:38:00.063" v="1258" actId="14100"/>
          <ac:spMkLst>
            <pc:docMk/>
            <pc:sldMk cId="3964718444" sldId="314"/>
            <ac:spMk id="9" creationId="{30B25E7E-AAC1-BDC8-2DAB-58F943BE90C7}"/>
          </ac:spMkLst>
        </pc:spChg>
        <pc:spChg chg="add mod">
          <ac:chgData name="Akul Arun /DS" userId="86a59505-1c39-42df-b73d-44282e87df83" providerId="ADAL" clId="{6D29F5AB-6D88-402B-AEE9-D316945933E7}" dt="2023-08-10T17:37:51.787" v="1256" actId="1076"/>
          <ac:spMkLst>
            <pc:docMk/>
            <pc:sldMk cId="3964718444" sldId="314"/>
            <ac:spMk id="11" creationId="{16F69BC9-DCDD-6E4C-A9FC-794A35021A01}"/>
          </ac:spMkLst>
        </pc:spChg>
        <pc:spChg chg="add mod">
          <ac:chgData name="Akul Arun /DS" userId="86a59505-1c39-42df-b73d-44282e87df83" providerId="ADAL" clId="{6D29F5AB-6D88-402B-AEE9-D316945933E7}" dt="2023-08-10T17:38:06.440" v="1260" actId="1038"/>
          <ac:spMkLst>
            <pc:docMk/>
            <pc:sldMk cId="3964718444" sldId="314"/>
            <ac:spMk id="12" creationId="{BF8DE32D-441B-13EA-6B16-ED7504780DCD}"/>
          </ac:spMkLst>
        </pc:spChg>
        <pc:spChg chg="add del mod">
          <ac:chgData name="Akul Arun /DS" userId="86a59505-1c39-42df-b73d-44282e87df83" providerId="ADAL" clId="{6D29F5AB-6D88-402B-AEE9-D316945933E7}" dt="2023-08-10T17:37:36.473" v="1250" actId="21"/>
          <ac:spMkLst>
            <pc:docMk/>
            <pc:sldMk cId="3964718444" sldId="314"/>
            <ac:spMk id="13" creationId="{9793C795-1DB8-CD2C-72AB-B4E055CE2176}"/>
          </ac:spMkLst>
        </pc:spChg>
        <pc:spChg chg="add del mod">
          <ac:chgData name="Akul Arun /DS" userId="86a59505-1c39-42df-b73d-44282e87df83" providerId="ADAL" clId="{6D29F5AB-6D88-402B-AEE9-D316945933E7}" dt="2023-08-10T16:49:10.044" v="915" actId="21"/>
          <ac:spMkLst>
            <pc:docMk/>
            <pc:sldMk cId="3964718444" sldId="314"/>
            <ac:spMk id="18" creationId="{34A3952C-D71B-5095-27C1-003704D43EC1}"/>
          </ac:spMkLst>
        </pc:spChg>
        <pc:spChg chg="del">
          <ac:chgData name="Akul Arun /DS" userId="86a59505-1c39-42df-b73d-44282e87df83" providerId="ADAL" clId="{6D29F5AB-6D88-402B-AEE9-D316945933E7}" dt="2023-08-10T15:19:31.011" v="633" actId="21"/>
          <ac:spMkLst>
            <pc:docMk/>
            <pc:sldMk cId="3964718444" sldId="314"/>
            <ac:spMk id="19" creationId="{7C0F0207-0000-2631-4CB4-1051B2684348}"/>
          </ac:spMkLst>
        </pc:spChg>
        <pc:spChg chg="mod">
          <ac:chgData name="Akul Arun /DS" userId="86a59505-1c39-42df-b73d-44282e87df83" providerId="ADAL" clId="{6D29F5AB-6D88-402B-AEE9-D316945933E7}" dt="2023-08-10T19:19:43.850" v="2649" actId="2711"/>
          <ac:spMkLst>
            <pc:docMk/>
            <pc:sldMk cId="3964718444" sldId="314"/>
            <ac:spMk id="452" creationId="{00000000-0000-0000-0000-000000000000}"/>
          </ac:spMkLst>
        </pc:spChg>
        <pc:grpChg chg="del mod">
          <ac:chgData name="Akul Arun /DS" userId="86a59505-1c39-42df-b73d-44282e87df83" providerId="ADAL" clId="{6D29F5AB-6D88-402B-AEE9-D316945933E7}" dt="2023-08-10T17:11:44.182" v="1168" actId="21"/>
          <ac:grpSpMkLst>
            <pc:docMk/>
            <pc:sldMk cId="3964718444" sldId="314"/>
            <ac:grpSpMk id="493" creationId="{00000000-0000-0000-0000-000000000000}"/>
          </ac:grpSpMkLst>
        </pc:grpChg>
        <pc:picChg chg="add mod">
          <ac:chgData name="Akul Arun /DS" userId="86a59505-1c39-42df-b73d-44282e87df83" providerId="ADAL" clId="{6D29F5AB-6D88-402B-AEE9-D316945933E7}" dt="2023-08-10T17:37:46.328" v="1255" actId="1076"/>
          <ac:picMkLst>
            <pc:docMk/>
            <pc:sldMk cId="3964718444" sldId="314"/>
            <ac:picMk id="3" creationId="{35FBBBFB-3FD8-6CF8-FD0A-5C470DECCD5A}"/>
          </ac:picMkLst>
        </pc:picChg>
        <pc:picChg chg="del">
          <ac:chgData name="Akul Arun /DS" userId="86a59505-1c39-42df-b73d-44282e87df83" providerId="ADAL" clId="{6D29F5AB-6D88-402B-AEE9-D316945933E7}" dt="2023-08-10T15:19:24.840" v="630" actId="21"/>
          <ac:picMkLst>
            <pc:docMk/>
            <pc:sldMk cId="3964718444" sldId="314"/>
            <ac:picMk id="4" creationId="{D062FA05-5E43-3FFA-5EE4-93BA7BECF26F}"/>
          </ac:picMkLst>
        </pc:picChg>
        <pc:picChg chg="add mod">
          <ac:chgData name="Akul Arun /DS" userId="86a59505-1c39-42df-b73d-44282e87df83" providerId="ADAL" clId="{6D29F5AB-6D88-402B-AEE9-D316945933E7}" dt="2023-08-10T17:37:44.451" v="1254" actId="1076"/>
          <ac:picMkLst>
            <pc:docMk/>
            <pc:sldMk cId="3964718444" sldId="314"/>
            <ac:picMk id="7" creationId="{0038CE8A-5DCC-9EE1-E34C-869839C7AB71}"/>
          </ac:picMkLst>
        </pc:picChg>
        <pc:picChg chg="del">
          <ac:chgData name="Akul Arun /DS" userId="86a59505-1c39-42df-b73d-44282e87df83" providerId="ADAL" clId="{6D29F5AB-6D88-402B-AEE9-D316945933E7}" dt="2023-08-10T15:19:28.916" v="632" actId="21"/>
          <ac:picMkLst>
            <pc:docMk/>
            <pc:sldMk cId="3964718444" sldId="314"/>
            <ac:picMk id="10" creationId="{2D97CD78-13F3-E8F9-C79A-DC86B7393229}"/>
          </ac:picMkLst>
        </pc:picChg>
        <pc:picChg chg="add del mod">
          <ac:chgData name="Akul Arun /DS" userId="86a59505-1c39-42df-b73d-44282e87df83" providerId="ADAL" clId="{6D29F5AB-6D88-402B-AEE9-D316945933E7}" dt="2023-08-10T17:37:38.425" v="1252" actId="21"/>
          <ac:picMkLst>
            <pc:docMk/>
            <pc:sldMk cId="3964718444" sldId="314"/>
            <ac:picMk id="15" creationId="{FDFBA1D1-21F9-56F2-4BEE-726DC0A66094}"/>
          </ac:picMkLst>
        </pc:picChg>
        <pc:picChg chg="add del mod">
          <ac:chgData name="Akul Arun /DS" userId="86a59505-1c39-42df-b73d-44282e87df83" providerId="ADAL" clId="{6D29F5AB-6D88-402B-AEE9-D316945933E7}" dt="2023-08-10T17:37:40.056" v="1253" actId="21"/>
          <ac:picMkLst>
            <pc:docMk/>
            <pc:sldMk cId="3964718444" sldId="314"/>
            <ac:picMk id="17" creationId="{AD1295F5-479E-0FCE-6C75-62DA38BDBE1C}"/>
          </ac:picMkLst>
        </pc:picChg>
        <pc:cxnChg chg="del mod">
          <ac:chgData name="Akul Arun /DS" userId="86a59505-1c39-42df-b73d-44282e87df83" providerId="ADAL" clId="{6D29F5AB-6D88-402B-AEE9-D316945933E7}" dt="2023-08-10T15:19:33.125" v="634" actId="21"/>
          <ac:cxnSpMkLst>
            <pc:docMk/>
            <pc:sldMk cId="3964718444" sldId="314"/>
            <ac:cxnSpMk id="8" creationId="{1EC68F8B-3198-4771-B118-2BC861E89E1F}"/>
          </ac:cxnSpMkLst>
        </pc:cxnChg>
      </pc:sldChg>
      <pc:sldChg chg="addSp delSp modSp add mod">
        <pc:chgData name="Akul Arun /DS" userId="86a59505-1c39-42df-b73d-44282e87df83" providerId="ADAL" clId="{6D29F5AB-6D88-402B-AEE9-D316945933E7}" dt="2023-08-10T19:19:53.046" v="2650" actId="2711"/>
        <pc:sldMkLst>
          <pc:docMk/>
          <pc:sldMk cId="3837328313" sldId="315"/>
        </pc:sldMkLst>
        <pc:spChg chg="add del mod ord">
          <ac:chgData name="Akul Arun /DS" userId="86a59505-1c39-42df-b73d-44282e87df83" providerId="ADAL" clId="{6D29F5AB-6D88-402B-AEE9-D316945933E7}" dt="2023-08-10T16:57:34.363" v="998" actId="21"/>
          <ac:spMkLst>
            <pc:docMk/>
            <pc:sldMk cId="3837328313" sldId="315"/>
            <ac:spMk id="8" creationId="{FFFDDEA1-426E-55F1-CA81-377ECC634EFF}"/>
          </ac:spMkLst>
        </pc:spChg>
        <pc:spChg chg="del">
          <ac:chgData name="Akul Arun /DS" userId="86a59505-1c39-42df-b73d-44282e87df83" providerId="ADAL" clId="{6D29F5AB-6D88-402B-AEE9-D316945933E7}" dt="2023-08-10T16:50:02.031" v="921" actId="21"/>
          <ac:spMkLst>
            <pc:docMk/>
            <pc:sldMk cId="3837328313" sldId="315"/>
            <ac:spMk id="9" creationId="{30B25E7E-AAC1-BDC8-2DAB-58F943BE90C7}"/>
          </ac:spMkLst>
        </pc:spChg>
        <pc:spChg chg="add mod">
          <ac:chgData name="Akul Arun /DS" userId="86a59505-1c39-42df-b73d-44282e87df83" providerId="ADAL" clId="{6D29F5AB-6D88-402B-AEE9-D316945933E7}" dt="2023-08-10T16:59:59.944" v="1019" actId="1076"/>
          <ac:spMkLst>
            <pc:docMk/>
            <pc:sldMk cId="3837328313" sldId="315"/>
            <ac:spMk id="10" creationId="{06B31327-4513-F178-A755-37B3ACB82A1A}"/>
          </ac:spMkLst>
        </pc:spChg>
        <pc:spChg chg="del">
          <ac:chgData name="Akul Arun /DS" userId="86a59505-1c39-42df-b73d-44282e87df83" providerId="ADAL" clId="{6D29F5AB-6D88-402B-AEE9-D316945933E7}" dt="2023-08-10T16:49:59.659" v="920" actId="21"/>
          <ac:spMkLst>
            <pc:docMk/>
            <pc:sldMk cId="3837328313" sldId="315"/>
            <ac:spMk id="11" creationId="{16F69BC9-DCDD-6E4C-A9FC-794A35021A01}"/>
          </ac:spMkLst>
        </pc:spChg>
        <pc:spChg chg="del">
          <ac:chgData name="Akul Arun /DS" userId="86a59505-1c39-42df-b73d-44282e87df83" providerId="ADAL" clId="{6D29F5AB-6D88-402B-AEE9-D316945933E7}" dt="2023-08-10T16:49:54.976" v="918" actId="21"/>
          <ac:spMkLst>
            <pc:docMk/>
            <pc:sldMk cId="3837328313" sldId="315"/>
            <ac:spMk id="12" creationId="{BF8DE32D-441B-13EA-6B16-ED7504780DCD}"/>
          </ac:spMkLst>
        </pc:spChg>
        <pc:spChg chg="del mod">
          <ac:chgData name="Akul Arun /DS" userId="86a59505-1c39-42df-b73d-44282e87df83" providerId="ADAL" clId="{6D29F5AB-6D88-402B-AEE9-D316945933E7}" dt="2023-08-10T16:52:19.878" v="974" actId="21"/>
          <ac:spMkLst>
            <pc:docMk/>
            <pc:sldMk cId="3837328313" sldId="315"/>
            <ac:spMk id="13" creationId="{9793C795-1DB8-CD2C-72AB-B4E055CE2176}"/>
          </ac:spMkLst>
        </pc:spChg>
        <pc:spChg chg="add mod">
          <ac:chgData name="Akul Arun /DS" userId="86a59505-1c39-42df-b73d-44282e87df83" providerId="ADAL" clId="{6D29F5AB-6D88-402B-AEE9-D316945933E7}" dt="2023-08-10T17:08:10.921" v="1117" actId="1076"/>
          <ac:spMkLst>
            <pc:docMk/>
            <pc:sldMk cId="3837328313" sldId="315"/>
            <ac:spMk id="14" creationId="{63BCA94B-3D5E-F985-6D14-1160CC60B9D2}"/>
          </ac:spMkLst>
        </pc:spChg>
        <pc:spChg chg="add mod">
          <ac:chgData name="Akul Arun /DS" userId="86a59505-1c39-42df-b73d-44282e87df83" providerId="ADAL" clId="{6D29F5AB-6D88-402B-AEE9-D316945933E7}" dt="2023-08-10T17:07:00.268" v="1104" actId="1076"/>
          <ac:spMkLst>
            <pc:docMk/>
            <pc:sldMk cId="3837328313" sldId="315"/>
            <ac:spMk id="20" creationId="{2FFE4153-77F4-5E44-5543-5AF96530DF8B}"/>
          </ac:spMkLst>
        </pc:spChg>
        <pc:spChg chg="add mod">
          <ac:chgData name="Akul Arun /DS" userId="86a59505-1c39-42df-b73d-44282e87df83" providerId="ADAL" clId="{6D29F5AB-6D88-402B-AEE9-D316945933E7}" dt="2023-08-10T17:08:46.372" v="1129" actId="20577"/>
          <ac:spMkLst>
            <pc:docMk/>
            <pc:sldMk cId="3837328313" sldId="315"/>
            <ac:spMk id="29" creationId="{B25AEC98-3715-DF4E-8BA8-EE045892C513}"/>
          </ac:spMkLst>
        </pc:spChg>
        <pc:spChg chg="mod">
          <ac:chgData name="Akul Arun /DS" userId="86a59505-1c39-42df-b73d-44282e87df83" providerId="ADAL" clId="{6D29F5AB-6D88-402B-AEE9-D316945933E7}" dt="2023-08-10T19:19:53.046" v="2650" actId="2711"/>
          <ac:spMkLst>
            <pc:docMk/>
            <pc:sldMk cId="3837328313" sldId="315"/>
            <ac:spMk id="452" creationId="{00000000-0000-0000-0000-000000000000}"/>
          </ac:spMkLst>
        </pc:spChg>
        <pc:grpChg chg="del">
          <ac:chgData name="Akul Arun /DS" userId="86a59505-1c39-42df-b73d-44282e87df83" providerId="ADAL" clId="{6D29F5AB-6D88-402B-AEE9-D316945933E7}" dt="2023-08-10T17:11:35.903" v="1167" actId="21"/>
          <ac:grpSpMkLst>
            <pc:docMk/>
            <pc:sldMk cId="3837328313" sldId="315"/>
            <ac:grpSpMk id="493" creationId="{00000000-0000-0000-0000-000000000000}"/>
          </ac:grpSpMkLst>
        </pc:grpChg>
        <pc:picChg chg="del">
          <ac:chgData name="Akul Arun /DS" userId="86a59505-1c39-42df-b73d-44282e87df83" providerId="ADAL" clId="{6D29F5AB-6D88-402B-AEE9-D316945933E7}" dt="2023-08-10T16:49:57.186" v="919" actId="21"/>
          <ac:picMkLst>
            <pc:docMk/>
            <pc:sldMk cId="3837328313" sldId="315"/>
            <ac:picMk id="3" creationId="{35FBBBFB-3FD8-6CF8-FD0A-5C470DECCD5A}"/>
          </ac:picMkLst>
        </pc:picChg>
        <pc:picChg chg="add del mod">
          <ac:chgData name="Akul Arun /DS" userId="86a59505-1c39-42df-b73d-44282e87df83" providerId="ADAL" clId="{6D29F5AB-6D88-402B-AEE9-D316945933E7}" dt="2023-08-10T16:55:47.304" v="989" actId="21"/>
          <ac:picMkLst>
            <pc:docMk/>
            <pc:sldMk cId="3837328313" sldId="315"/>
            <ac:picMk id="4" creationId="{A358F258-0B20-1333-38DF-A0A77D09D212}"/>
          </ac:picMkLst>
        </pc:picChg>
        <pc:picChg chg="add mod">
          <ac:chgData name="Akul Arun /DS" userId="86a59505-1c39-42df-b73d-44282e87df83" providerId="ADAL" clId="{6D29F5AB-6D88-402B-AEE9-D316945933E7}" dt="2023-08-10T17:07:02.518" v="1105" actId="1076"/>
          <ac:picMkLst>
            <pc:docMk/>
            <pc:sldMk cId="3837328313" sldId="315"/>
            <ac:picMk id="6" creationId="{5A76F4FB-8238-7891-FF92-ABCDBB5C838B}"/>
          </ac:picMkLst>
        </pc:picChg>
        <pc:picChg chg="del">
          <ac:chgData name="Akul Arun /DS" userId="86a59505-1c39-42df-b73d-44282e87df83" providerId="ADAL" clId="{6D29F5AB-6D88-402B-AEE9-D316945933E7}" dt="2023-08-10T16:49:53.083" v="917" actId="21"/>
          <ac:picMkLst>
            <pc:docMk/>
            <pc:sldMk cId="3837328313" sldId="315"/>
            <ac:picMk id="7" creationId="{0038CE8A-5DCC-9EE1-E34C-869839C7AB71}"/>
          </ac:picMkLst>
        </pc:picChg>
        <pc:picChg chg="mod">
          <ac:chgData name="Akul Arun /DS" userId="86a59505-1c39-42df-b73d-44282e87df83" providerId="ADAL" clId="{6D29F5AB-6D88-402B-AEE9-D316945933E7}" dt="2023-08-10T16:58:24.280" v="1005" actId="14100"/>
          <ac:picMkLst>
            <pc:docMk/>
            <pc:sldMk cId="3837328313" sldId="315"/>
            <ac:picMk id="15" creationId="{FDFBA1D1-21F9-56F2-4BEE-726DC0A66094}"/>
          </ac:picMkLst>
        </pc:picChg>
        <pc:picChg chg="mod">
          <ac:chgData name="Akul Arun /DS" userId="86a59505-1c39-42df-b73d-44282e87df83" providerId="ADAL" clId="{6D29F5AB-6D88-402B-AEE9-D316945933E7}" dt="2023-08-10T17:08:08.061" v="1116" actId="1076"/>
          <ac:picMkLst>
            <pc:docMk/>
            <pc:sldMk cId="3837328313" sldId="315"/>
            <ac:picMk id="17" creationId="{AD1295F5-479E-0FCE-6C75-62DA38BDBE1C}"/>
          </ac:picMkLst>
        </pc:picChg>
        <pc:picChg chg="add mod">
          <ac:chgData name="Akul Arun /DS" userId="86a59505-1c39-42df-b73d-44282e87df83" providerId="ADAL" clId="{6D29F5AB-6D88-402B-AEE9-D316945933E7}" dt="2023-08-10T17:08:54.236" v="1130" actId="1076"/>
          <ac:picMkLst>
            <pc:docMk/>
            <pc:sldMk cId="3837328313" sldId="315"/>
            <ac:picMk id="22" creationId="{EF888181-7B8B-BCC4-E481-769C4738A787}"/>
          </ac:picMkLst>
        </pc:picChg>
        <pc:cxnChg chg="add mod">
          <ac:chgData name="Akul Arun /DS" userId="86a59505-1c39-42df-b73d-44282e87df83" providerId="ADAL" clId="{6D29F5AB-6D88-402B-AEE9-D316945933E7}" dt="2023-08-10T17:09:43.707" v="1134" actId="1582"/>
          <ac:cxnSpMkLst>
            <pc:docMk/>
            <pc:sldMk cId="3837328313" sldId="315"/>
            <ac:cxnSpMk id="18" creationId="{5FE6EB23-2EA6-44FA-CFA9-3F407EF6AEBE}"/>
          </ac:cxnSpMkLst>
        </pc:cxnChg>
        <pc:cxnChg chg="add mod">
          <ac:chgData name="Akul Arun /DS" userId="86a59505-1c39-42df-b73d-44282e87df83" providerId="ADAL" clId="{6D29F5AB-6D88-402B-AEE9-D316945933E7}" dt="2023-08-10T17:09:47.951" v="1135" actId="1582"/>
          <ac:cxnSpMkLst>
            <pc:docMk/>
            <pc:sldMk cId="3837328313" sldId="315"/>
            <ac:cxnSpMk id="26" creationId="{03FEFCEA-6145-3F5E-B218-63D6DF68E457}"/>
          </ac:cxnSpMkLst>
        </pc:cxnChg>
      </pc:sldChg>
      <pc:sldChg chg="addSp delSp modSp add mod">
        <pc:chgData name="Akul Arun /DS" userId="86a59505-1c39-42df-b73d-44282e87df83" providerId="ADAL" clId="{6D29F5AB-6D88-402B-AEE9-D316945933E7}" dt="2023-08-10T19:20:00.408" v="2651" actId="2711"/>
        <pc:sldMkLst>
          <pc:docMk/>
          <pc:sldMk cId="3731343144" sldId="316"/>
        </pc:sldMkLst>
        <pc:spChg chg="mod">
          <ac:chgData name="Akul Arun /DS" userId="86a59505-1c39-42df-b73d-44282e87df83" providerId="ADAL" clId="{6D29F5AB-6D88-402B-AEE9-D316945933E7}" dt="2023-08-10T17:16:35.648" v="1195" actId="1076"/>
          <ac:spMkLst>
            <pc:docMk/>
            <pc:sldMk cId="3731343144" sldId="316"/>
            <ac:spMk id="10" creationId="{06B31327-4513-F178-A755-37B3ACB82A1A}"/>
          </ac:spMkLst>
        </pc:spChg>
        <pc:spChg chg="del">
          <ac:chgData name="Akul Arun /DS" userId="86a59505-1c39-42df-b73d-44282e87df83" providerId="ADAL" clId="{6D29F5AB-6D88-402B-AEE9-D316945933E7}" dt="2023-08-10T17:10:15.827" v="1140" actId="21"/>
          <ac:spMkLst>
            <pc:docMk/>
            <pc:sldMk cId="3731343144" sldId="316"/>
            <ac:spMk id="14" creationId="{63BCA94B-3D5E-F985-6D14-1160CC60B9D2}"/>
          </ac:spMkLst>
        </pc:spChg>
        <pc:spChg chg="mod">
          <ac:chgData name="Akul Arun /DS" userId="86a59505-1c39-42df-b73d-44282e87df83" providerId="ADAL" clId="{6D29F5AB-6D88-402B-AEE9-D316945933E7}" dt="2023-08-10T17:19:04.641" v="1207" actId="1076"/>
          <ac:spMkLst>
            <pc:docMk/>
            <pc:sldMk cId="3731343144" sldId="316"/>
            <ac:spMk id="20" creationId="{2FFE4153-77F4-5E44-5543-5AF96530DF8B}"/>
          </ac:spMkLst>
        </pc:spChg>
        <pc:spChg chg="del mod">
          <ac:chgData name="Akul Arun /DS" userId="86a59505-1c39-42df-b73d-44282e87df83" providerId="ADAL" clId="{6D29F5AB-6D88-402B-AEE9-D316945933E7}" dt="2023-08-10T17:10:06.548" v="1137" actId="21"/>
          <ac:spMkLst>
            <pc:docMk/>
            <pc:sldMk cId="3731343144" sldId="316"/>
            <ac:spMk id="29" creationId="{B25AEC98-3715-DF4E-8BA8-EE045892C513}"/>
          </ac:spMkLst>
        </pc:spChg>
        <pc:spChg chg="mod">
          <ac:chgData name="Akul Arun /DS" userId="86a59505-1c39-42df-b73d-44282e87df83" providerId="ADAL" clId="{6D29F5AB-6D88-402B-AEE9-D316945933E7}" dt="2023-08-10T19:20:00.408" v="2651" actId="2711"/>
          <ac:spMkLst>
            <pc:docMk/>
            <pc:sldMk cId="3731343144" sldId="316"/>
            <ac:spMk id="452" creationId="{00000000-0000-0000-0000-000000000000}"/>
          </ac:spMkLst>
        </pc:spChg>
        <pc:grpChg chg="del">
          <ac:chgData name="Akul Arun /DS" userId="86a59505-1c39-42df-b73d-44282e87df83" providerId="ADAL" clId="{6D29F5AB-6D88-402B-AEE9-D316945933E7}" dt="2023-08-10T17:11:33.514" v="1166" actId="21"/>
          <ac:grpSpMkLst>
            <pc:docMk/>
            <pc:sldMk cId="3731343144" sldId="316"/>
            <ac:grpSpMk id="493" creationId="{00000000-0000-0000-0000-000000000000}"/>
          </ac:grpSpMkLst>
        </pc:grpChg>
        <pc:picChg chg="add mod ord">
          <ac:chgData name="Akul Arun /DS" userId="86a59505-1c39-42df-b73d-44282e87df83" providerId="ADAL" clId="{6D29F5AB-6D88-402B-AEE9-D316945933E7}" dt="2023-08-10T17:23:53.006" v="1210" actId="1582"/>
          <ac:picMkLst>
            <pc:docMk/>
            <pc:sldMk cId="3731343144" sldId="316"/>
            <ac:picMk id="5" creationId="{6E59358C-FCE6-81C1-7DF3-A0E68DC03964}"/>
          </ac:picMkLst>
        </pc:picChg>
        <pc:picChg chg="del mod">
          <ac:chgData name="Akul Arun /DS" userId="86a59505-1c39-42df-b73d-44282e87df83" providerId="ADAL" clId="{6D29F5AB-6D88-402B-AEE9-D316945933E7}" dt="2023-08-10T17:15:38.530" v="1189" actId="21"/>
          <ac:picMkLst>
            <pc:docMk/>
            <pc:sldMk cId="3731343144" sldId="316"/>
            <ac:picMk id="6" creationId="{5A76F4FB-8238-7891-FF92-ABCDBB5C838B}"/>
          </ac:picMkLst>
        </pc:picChg>
        <pc:picChg chg="add mod">
          <ac:chgData name="Akul Arun /DS" userId="86a59505-1c39-42df-b73d-44282e87df83" providerId="ADAL" clId="{6D29F5AB-6D88-402B-AEE9-D316945933E7}" dt="2023-08-10T17:17:12.815" v="1200" actId="1440"/>
          <ac:picMkLst>
            <pc:docMk/>
            <pc:sldMk cId="3731343144" sldId="316"/>
            <ac:picMk id="8" creationId="{D62331E9-C07C-C806-F741-E617F3B07764}"/>
          </ac:picMkLst>
        </pc:picChg>
        <pc:picChg chg="del mod">
          <ac:chgData name="Akul Arun /DS" userId="86a59505-1c39-42df-b73d-44282e87df83" providerId="ADAL" clId="{6D29F5AB-6D88-402B-AEE9-D316945933E7}" dt="2023-08-10T17:12:22.131" v="1173" actId="21"/>
          <ac:picMkLst>
            <pc:docMk/>
            <pc:sldMk cId="3731343144" sldId="316"/>
            <ac:picMk id="15" creationId="{FDFBA1D1-21F9-56F2-4BEE-726DC0A66094}"/>
          </ac:picMkLst>
        </pc:picChg>
        <pc:picChg chg="del">
          <ac:chgData name="Akul Arun /DS" userId="86a59505-1c39-42df-b73d-44282e87df83" providerId="ADAL" clId="{6D29F5AB-6D88-402B-AEE9-D316945933E7}" dt="2023-08-10T17:10:17.461" v="1141" actId="21"/>
          <ac:picMkLst>
            <pc:docMk/>
            <pc:sldMk cId="3731343144" sldId="316"/>
            <ac:picMk id="17" creationId="{AD1295F5-479E-0FCE-6C75-62DA38BDBE1C}"/>
          </ac:picMkLst>
        </pc:picChg>
        <pc:picChg chg="del">
          <ac:chgData name="Akul Arun /DS" userId="86a59505-1c39-42df-b73d-44282e87df83" providerId="ADAL" clId="{6D29F5AB-6D88-402B-AEE9-D316945933E7}" dt="2023-08-10T17:10:12.864" v="1139" actId="21"/>
          <ac:picMkLst>
            <pc:docMk/>
            <pc:sldMk cId="3731343144" sldId="316"/>
            <ac:picMk id="22" creationId="{EF888181-7B8B-BCC4-E481-769C4738A787}"/>
          </ac:picMkLst>
        </pc:picChg>
        <pc:cxnChg chg="add del mod">
          <ac:chgData name="Akul Arun /DS" userId="86a59505-1c39-42df-b73d-44282e87df83" providerId="ADAL" clId="{6D29F5AB-6D88-402B-AEE9-D316945933E7}" dt="2023-08-10T17:17:25.009" v="1203" actId="14100"/>
          <ac:cxnSpMkLst>
            <pc:docMk/>
            <pc:sldMk cId="3731343144" sldId="316"/>
            <ac:cxnSpMk id="18" creationId="{5FE6EB23-2EA6-44FA-CFA9-3F407EF6AEBE}"/>
          </ac:cxnSpMkLst>
        </pc:cxnChg>
        <pc:cxnChg chg="del mod">
          <ac:chgData name="Akul Arun /DS" userId="86a59505-1c39-42df-b73d-44282e87df83" providerId="ADAL" clId="{6D29F5AB-6D88-402B-AEE9-D316945933E7}" dt="2023-08-10T17:10:10.493" v="1138" actId="21"/>
          <ac:cxnSpMkLst>
            <pc:docMk/>
            <pc:sldMk cId="3731343144" sldId="316"/>
            <ac:cxnSpMk id="26" creationId="{03FEFCEA-6145-3F5E-B218-63D6DF68E457}"/>
          </ac:cxnSpMkLst>
        </pc:cxnChg>
      </pc:sldChg>
      <pc:sldChg chg="addSp delSp modSp add mod modNotesTx">
        <pc:chgData name="Akul Arun /DS" userId="86a59505-1c39-42df-b73d-44282e87df83" providerId="ADAL" clId="{6D29F5AB-6D88-402B-AEE9-D316945933E7}" dt="2023-08-10T19:20:08.438" v="2652" actId="2711"/>
        <pc:sldMkLst>
          <pc:docMk/>
          <pc:sldMk cId="2988972463" sldId="317"/>
        </pc:sldMkLst>
        <pc:spChg chg="add del mod">
          <ac:chgData name="Akul Arun /DS" userId="86a59505-1c39-42df-b73d-44282e87df83" providerId="ADAL" clId="{6D29F5AB-6D88-402B-AEE9-D316945933E7}" dt="2023-08-10T17:42:50.881" v="1263" actId="21"/>
          <ac:spMkLst>
            <pc:docMk/>
            <pc:sldMk cId="2988972463" sldId="317"/>
            <ac:spMk id="3" creationId="{D0D0EA37-DD92-55D3-1936-3792B0B2A004}"/>
          </ac:spMkLst>
        </pc:spChg>
        <pc:spChg chg="add mod">
          <ac:chgData name="Akul Arun /DS" userId="86a59505-1c39-42df-b73d-44282e87df83" providerId="ADAL" clId="{6D29F5AB-6D88-402B-AEE9-D316945933E7}" dt="2023-08-10T17:51:28.381" v="1368" actId="1076"/>
          <ac:spMkLst>
            <pc:docMk/>
            <pc:sldMk cId="2988972463" sldId="317"/>
            <ac:spMk id="7" creationId="{3F498671-558E-28A4-E6C8-8E9C56E81C11}"/>
          </ac:spMkLst>
        </pc:spChg>
        <pc:spChg chg="del mod">
          <ac:chgData name="Akul Arun /DS" userId="86a59505-1c39-42df-b73d-44282e87df83" providerId="ADAL" clId="{6D29F5AB-6D88-402B-AEE9-D316945933E7}" dt="2023-08-10T17:37:07.868" v="1245" actId="21"/>
          <ac:spMkLst>
            <pc:docMk/>
            <pc:sldMk cId="2988972463" sldId="317"/>
            <ac:spMk id="10" creationId="{06B31327-4513-F178-A755-37B3ACB82A1A}"/>
          </ac:spMkLst>
        </pc:spChg>
        <pc:spChg chg="add mod">
          <ac:chgData name="Akul Arun /DS" userId="86a59505-1c39-42df-b73d-44282e87df83" providerId="ADAL" clId="{6D29F5AB-6D88-402B-AEE9-D316945933E7}" dt="2023-08-10T18:29:46.034" v="2184" actId="1582"/>
          <ac:spMkLst>
            <pc:docMk/>
            <pc:sldMk cId="2988972463" sldId="317"/>
            <ac:spMk id="16" creationId="{4066430B-B8A4-A62B-5192-04131821C9C3}"/>
          </ac:spMkLst>
        </pc:spChg>
        <pc:spChg chg="add mod">
          <ac:chgData name="Akul Arun /DS" userId="86a59505-1c39-42df-b73d-44282e87df83" providerId="ADAL" clId="{6D29F5AB-6D88-402B-AEE9-D316945933E7}" dt="2023-08-10T18:29:50.186" v="2185" actId="1582"/>
          <ac:spMkLst>
            <pc:docMk/>
            <pc:sldMk cId="2988972463" sldId="317"/>
            <ac:spMk id="17" creationId="{608A8801-55C0-4D60-7575-EAC322D012EC}"/>
          </ac:spMkLst>
        </pc:spChg>
        <pc:spChg chg="add del">
          <ac:chgData name="Akul Arun /DS" userId="86a59505-1c39-42df-b73d-44282e87df83" providerId="ADAL" clId="{6D29F5AB-6D88-402B-AEE9-D316945933E7}" dt="2023-08-10T17:52:49.838" v="1376" actId="21"/>
          <ac:spMkLst>
            <pc:docMk/>
            <pc:sldMk cId="2988972463" sldId="317"/>
            <ac:spMk id="19" creationId="{62BD62E9-FE56-00AC-653B-67BD1C701B51}"/>
          </ac:spMkLst>
        </pc:spChg>
        <pc:spChg chg="del mod">
          <ac:chgData name="Akul Arun /DS" userId="86a59505-1c39-42df-b73d-44282e87df83" providerId="ADAL" clId="{6D29F5AB-6D88-402B-AEE9-D316945933E7}" dt="2023-08-10T17:37:17.186" v="1248" actId="21"/>
          <ac:spMkLst>
            <pc:docMk/>
            <pc:sldMk cId="2988972463" sldId="317"/>
            <ac:spMk id="20" creationId="{2FFE4153-77F4-5E44-5543-5AF96530DF8B}"/>
          </ac:spMkLst>
        </pc:spChg>
        <pc:spChg chg="add mod">
          <ac:chgData name="Akul Arun /DS" userId="86a59505-1c39-42df-b73d-44282e87df83" providerId="ADAL" clId="{6D29F5AB-6D88-402B-AEE9-D316945933E7}" dt="2023-08-10T17:53:11.914" v="1381" actId="1076"/>
          <ac:spMkLst>
            <pc:docMk/>
            <pc:sldMk cId="2988972463" sldId="317"/>
            <ac:spMk id="21" creationId="{0A0D086D-2CAA-F9E1-1089-5983E3E8430A}"/>
          </ac:spMkLst>
        </pc:spChg>
        <pc:spChg chg="add mod">
          <ac:chgData name="Akul Arun /DS" userId="86a59505-1c39-42df-b73d-44282e87df83" providerId="ADAL" clId="{6D29F5AB-6D88-402B-AEE9-D316945933E7}" dt="2023-08-10T17:56:13.986" v="1711" actId="255"/>
          <ac:spMkLst>
            <pc:docMk/>
            <pc:sldMk cId="2988972463" sldId="317"/>
            <ac:spMk id="22" creationId="{9C29E52D-14D0-DDFB-27AB-9F0571999E8A}"/>
          </ac:spMkLst>
        </pc:spChg>
        <pc:spChg chg="mod">
          <ac:chgData name="Akul Arun /DS" userId="86a59505-1c39-42df-b73d-44282e87df83" providerId="ADAL" clId="{6D29F5AB-6D88-402B-AEE9-D316945933E7}" dt="2023-08-10T19:20:08.438" v="2652" actId="2711"/>
          <ac:spMkLst>
            <pc:docMk/>
            <pc:sldMk cId="2988972463" sldId="317"/>
            <ac:spMk id="452" creationId="{00000000-0000-0000-0000-000000000000}"/>
          </ac:spMkLst>
        </pc:spChg>
        <pc:picChg chg="del">
          <ac:chgData name="Akul Arun /DS" userId="86a59505-1c39-42df-b73d-44282e87df83" providerId="ADAL" clId="{6D29F5AB-6D88-402B-AEE9-D316945933E7}" dt="2023-08-10T17:37:04.339" v="1243" actId="21"/>
          <ac:picMkLst>
            <pc:docMk/>
            <pc:sldMk cId="2988972463" sldId="317"/>
            <ac:picMk id="5" creationId="{6E59358C-FCE6-81C1-7DF3-A0E68DC03964}"/>
          </ac:picMkLst>
        </pc:picChg>
        <pc:picChg chg="add mod">
          <ac:chgData name="Akul Arun /DS" userId="86a59505-1c39-42df-b73d-44282e87df83" providerId="ADAL" clId="{6D29F5AB-6D88-402B-AEE9-D316945933E7}" dt="2023-08-10T17:51:24.533" v="1367" actId="1076"/>
          <ac:picMkLst>
            <pc:docMk/>
            <pc:sldMk cId="2988972463" sldId="317"/>
            <ac:picMk id="6" creationId="{0D901F05-8777-0A2F-B1DD-A9E36DD8CB5D}"/>
          </ac:picMkLst>
        </pc:picChg>
        <pc:picChg chg="del">
          <ac:chgData name="Akul Arun /DS" userId="86a59505-1c39-42df-b73d-44282e87df83" providerId="ADAL" clId="{6D29F5AB-6D88-402B-AEE9-D316945933E7}" dt="2023-08-10T17:37:05.664" v="1244" actId="21"/>
          <ac:picMkLst>
            <pc:docMk/>
            <pc:sldMk cId="2988972463" sldId="317"/>
            <ac:picMk id="8" creationId="{D62331E9-C07C-C806-F741-E617F3B07764}"/>
          </ac:picMkLst>
        </pc:picChg>
        <pc:picChg chg="add del mod">
          <ac:chgData name="Akul Arun /DS" userId="86a59505-1c39-42df-b73d-44282e87df83" providerId="ADAL" clId="{6D29F5AB-6D88-402B-AEE9-D316945933E7}" dt="2023-08-10T17:49:18.733" v="1346" actId="21"/>
          <ac:picMkLst>
            <pc:docMk/>
            <pc:sldMk cId="2988972463" sldId="317"/>
            <ac:picMk id="11" creationId="{9ECC3AE6-6BEE-435C-FBCA-FE22EF132748}"/>
          </ac:picMkLst>
        </pc:picChg>
        <pc:picChg chg="add mod">
          <ac:chgData name="Akul Arun /DS" userId="86a59505-1c39-42df-b73d-44282e87df83" providerId="ADAL" clId="{6D29F5AB-6D88-402B-AEE9-D316945933E7}" dt="2023-08-10T17:51:33.819" v="1369" actId="1076"/>
          <ac:picMkLst>
            <pc:docMk/>
            <pc:sldMk cId="2988972463" sldId="317"/>
            <ac:picMk id="13" creationId="{F0241FAF-CA38-DE83-8CC0-DD25DA155F75}"/>
          </ac:picMkLst>
        </pc:picChg>
        <pc:picChg chg="add mod">
          <ac:chgData name="Akul Arun /DS" userId="86a59505-1c39-42df-b73d-44282e87df83" providerId="ADAL" clId="{6D29F5AB-6D88-402B-AEE9-D316945933E7}" dt="2023-08-10T17:51:36.720" v="1370" actId="1076"/>
          <ac:picMkLst>
            <pc:docMk/>
            <pc:sldMk cId="2988972463" sldId="317"/>
            <ac:picMk id="15" creationId="{E7C621D9-593A-077B-70B1-8C8E416946A7}"/>
          </ac:picMkLst>
        </pc:picChg>
        <pc:cxnChg chg="del mod">
          <ac:chgData name="Akul Arun /DS" userId="86a59505-1c39-42df-b73d-44282e87df83" providerId="ADAL" clId="{6D29F5AB-6D88-402B-AEE9-D316945933E7}" dt="2023-08-10T17:37:11.160" v="1246" actId="21"/>
          <ac:cxnSpMkLst>
            <pc:docMk/>
            <pc:sldMk cId="2988972463" sldId="317"/>
            <ac:cxnSpMk id="18" creationId="{5FE6EB23-2EA6-44FA-CFA9-3F407EF6AEBE}"/>
          </ac:cxnSpMkLst>
        </pc:cxnChg>
      </pc:sldChg>
      <pc:sldChg chg="addSp modSp add mod ord">
        <pc:chgData name="Akul Arun /DS" userId="86a59505-1c39-42df-b73d-44282e87df83" providerId="ADAL" clId="{6D29F5AB-6D88-402B-AEE9-D316945933E7}" dt="2023-08-10T22:12:17.633" v="3183" actId="1076"/>
        <pc:sldMkLst>
          <pc:docMk/>
          <pc:sldMk cId="32557825" sldId="318"/>
        </pc:sldMkLst>
        <pc:spChg chg="mod">
          <ac:chgData name="Akul Arun /DS" userId="86a59505-1c39-42df-b73d-44282e87df83" providerId="ADAL" clId="{6D29F5AB-6D88-402B-AEE9-D316945933E7}" dt="2023-08-10T22:12:03.972" v="3179"/>
          <ac:spMkLst>
            <pc:docMk/>
            <pc:sldMk cId="32557825" sldId="318"/>
            <ac:spMk id="3" creationId="{554F388A-570F-BCCC-0A86-54C3F8ED3595}"/>
          </ac:spMkLst>
        </pc:spChg>
        <pc:spChg chg="mod">
          <ac:chgData name="Akul Arun /DS" userId="86a59505-1c39-42df-b73d-44282e87df83" providerId="ADAL" clId="{6D29F5AB-6D88-402B-AEE9-D316945933E7}" dt="2023-08-10T22:12:03.972" v="3179"/>
          <ac:spMkLst>
            <pc:docMk/>
            <pc:sldMk cId="32557825" sldId="318"/>
            <ac:spMk id="4" creationId="{65AA9EFF-89D5-6065-5745-522F5B22A493}"/>
          </ac:spMkLst>
        </pc:spChg>
        <pc:spChg chg="mod">
          <ac:chgData name="Akul Arun /DS" userId="86a59505-1c39-42df-b73d-44282e87df83" providerId="ADAL" clId="{6D29F5AB-6D88-402B-AEE9-D316945933E7}" dt="2023-08-10T22:12:03.972" v="3179"/>
          <ac:spMkLst>
            <pc:docMk/>
            <pc:sldMk cId="32557825" sldId="318"/>
            <ac:spMk id="5" creationId="{DB47683A-6168-8A3F-E6CF-6FB6716ADCEF}"/>
          </ac:spMkLst>
        </pc:spChg>
        <pc:spChg chg="mod">
          <ac:chgData name="Akul Arun /DS" userId="86a59505-1c39-42df-b73d-44282e87df83" providerId="ADAL" clId="{6D29F5AB-6D88-402B-AEE9-D316945933E7}" dt="2023-08-10T22:12:03.972" v="3179"/>
          <ac:spMkLst>
            <pc:docMk/>
            <pc:sldMk cId="32557825" sldId="318"/>
            <ac:spMk id="6" creationId="{A9BE16A8-E1C3-327C-CCE3-7707E8079DF2}"/>
          </ac:spMkLst>
        </pc:spChg>
        <pc:spChg chg="mod">
          <ac:chgData name="Akul Arun /DS" userId="86a59505-1c39-42df-b73d-44282e87df83" providerId="ADAL" clId="{6D29F5AB-6D88-402B-AEE9-D316945933E7}" dt="2023-08-10T22:12:03.972" v="3179"/>
          <ac:spMkLst>
            <pc:docMk/>
            <pc:sldMk cId="32557825" sldId="318"/>
            <ac:spMk id="7" creationId="{22414C2D-1ECD-459A-8A3B-3E53DCBAAE59}"/>
          </ac:spMkLst>
        </pc:spChg>
        <pc:spChg chg="mod">
          <ac:chgData name="Akul Arun /DS" userId="86a59505-1c39-42df-b73d-44282e87df83" providerId="ADAL" clId="{6D29F5AB-6D88-402B-AEE9-D316945933E7}" dt="2023-08-10T22:12:03.972" v="3179"/>
          <ac:spMkLst>
            <pc:docMk/>
            <pc:sldMk cId="32557825" sldId="318"/>
            <ac:spMk id="8" creationId="{E7AF0939-3D20-FCE6-604A-53A705E7B7C4}"/>
          </ac:spMkLst>
        </pc:spChg>
        <pc:spChg chg="mod">
          <ac:chgData name="Akul Arun /DS" userId="86a59505-1c39-42df-b73d-44282e87df83" providerId="ADAL" clId="{6D29F5AB-6D88-402B-AEE9-D316945933E7}" dt="2023-08-10T22:12:03.972" v="3179"/>
          <ac:spMkLst>
            <pc:docMk/>
            <pc:sldMk cId="32557825" sldId="318"/>
            <ac:spMk id="9" creationId="{C355BB52-2AE5-9728-55C1-62173EDCBFF4}"/>
          </ac:spMkLst>
        </pc:spChg>
        <pc:spChg chg="mod">
          <ac:chgData name="Akul Arun /DS" userId="86a59505-1c39-42df-b73d-44282e87df83" providerId="ADAL" clId="{6D29F5AB-6D88-402B-AEE9-D316945933E7}" dt="2023-08-10T22:12:03.972" v="3179"/>
          <ac:spMkLst>
            <pc:docMk/>
            <pc:sldMk cId="32557825" sldId="318"/>
            <ac:spMk id="10" creationId="{78A04B82-9A06-C128-703B-4F77A1A5AACF}"/>
          </ac:spMkLst>
        </pc:spChg>
        <pc:spChg chg="mod">
          <ac:chgData name="Akul Arun /DS" userId="86a59505-1c39-42df-b73d-44282e87df83" providerId="ADAL" clId="{6D29F5AB-6D88-402B-AEE9-D316945933E7}" dt="2023-08-10T22:12:03.972" v="3179"/>
          <ac:spMkLst>
            <pc:docMk/>
            <pc:sldMk cId="32557825" sldId="318"/>
            <ac:spMk id="11" creationId="{F8A37F39-C76D-D328-FB4F-FBFFBE8B9B66}"/>
          </ac:spMkLst>
        </pc:spChg>
        <pc:spChg chg="mod">
          <ac:chgData name="Akul Arun /DS" userId="86a59505-1c39-42df-b73d-44282e87df83" providerId="ADAL" clId="{6D29F5AB-6D88-402B-AEE9-D316945933E7}" dt="2023-08-10T22:12:03.972" v="3179"/>
          <ac:spMkLst>
            <pc:docMk/>
            <pc:sldMk cId="32557825" sldId="318"/>
            <ac:spMk id="12" creationId="{C32E82EF-DA71-2E40-5CC9-AA5093588294}"/>
          </ac:spMkLst>
        </pc:spChg>
        <pc:spChg chg="mod">
          <ac:chgData name="Akul Arun /DS" userId="86a59505-1c39-42df-b73d-44282e87df83" providerId="ADAL" clId="{6D29F5AB-6D88-402B-AEE9-D316945933E7}" dt="2023-08-10T22:12:03.972" v="3179"/>
          <ac:spMkLst>
            <pc:docMk/>
            <pc:sldMk cId="32557825" sldId="318"/>
            <ac:spMk id="13" creationId="{22F79730-C443-5445-847F-32D5BF417552}"/>
          </ac:spMkLst>
        </pc:spChg>
        <pc:spChg chg="mod">
          <ac:chgData name="Akul Arun /DS" userId="86a59505-1c39-42df-b73d-44282e87df83" providerId="ADAL" clId="{6D29F5AB-6D88-402B-AEE9-D316945933E7}" dt="2023-08-10T22:12:03.972" v="3179"/>
          <ac:spMkLst>
            <pc:docMk/>
            <pc:sldMk cId="32557825" sldId="318"/>
            <ac:spMk id="14" creationId="{CAD3AB77-F8AA-E84D-01AF-80B168E97ECB}"/>
          </ac:spMkLst>
        </pc:spChg>
        <pc:spChg chg="mod">
          <ac:chgData name="Akul Arun /DS" userId="86a59505-1c39-42df-b73d-44282e87df83" providerId="ADAL" clId="{6D29F5AB-6D88-402B-AEE9-D316945933E7}" dt="2023-08-10T22:12:03.972" v="3179"/>
          <ac:spMkLst>
            <pc:docMk/>
            <pc:sldMk cId="32557825" sldId="318"/>
            <ac:spMk id="15" creationId="{1E54EEAC-F9FF-E41F-85BD-0E7842F9F2BE}"/>
          </ac:spMkLst>
        </pc:spChg>
        <pc:spChg chg="mod">
          <ac:chgData name="Akul Arun /DS" userId="86a59505-1c39-42df-b73d-44282e87df83" providerId="ADAL" clId="{6D29F5AB-6D88-402B-AEE9-D316945933E7}" dt="2023-08-10T22:12:03.972" v="3179"/>
          <ac:spMkLst>
            <pc:docMk/>
            <pc:sldMk cId="32557825" sldId="318"/>
            <ac:spMk id="16" creationId="{23123DD7-86D8-DA8F-1D29-9D1599F9230D}"/>
          </ac:spMkLst>
        </pc:spChg>
        <pc:spChg chg="mod">
          <ac:chgData name="Akul Arun /DS" userId="86a59505-1c39-42df-b73d-44282e87df83" providerId="ADAL" clId="{6D29F5AB-6D88-402B-AEE9-D316945933E7}" dt="2023-08-10T22:12:03.972" v="3179"/>
          <ac:spMkLst>
            <pc:docMk/>
            <pc:sldMk cId="32557825" sldId="318"/>
            <ac:spMk id="17" creationId="{98AC53FD-6525-A93C-371C-298C5582CD7F}"/>
          </ac:spMkLst>
        </pc:spChg>
        <pc:spChg chg="mod">
          <ac:chgData name="Akul Arun /DS" userId="86a59505-1c39-42df-b73d-44282e87df83" providerId="ADAL" clId="{6D29F5AB-6D88-402B-AEE9-D316945933E7}" dt="2023-08-10T22:12:03.972" v="3179"/>
          <ac:spMkLst>
            <pc:docMk/>
            <pc:sldMk cId="32557825" sldId="318"/>
            <ac:spMk id="18" creationId="{FF9CD4A7-BC90-A7A8-32DD-DE97977FA50B}"/>
          </ac:spMkLst>
        </pc:spChg>
        <pc:spChg chg="mod">
          <ac:chgData name="Akul Arun /DS" userId="86a59505-1c39-42df-b73d-44282e87df83" providerId="ADAL" clId="{6D29F5AB-6D88-402B-AEE9-D316945933E7}" dt="2023-08-10T22:12:03.972" v="3179"/>
          <ac:spMkLst>
            <pc:docMk/>
            <pc:sldMk cId="32557825" sldId="318"/>
            <ac:spMk id="19" creationId="{FC3D7427-F1FE-A7B6-6CF6-A10C717244F5}"/>
          </ac:spMkLst>
        </pc:spChg>
        <pc:spChg chg="mod">
          <ac:chgData name="Akul Arun /DS" userId="86a59505-1c39-42df-b73d-44282e87df83" providerId="ADAL" clId="{6D29F5AB-6D88-402B-AEE9-D316945933E7}" dt="2023-08-10T22:12:03.972" v="3179"/>
          <ac:spMkLst>
            <pc:docMk/>
            <pc:sldMk cId="32557825" sldId="318"/>
            <ac:spMk id="20" creationId="{A98917DA-5C91-9EFA-C346-C9DB6D994A30}"/>
          </ac:spMkLst>
        </pc:spChg>
        <pc:spChg chg="mod">
          <ac:chgData name="Akul Arun /DS" userId="86a59505-1c39-42df-b73d-44282e87df83" providerId="ADAL" clId="{6D29F5AB-6D88-402B-AEE9-D316945933E7}" dt="2023-08-10T22:12:03.972" v="3179"/>
          <ac:spMkLst>
            <pc:docMk/>
            <pc:sldMk cId="32557825" sldId="318"/>
            <ac:spMk id="21" creationId="{E44730DF-25D0-B284-60F1-329034CDCD9E}"/>
          </ac:spMkLst>
        </pc:spChg>
        <pc:spChg chg="mod">
          <ac:chgData name="Akul Arun /DS" userId="86a59505-1c39-42df-b73d-44282e87df83" providerId="ADAL" clId="{6D29F5AB-6D88-402B-AEE9-D316945933E7}" dt="2023-08-10T22:12:03.972" v="3179"/>
          <ac:spMkLst>
            <pc:docMk/>
            <pc:sldMk cId="32557825" sldId="318"/>
            <ac:spMk id="22" creationId="{FB1CEBB9-E054-1701-2631-1639B29EC9D2}"/>
          </ac:spMkLst>
        </pc:spChg>
        <pc:spChg chg="mod">
          <ac:chgData name="Akul Arun /DS" userId="86a59505-1c39-42df-b73d-44282e87df83" providerId="ADAL" clId="{6D29F5AB-6D88-402B-AEE9-D316945933E7}" dt="2023-08-10T22:12:03.972" v="3179"/>
          <ac:spMkLst>
            <pc:docMk/>
            <pc:sldMk cId="32557825" sldId="318"/>
            <ac:spMk id="23" creationId="{40AC0929-E3BA-36E9-858C-545595B15A09}"/>
          </ac:spMkLst>
        </pc:spChg>
        <pc:spChg chg="mod">
          <ac:chgData name="Akul Arun /DS" userId="86a59505-1c39-42df-b73d-44282e87df83" providerId="ADAL" clId="{6D29F5AB-6D88-402B-AEE9-D316945933E7}" dt="2023-08-10T22:12:03.972" v="3179"/>
          <ac:spMkLst>
            <pc:docMk/>
            <pc:sldMk cId="32557825" sldId="318"/>
            <ac:spMk id="24" creationId="{28020537-00DA-36BA-4608-BE6D8675AC87}"/>
          </ac:spMkLst>
        </pc:spChg>
        <pc:spChg chg="mod">
          <ac:chgData name="Akul Arun /DS" userId="86a59505-1c39-42df-b73d-44282e87df83" providerId="ADAL" clId="{6D29F5AB-6D88-402B-AEE9-D316945933E7}" dt="2023-08-10T22:12:03.972" v="3179"/>
          <ac:spMkLst>
            <pc:docMk/>
            <pc:sldMk cId="32557825" sldId="318"/>
            <ac:spMk id="25" creationId="{46BCA304-BE51-4D22-70F0-D0458DB857D9}"/>
          </ac:spMkLst>
        </pc:spChg>
        <pc:spChg chg="mod">
          <ac:chgData name="Akul Arun /DS" userId="86a59505-1c39-42df-b73d-44282e87df83" providerId="ADAL" clId="{6D29F5AB-6D88-402B-AEE9-D316945933E7}" dt="2023-08-10T22:12:03.972" v="3179"/>
          <ac:spMkLst>
            <pc:docMk/>
            <pc:sldMk cId="32557825" sldId="318"/>
            <ac:spMk id="26" creationId="{5B1A7FC0-660F-151B-110A-16A01018AC57}"/>
          </ac:spMkLst>
        </pc:spChg>
        <pc:spChg chg="mod">
          <ac:chgData name="Akul Arun /DS" userId="86a59505-1c39-42df-b73d-44282e87df83" providerId="ADAL" clId="{6D29F5AB-6D88-402B-AEE9-D316945933E7}" dt="2023-08-10T22:12:03.972" v="3179"/>
          <ac:spMkLst>
            <pc:docMk/>
            <pc:sldMk cId="32557825" sldId="318"/>
            <ac:spMk id="27" creationId="{57670160-047F-7FA7-3BC2-D95EE661D539}"/>
          </ac:spMkLst>
        </pc:spChg>
        <pc:spChg chg="mod">
          <ac:chgData name="Akul Arun /DS" userId="86a59505-1c39-42df-b73d-44282e87df83" providerId="ADAL" clId="{6D29F5AB-6D88-402B-AEE9-D316945933E7}" dt="2023-08-10T22:12:03.972" v="3179"/>
          <ac:spMkLst>
            <pc:docMk/>
            <pc:sldMk cId="32557825" sldId="318"/>
            <ac:spMk id="28" creationId="{F3AA8FC6-6698-FBDE-6422-155735F005CE}"/>
          </ac:spMkLst>
        </pc:spChg>
        <pc:spChg chg="mod">
          <ac:chgData name="Akul Arun /DS" userId="86a59505-1c39-42df-b73d-44282e87df83" providerId="ADAL" clId="{6D29F5AB-6D88-402B-AEE9-D316945933E7}" dt="2023-08-10T22:12:03.972" v="3179"/>
          <ac:spMkLst>
            <pc:docMk/>
            <pc:sldMk cId="32557825" sldId="318"/>
            <ac:spMk id="29" creationId="{FD41970B-CEE3-1CE5-A9A1-D4D1808E1454}"/>
          </ac:spMkLst>
        </pc:spChg>
        <pc:spChg chg="mod">
          <ac:chgData name="Akul Arun /DS" userId="86a59505-1c39-42df-b73d-44282e87df83" providerId="ADAL" clId="{6D29F5AB-6D88-402B-AEE9-D316945933E7}" dt="2023-08-10T22:12:03.972" v="3179"/>
          <ac:spMkLst>
            <pc:docMk/>
            <pc:sldMk cId="32557825" sldId="318"/>
            <ac:spMk id="30" creationId="{04498A2C-523D-3980-4030-18432D21E814}"/>
          </ac:spMkLst>
        </pc:spChg>
        <pc:spChg chg="mod">
          <ac:chgData name="Akul Arun /DS" userId="86a59505-1c39-42df-b73d-44282e87df83" providerId="ADAL" clId="{6D29F5AB-6D88-402B-AEE9-D316945933E7}" dt="2023-08-10T22:12:03.972" v="3179"/>
          <ac:spMkLst>
            <pc:docMk/>
            <pc:sldMk cId="32557825" sldId="318"/>
            <ac:spMk id="31" creationId="{5B136B30-C4D3-E8DA-ECA2-3CCD4CF2ABD3}"/>
          </ac:spMkLst>
        </pc:spChg>
        <pc:spChg chg="mod">
          <ac:chgData name="Akul Arun /DS" userId="86a59505-1c39-42df-b73d-44282e87df83" providerId="ADAL" clId="{6D29F5AB-6D88-402B-AEE9-D316945933E7}" dt="2023-08-10T22:12:03.972" v="3179"/>
          <ac:spMkLst>
            <pc:docMk/>
            <pc:sldMk cId="32557825" sldId="318"/>
            <ac:spMk id="32" creationId="{AE0D31FC-D615-6717-EF5B-933D42612048}"/>
          </ac:spMkLst>
        </pc:spChg>
        <pc:spChg chg="mod">
          <ac:chgData name="Akul Arun /DS" userId="86a59505-1c39-42df-b73d-44282e87df83" providerId="ADAL" clId="{6D29F5AB-6D88-402B-AEE9-D316945933E7}" dt="2023-08-10T22:12:03.972" v="3179"/>
          <ac:spMkLst>
            <pc:docMk/>
            <pc:sldMk cId="32557825" sldId="318"/>
            <ac:spMk id="33" creationId="{BE175559-B68F-6251-171A-6378C5F648C5}"/>
          </ac:spMkLst>
        </pc:spChg>
        <pc:spChg chg="mod">
          <ac:chgData name="Akul Arun /DS" userId="86a59505-1c39-42df-b73d-44282e87df83" providerId="ADAL" clId="{6D29F5AB-6D88-402B-AEE9-D316945933E7}" dt="2023-08-10T22:12:03.972" v="3179"/>
          <ac:spMkLst>
            <pc:docMk/>
            <pc:sldMk cId="32557825" sldId="318"/>
            <ac:spMk id="34" creationId="{1A287401-6708-E881-E0CB-86D857853BCA}"/>
          </ac:spMkLst>
        </pc:spChg>
        <pc:spChg chg="mod">
          <ac:chgData name="Akul Arun /DS" userId="86a59505-1c39-42df-b73d-44282e87df83" providerId="ADAL" clId="{6D29F5AB-6D88-402B-AEE9-D316945933E7}" dt="2023-08-10T22:12:03.972" v="3179"/>
          <ac:spMkLst>
            <pc:docMk/>
            <pc:sldMk cId="32557825" sldId="318"/>
            <ac:spMk id="35" creationId="{6AEF0B22-81DF-F0C0-435B-BD314E7A6B38}"/>
          </ac:spMkLst>
        </pc:spChg>
        <pc:spChg chg="mod">
          <ac:chgData name="Akul Arun /DS" userId="86a59505-1c39-42df-b73d-44282e87df83" providerId="ADAL" clId="{6D29F5AB-6D88-402B-AEE9-D316945933E7}" dt="2023-08-10T22:12:03.972" v="3179"/>
          <ac:spMkLst>
            <pc:docMk/>
            <pc:sldMk cId="32557825" sldId="318"/>
            <ac:spMk id="36" creationId="{DA65940F-E561-0769-CC0B-A6D5CA9021DD}"/>
          </ac:spMkLst>
        </pc:spChg>
        <pc:spChg chg="mod">
          <ac:chgData name="Akul Arun /DS" userId="86a59505-1c39-42df-b73d-44282e87df83" providerId="ADAL" clId="{6D29F5AB-6D88-402B-AEE9-D316945933E7}" dt="2023-08-10T22:12:03.972" v="3179"/>
          <ac:spMkLst>
            <pc:docMk/>
            <pc:sldMk cId="32557825" sldId="318"/>
            <ac:spMk id="37" creationId="{4355E496-E5F0-A5A4-C2F6-1E52F0A75DEC}"/>
          </ac:spMkLst>
        </pc:spChg>
        <pc:spChg chg="mod">
          <ac:chgData name="Akul Arun /DS" userId="86a59505-1c39-42df-b73d-44282e87df83" providerId="ADAL" clId="{6D29F5AB-6D88-402B-AEE9-D316945933E7}" dt="2023-08-10T22:12:03.972" v="3179"/>
          <ac:spMkLst>
            <pc:docMk/>
            <pc:sldMk cId="32557825" sldId="318"/>
            <ac:spMk id="38" creationId="{1F3E961D-4875-06AA-AC58-ACF4388CF3F5}"/>
          </ac:spMkLst>
        </pc:spChg>
        <pc:spChg chg="mod">
          <ac:chgData name="Akul Arun /DS" userId="86a59505-1c39-42df-b73d-44282e87df83" providerId="ADAL" clId="{6D29F5AB-6D88-402B-AEE9-D316945933E7}" dt="2023-08-10T22:12:03.972" v="3179"/>
          <ac:spMkLst>
            <pc:docMk/>
            <pc:sldMk cId="32557825" sldId="318"/>
            <ac:spMk id="39" creationId="{109E9956-88A5-A44D-89F4-C4CB336864FD}"/>
          </ac:spMkLst>
        </pc:spChg>
        <pc:spChg chg="mod">
          <ac:chgData name="Akul Arun /DS" userId="86a59505-1c39-42df-b73d-44282e87df83" providerId="ADAL" clId="{6D29F5AB-6D88-402B-AEE9-D316945933E7}" dt="2023-08-10T22:12:03.972" v="3179"/>
          <ac:spMkLst>
            <pc:docMk/>
            <pc:sldMk cId="32557825" sldId="318"/>
            <ac:spMk id="40" creationId="{64DF0B2C-844A-F6F5-3096-45BC4657D73A}"/>
          </ac:spMkLst>
        </pc:spChg>
        <pc:spChg chg="mod">
          <ac:chgData name="Akul Arun /DS" userId="86a59505-1c39-42df-b73d-44282e87df83" providerId="ADAL" clId="{6D29F5AB-6D88-402B-AEE9-D316945933E7}" dt="2023-08-10T22:12:03.972" v="3179"/>
          <ac:spMkLst>
            <pc:docMk/>
            <pc:sldMk cId="32557825" sldId="318"/>
            <ac:spMk id="41" creationId="{C25C8B76-61A3-67E7-577C-272FD16D2793}"/>
          </ac:spMkLst>
        </pc:spChg>
        <pc:spChg chg="mod">
          <ac:chgData name="Akul Arun /DS" userId="86a59505-1c39-42df-b73d-44282e87df83" providerId="ADAL" clId="{6D29F5AB-6D88-402B-AEE9-D316945933E7}" dt="2023-08-10T22:12:03.972" v="3179"/>
          <ac:spMkLst>
            <pc:docMk/>
            <pc:sldMk cId="32557825" sldId="318"/>
            <ac:spMk id="42" creationId="{027858CE-BD8F-CDBE-3D19-B55C697B3273}"/>
          </ac:spMkLst>
        </pc:spChg>
        <pc:grpChg chg="add mod">
          <ac:chgData name="Akul Arun /DS" userId="86a59505-1c39-42df-b73d-44282e87df83" providerId="ADAL" clId="{6D29F5AB-6D88-402B-AEE9-D316945933E7}" dt="2023-08-10T22:12:17.633" v="3183" actId="1076"/>
          <ac:grpSpMkLst>
            <pc:docMk/>
            <pc:sldMk cId="32557825" sldId="318"/>
            <ac:grpSpMk id="2" creationId="{060F8AD9-32E5-FF16-35F6-DB308C8E7053}"/>
          </ac:grpSpMkLst>
        </pc:grpChg>
        <pc:grpChg chg="mod">
          <ac:chgData name="Akul Arun /DS" userId="86a59505-1c39-42df-b73d-44282e87df83" providerId="ADAL" clId="{6D29F5AB-6D88-402B-AEE9-D316945933E7}" dt="2023-08-10T22:12:15.754" v="3182" actId="14100"/>
          <ac:grpSpMkLst>
            <pc:docMk/>
            <pc:sldMk cId="32557825" sldId="318"/>
            <ac:grpSpMk id="48" creationId="{00000000-0000-0000-0000-000000000000}"/>
          </ac:grpSpMkLst>
        </pc:grpChg>
      </pc:sldChg>
      <pc:sldChg chg="add">
        <pc:chgData name="Akul Arun /DS" userId="86a59505-1c39-42df-b73d-44282e87df83" providerId="ADAL" clId="{6D29F5AB-6D88-402B-AEE9-D316945933E7}" dt="2023-08-10T19:13:48.490" v="2584" actId="2890"/>
        <pc:sldMkLst>
          <pc:docMk/>
          <pc:sldMk cId="760218238" sldId="319"/>
        </pc:sldMkLst>
      </pc:sldChg>
      <pc:sldChg chg="addSp delSp modSp add mod ord">
        <pc:chgData name="Akul Arun /DS" userId="86a59505-1c39-42df-b73d-44282e87df83" providerId="ADAL" clId="{6D29F5AB-6D88-402B-AEE9-D316945933E7}" dt="2023-08-11T00:25:33.858" v="4510" actId="208"/>
        <pc:sldMkLst>
          <pc:docMk/>
          <pc:sldMk cId="1899021062" sldId="320"/>
        </pc:sldMkLst>
        <pc:spChg chg="mod">
          <ac:chgData name="Akul Arun /DS" userId="86a59505-1c39-42df-b73d-44282e87df83" providerId="ADAL" clId="{6D29F5AB-6D88-402B-AEE9-D316945933E7}" dt="2023-08-10T22:42:06.814" v="3380" actId="20577"/>
          <ac:spMkLst>
            <pc:docMk/>
            <pc:sldMk cId="1899021062" sldId="320"/>
            <ac:spMk id="14" creationId="{B718D65E-1A73-AC2F-C73E-AED15B69B674}"/>
          </ac:spMkLst>
        </pc:spChg>
        <pc:spChg chg="mod">
          <ac:chgData name="Akul Arun /DS" userId="86a59505-1c39-42df-b73d-44282e87df83" providerId="ADAL" clId="{6D29F5AB-6D88-402B-AEE9-D316945933E7}" dt="2023-08-10T23:56:04.316" v="4274" actId="20577"/>
          <ac:spMkLst>
            <pc:docMk/>
            <pc:sldMk cId="1899021062" sldId="320"/>
            <ac:spMk id="16" creationId="{6AB0010A-E019-C0AD-C450-F7262BB7C414}"/>
          </ac:spMkLst>
        </pc:spChg>
        <pc:spChg chg="mod">
          <ac:chgData name="Akul Arun /DS" userId="86a59505-1c39-42df-b73d-44282e87df83" providerId="ADAL" clId="{6D29F5AB-6D88-402B-AEE9-D316945933E7}" dt="2023-08-10T22:36:46.580" v="3286" actId="14100"/>
          <ac:spMkLst>
            <pc:docMk/>
            <pc:sldMk cId="1899021062" sldId="320"/>
            <ac:spMk id="452" creationId="{00000000-0000-0000-0000-000000000000}"/>
          </ac:spMkLst>
        </pc:spChg>
        <pc:spChg chg="mod">
          <ac:chgData name="Akul Arun /DS" userId="86a59505-1c39-42df-b73d-44282e87df83" providerId="ADAL" clId="{6D29F5AB-6D88-402B-AEE9-D316945933E7}" dt="2023-08-10T22:38:27.171" v="3311" actId="20577"/>
          <ac:spMkLst>
            <pc:docMk/>
            <pc:sldMk cId="1899021062" sldId="320"/>
            <ac:spMk id="488" creationId="{00000000-0000-0000-0000-000000000000}"/>
          </ac:spMkLst>
        </pc:spChg>
        <pc:picChg chg="add mod">
          <ac:chgData name="Akul Arun /DS" userId="86a59505-1c39-42df-b73d-44282e87df83" providerId="ADAL" clId="{6D29F5AB-6D88-402B-AEE9-D316945933E7}" dt="2023-08-10T22:37:49.160" v="3293" actId="1076"/>
          <ac:picMkLst>
            <pc:docMk/>
            <pc:sldMk cId="1899021062" sldId="320"/>
            <ac:picMk id="3" creationId="{24738A26-7A92-E5C9-2CC9-130FD4515239}"/>
          </ac:picMkLst>
        </pc:picChg>
        <pc:picChg chg="add del mod">
          <ac:chgData name="Akul Arun /DS" userId="86a59505-1c39-42df-b73d-44282e87df83" providerId="ADAL" clId="{6D29F5AB-6D88-402B-AEE9-D316945933E7}" dt="2023-08-10T22:43:30.971" v="3386" actId="21"/>
          <ac:picMkLst>
            <pc:docMk/>
            <pc:sldMk cId="1899021062" sldId="320"/>
            <ac:picMk id="5" creationId="{813055E8-9C25-98F7-2383-7DEB53DFAC2E}"/>
          </ac:picMkLst>
        </pc:picChg>
        <pc:picChg chg="add mod">
          <ac:chgData name="Akul Arun /DS" userId="86a59505-1c39-42df-b73d-44282e87df83" providerId="ADAL" clId="{6D29F5AB-6D88-402B-AEE9-D316945933E7}" dt="2023-08-10T22:43:51.183" v="3389" actId="1076"/>
          <ac:picMkLst>
            <pc:docMk/>
            <pc:sldMk cId="1899021062" sldId="320"/>
            <ac:picMk id="7" creationId="{92A0AD1C-3094-6583-8A71-8D6039C150CE}"/>
          </ac:picMkLst>
        </pc:picChg>
        <pc:picChg chg="del">
          <ac:chgData name="Akul Arun /DS" userId="86a59505-1c39-42df-b73d-44282e87df83" providerId="ADAL" clId="{6D29F5AB-6D88-402B-AEE9-D316945933E7}" dt="2023-08-10T22:37:41.391" v="3290" actId="21"/>
          <ac:picMkLst>
            <pc:docMk/>
            <pc:sldMk cId="1899021062" sldId="320"/>
            <ac:picMk id="20" creationId="{C82B99A8-FF5A-AC27-437C-B980E50EFD0B}"/>
          </ac:picMkLst>
        </pc:picChg>
        <pc:cxnChg chg="mod">
          <ac:chgData name="Akul Arun /DS" userId="86a59505-1c39-42df-b73d-44282e87df83" providerId="ADAL" clId="{6D29F5AB-6D88-402B-AEE9-D316945933E7}" dt="2023-08-11T00:25:33.858" v="4510" actId="208"/>
          <ac:cxnSpMkLst>
            <pc:docMk/>
            <pc:sldMk cId="1899021062" sldId="320"/>
            <ac:cxnSpMk id="515" creationId="{00000000-0000-0000-0000-000000000000}"/>
          </ac:cxnSpMkLst>
        </pc:cxnChg>
        <pc:cxnChg chg="mod">
          <ac:chgData name="Akul Arun /DS" userId="86a59505-1c39-42df-b73d-44282e87df83" providerId="ADAL" clId="{6D29F5AB-6D88-402B-AEE9-D316945933E7}" dt="2023-08-11T00:25:33.858" v="4510" actId="208"/>
          <ac:cxnSpMkLst>
            <pc:docMk/>
            <pc:sldMk cId="1899021062" sldId="320"/>
            <ac:cxnSpMk id="516" creationId="{00000000-0000-0000-0000-000000000000}"/>
          </ac:cxnSpMkLst>
        </pc:cxnChg>
        <pc:cxnChg chg="mod">
          <ac:chgData name="Akul Arun /DS" userId="86a59505-1c39-42df-b73d-44282e87df83" providerId="ADAL" clId="{6D29F5AB-6D88-402B-AEE9-D316945933E7}" dt="2023-08-11T00:25:33.858" v="4510" actId="208"/>
          <ac:cxnSpMkLst>
            <pc:docMk/>
            <pc:sldMk cId="1899021062" sldId="320"/>
            <ac:cxnSpMk id="517" creationId="{00000000-0000-0000-0000-000000000000}"/>
          </ac:cxnSpMkLst>
        </pc:cxnChg>
        <pc:cxnChg chg="mod">
          <ac:chgData name="Akul Arun /DS" userId="86a59505-1c39-42df-b73d-44282e87df83" providerId="ADAL" clId="{6D29F5AB-6D88-402B-AEE9-D316945933E7}" dt="2023-08-11T00:25:33.858" v="4510" actId="208"/>
          <ac:cxnSpMkLst>
            <pc:docMk/>
            <pc:sldMk cId="1899021062" sldId="320"/>
            <ac:cxnSpMk id="519" creationId="{00000000-0000-0000-0000-000000000000}"/>
          </ac:cxnSpMkLst>
        </pc:cxnChg>
      </pc:sldChg>
      <pc:sldChg chg="add">
        <pc:chgData name="Akul Arun /DS" userId="86a59505-1c39-42df-b73d-44282e87df83" providerId="ADAL" clId="{6D29F5AB-6D88-402B-AEE9-D316945933E7}" dt="2023-08-10T23:03:35.158" v="3810" actId="2890"/>
        <pc:sldMkLst>
          <pc:docMk/>
          <pc:sldMk cId="4276029905" sldId="321"/>
        </pc:sldMkLst>
      </pc:sldChg>
      <pc:sldChg chg="addSp delSp modSp add mod ord">
        <pc:chgData name="Akul Arun /DS" userId="86a59505-1c39-42df-b73d-44282e87df83" providerId="ADAL" clId="{6D29F5AB-6D88-402B-AEE9-D316945933E7}" dt="2023-08-11T00:54:04.548" v="4685" actId="14100"/>
        <pc:sldMkLst>
          <pc:docMk/>
          <pc:sldMk cId="1618493152" sldId="322"/>
        </pc:sldMkLst>
        <pc:spChg chg="mod">
          <ac:chgData name="Akul Arun /DS" userId="86a59505-1c39-42df-b73d-44282e87df83" providerId="ADAL" clId="{6D29F5AB-6D88-402B-AEE9-D316945933E7}" dt="2023-08-11T00:25:01.600" v="4504"/>
          <ac:spMkLst>
            <pc:docMk/>
            <pc:sldMk cId="1618493152" sldId="322"/>
            <ac:spMk id="3" creationId="{80D5F25E-5017-C951-0234-181DAB65EFB7}"/>
          </ac:spMkLst>
        </pc:spChg>
        <pc:spChg chg="mod">
          <ac:chgData name="Akul Arun /DS" userId="86a59505-1c39-42df-b73d-44282e87df83" providerId="ADAL" clId="{6D29F5AB-6D88-402B-AEE9-D316945933E7}" dt="2023-08-11T00:25:01.600" v="4504"/>
          <ac:spMkLst>
            <pc:docMk/>
            <pc:sldMk cId="1618493152" sldId="322"/>
            <ac:spMk id="4" creationId="{19E3F3FA-8DAB-3723-B288-940C867B5741}"/>
          </ac:spMkLst>
        </pc:spChg>
        <pc:spChg chg="mod">
          <ac:chgData name="Akul Arun /DS" userId="86a59505-1c39-42df-b73d-44282e87df83" providerId="ADAL" clId="{6D29F5AB-6D88-402B-AEE9-D316945933E7}" dt="2023-08-11T00:25:01.600" v="4504"/>
          <ac:spMkLst>
            <pc:docMk/>
            <pc:sldMk cId="1618493152" sldId="322"/>
            <ac:spMk id="5" creationId="{C01F3E44-A28F-1E86-9C5E-3B058B781923}"/>
          </ac:spMkLst>
        </pc:spChg>
        <pc:spChg chg="mod">
          <ac:chgData name="Akul Arun /DS" userId="86a59505-1c39-42df-b73d-44282e87df83" providerId="ADAL" clId="{6D29F5AB-6D88-402B-AEE9-D316945933E7}" dt="2023-08-11T00:25:01.600" v="4504"/>
          <ac:spMkLst>
            <pc:docMk/>
            <pc:sldMk cId="1618493152" sldId="322"/>
            <ac:spMk id="6" creationId="{C1801B60-22BD-454B-0B1D-D222C9802353}"/>
          </ac:spMkLst>
        </pc:spChg>
        <pc:spChg chg="mod">
          <ac:chgData name="Akul Arun /DS" userId="86a59505-1c39-42df-b73d-44282e87df83" providerId="ADAL" clId="{6D29F5AB-6D88-402B-AEE9-D316945933E7}" dt="2023-08-11T00:25:01.600" v="4504"/>
          <ac:spMkLst>
            <pc:docMk/>
            <pc:sldMk cId="1618493152" sldId="322"/>
            <ac:spMk id="7" creationId="{9CACB4D7-6C52-6A11-CC75-226F660F6EF4}"/>
          </ac:spMkLst>
        </pc:spChg>
        <pc:spChg chg="mod">
          <ac:chgData name="Akul Arun /DS" userId="86a59505-1c39-42df-b73d-44282e87df83" providerId="ADAL" clId="{6D29F5AB-6D88-402B-AEE9-D316945933E7}" dt="2023-08-11T00:25:01.600" v="4504"/>
          <ac:spMkLst>
            <pc:docMk/>
            <pc:sldMk cId="1618493152" sldId="322"/>
            <ac:spMk id="8" creationId="{8395AA87-371F-A0F2-5289-DAE648D54590}"/>
          </ac:spMkLst>
        </pc:spChg>
        <pc:spChg chg="mod">
          <ac:chgData name="Akul Arun /DS" userId="86a59505-1c39-42df-b73d-44282e87df83" providerId="ADAL" clId="{6D29F5AB-6D88-402B-AEE9-D316945933E7}" dt="2023-08-11T00:25:01.600" v="4504"/>
          <ac:spMkLst>
            <pc:docMk/>
            <pc:sldMk cId="1618493152" sldId="322"/>
            <ac:spMk id="9" creationId="{404C17AD-DAC2-305B-5F99-00A399358E04}"/>
          </ac:spMkLst>
        </pc:spChg>
        <pc:spChg chg="mod">
          <ac:chgData name="Akul Arun /DS" userId="86a59505-1c39-42df-b73d-44282e87df83" providerId="ADAL" clId="{6D29F5AB-6D88-402B-AEE9-D316945933E7}" dt="2023-08-11T00:25:01.600" v="4504"/>
          <ac:spMkLst>
            <pc:docMk/>
            <pc:sldMk cId="1618493152" sldId="322"/>
            <ac:spMk id="10" creationId="{B0ADE24A-AEAE-4878-91C7-D04F77A5BBE5}"/>
          </ac:spMkLst>
        </pc:spChg>
        <pc:spChg chg="mod">
          <ac:chgData name="Akul Arun /DS" userId="86a59505-1c39-42df-b73d-44282e87df83" providerId="ADAL" clId="{6D29F5AB-6D88-402B-AEE9-D316945933E7}" dt="2023-08-11T00:25:01.600" v="4504"/>
          <ac:spMkLst>
            <pc:docMk/>
            <pc:sldMk cId="1618493152" sldId="322"/>
            <ac:spMk id="11" creationId="{7A5DA236-E295-2184-B5A8-EE2C3742A7B4}"/>
          </ac:spMkLst>
        </pc:spChg>
        <pc:spChg chg="mod">
          <ac:chgData name="Akul Arun /DS" userId="86a59505-1c39-42df-b73d-44282e87df83" providerId="ADAL" clId="{6D29F5AB-6D88-402B-AEE9-D316945933E7}" dt="2023-08-11T00:25:01.600" v="4504"/>
          <ac:spMkLst>
            <pc:docMk/>
            <pc:sldMk cId="1618493152" sldId="322"/>
            <ac:spMk id="12" creationId="{B5267E71-C8D8-E5C5-B426-B2B51A950F54}"/>
          </ac:spMkLst>
        </pc:spChg>
        <pc:spChg chg="mod">
          <ac:chgData name="Akul Arun /DS" userId="86a59505-1c39-42df-b73d-44282e87df83" providerId="ADAL" clId="{6D29F5AB-6D88-402B-AEE9-D316945933E7}" dt="2023-08-11T00:25:01.600" v="4504"/>
          <ac:spMkLst>
            <pc:docMk/>
            <pc:sldMk cId="1618493152" sldId="322"/>
            <ac:spMk id="13" creationId="{E050D30F-4A33-D2F7-E33F-E34ED1823303}"/>
          </ac:spMkLst>
        </pc:spChg>
        <pc:spChg chg="del mod">
          <ac:chgData name="Akul Arun /DS" userId="86a59505-1c39-42df-b73d-44282e87df83" providerId="ADAL" clId="{6D29F5AB-6D88-402B-AEE9-D316945933E7}" dt="2023-08-11T00:47:16.981" v="4657" actId="21"/>
          <ac:spMkLst>
            <pc:docMk/>
            <pc:sldMk cId="1618493152" sldId="322"/>
            <ac:spMk id="14" creationId="{B718D65E-1A73-AC2F-C73E-AED15B69B674}"/>
          </ac:spMkLst>
        </pc:spChg>
        <pc:spChg chg="mod">
          <ac:chgData name="Akul Arun /DS" userId="86a59505-1c39-42df-b73d-44282e87df83" providerId="ADAL" clId="{6D29F5AB-6D88-402B-AEE9-D316945933E7}" dt="2023-08-11T00:25:01.600" v="4504"/>
          <ac:spMkLst>
            <pc:docMk/>
            <pc:sldMk cId="1618493152" sldId="322"/>
            <ac:spMk id="15" creationId="{BFBA95BE-E65C-35EB-DC4C-82A9660DF9CB}"/>
          </ac:spMkLst>
        </pc:spChg>
        <pc:spChg chg="del">
          <ac:chgData name="Akul Arun /DS" userId="86a59505-1c39-42df-b73d-44282e87df83" providerId="ADAL" clId="{6D29F5AB-6D88-402B-AEE9-D316945933E7}" dt="2023-08-11T00:47:20.508" v="4658" actId="21"/>
          <ac:spMkLst>
            <pc:docMk/>
            <pc:sldMk cId="1618493152" sldId="322"/>
            <ac:spMk id="16" creationId="{6AB0010A-E019-C0AD-C450-F7262BB7C414}"/>
          </ac:spMkLst>
        </pc:spChg>
        <pc:spChg chg="mod">
          <ac:chgData name="Akul Arun /DS" userId="86a59505-1c39-42df-b73d-44282e87df83" providerId="ADAL" clId="{6D29F5AB-6D88-402B-AEE9-D316945933E7}" dt="2023-08-11T00:25:01.600" v="4504"/>
          <ac:spMkLst>
            <pc:docMk/>
            <pc:sldMk cId="1618493152" sldId="322"/>
            <ac:spMk id="17" creationId="{2586EE02-8387-DA2E-E8D2-C9A0538B71C6}"/>
          </ac:spMkLst>
        </pc:spChg>
        <pc:spChg chg="mod">
          <ac:chgData name="Akul Arun /DS" userId="86a59505-1c39-42df-b73d-44282e87df83" providerId="ADAL" clId="{6D29F5AB-6D88-402B-AEE9-D316945933E7}" dt="2023-08-11T00:25:01.600" v="4504"/>
          <ac:spMkLst>
            <pc:docMk/>
            <pc:sldMk cId="1618493152" sldId="322"/>
            <ac:spMk id="18" creationId="{89378816-9A8E-95D1-1BA3-0B6DBE6C9D06}"/>
          </ac:spMkLst>
        </pc:spChg>
        <pc:spChg chg="mod">
          <ac:chgData name="Akul Arun /DS" userId="86a59505-1c39-42df-b73d-44282e87df83" providerId="ADAL" clId="{6D29F5AB-6D88-402B-AEE9-D316945933E7}" dt="2023-08-11T00:25:01.600" v="4504"/>
          <ac:spMkLst>
            <pc:docMk/>
            <pc:sldMk cId="1618493152" sldId="322"/>
            <ac:spMk id="19" creationId="{68DB739C-D8EF-311C-F85E-FDEBDBE8FDB9}"/>
          </ac:spMkLst>
        </pc:spChg>
        <pc:spChg chg="mod">
          <ac:chgData name="Akul Arun /DS" userId="86a59505-1c39-42df-b73d-44282e87df83" providerId="ADAL" clId="{6D29F5AB-6D88-402B-AEE9-D316945933E7}" dt="2023-08-11T00:25:01.600" v="4504"/>
          <ac:spMkLst>
            <pc:docMk/>
            <pc:sldMk cId="1618493152" sldId="322"/>
            <ac:spMk id="21" creationId="{F5150ADD-5B94-8B29-5B50-CA297098A451}"/>
          </ac:spMkLst>
        </pc:spChg>
        <pc:spChg chg="mod">
          <ac:chgData name="Akul Arun /DS" userId="86a59505-1c39-42df-b73d-44282e87df83" providerId="ADAL" clId="{6D29F5AB-6D88-402B-AEE9-D316945933E7}" dt="2023-08-11T00:25:01.600" v="4504"/>
          <ac:spMkLst>
            <pc:docMk/>
            <pc:sldMk cId="1618493152" sldId="322"/>
            <ac:spMk id="22" creationId="{9DF674B6-3C34-4B61-4A09-AFED3ACCF693}"/>
          </ac:spMkLst>
        </pc:spChg>
        <pc:spChg chg="mod">
          <ac:chgData name="Akul Arun /DS" userId="86a59505-1c39-42df-b73d-44282e87df83" providerId="ADAL" clId="{6D29F5AB-6D88-402B-AEE9-D316945933E7}" dt="2023-08-11T00:25:01.600" v="4504"/>
          <ac:spMkLst>
            <pc:docMk/>
            <pc:sldMk cId="1618493152" sldId="322"/>
            <ac:spMk id="23" creationId="{24D93F6F-450C-AA0E-A3F7-EEDA1F351083}"/>
          </ac:spMkLst>
        </pc:spChg>
        <pc:spChg chg="mod">
          <ac:chgData name="Akul Arun /DS" userId="86a59505-1c39-42df-b73d-44282e87df83" providerId="ADAL" clId="{6D29F5AB-6D88-402B-AEE9-D316945933E7}" dt="2023-08-11T00:25:01.600" v="4504"/>
          <ac:spMkLst>
            <pc:docMk/>
            <pc:sldMk cId="1618493152" sldId="322"/>
            <ac:spMk id="24" creationId="{5D122C88-7339-0298-9098-F3B664223822}"/>
          </ac:spMkLst>
        </pc:spChg>
        <pc:spChg chg="mod">
          <ac:chgData name="Akul Arun /DS" userId="86a59505-1c39-42df-b73d-44282e87df83" providerId="ADAL" clId="{6D29F5AB-6D88-402B-AEE9-D316945933E7}" dt="2023-08-11T00:25:01.600" v="4504"/>
          <ac:spMkLst>
            <pc:docMk/>
            <pc:sldMk cId="1618493152" sldId="322"/>
            <ac:spMk id="25" creationId="{8350ECCA-2C4E-CC45-1D81-93DF85A2A363}"/>
          </ac:spMkLst>
        </pc:spChg>
        <pc:spChg chg="mod">
          <ac:chgData name="Akul Arun /DS" userId="86a59505-1c39-42df-b73d-44282e87df83" providerId="ADAL" clId="{6D29F5AB-6D88-402B-AEE9-D316945933E7}" dt="2023-08-11T00:25:01.600" v="4504"/>
          <ac:spMkLst>
            <pc:docMk/>
            <pc:sldMk cId="1618493152" sldId="322"/>
            <ac:spMk id="26" creationId="{00AA910C-F99D-B450-32DD-EACDAA2E80C5}"/>
          </ac:spMkLst>
        </pc:spChg>
        <pc:spChg chg="mod">
          <ac:chgData name="Akul Arun /DS" userId="86a59505-1c39-42df-b73d-44282e87df83" providerId="ADAL" clId="{6D29F5AB-6D88-402B-AEE9-D316945933E7}" dt="2023-08-11T00:25:01.600" v="4504"/>
          <ac:spMkLst>
            <pc:docMk/>
            <pc:sldMk cId="1618493152" sldId="322"/>
            <ac:spMk id="27" creationId="{B4AE9F00-3D99-AB13-0B6C-CA4DAC588290}"/>
          </ac:spMkLst>
        </pc:spChg>
        <pc:spChg chg="mod">
          <ac:chgData name="Akul Arun /DS" userId="86a59505-1c39-42df-b73d-44282e87df83" providerId="ADAL" clId="{6D29F5AB-6D88-402B-AEE9-D316945933E7}" dt="2023-08-11T00:25:01.600" v="4504"/>
          <ac:spMkLst>
            <pc:docMk/>
            <pc:sldMk cId="1618493152" sldId="322"/>
            <ac:spMk id="28" creationId="{CFAF26BA-B87E-317C-90EF-D275F05A59E6}"/>
          </ac:spMkLst>
        </pc:spChg>
        <pc:spChg chg="mod">
          <ac:chgData name="Akul Arun /DS" userId="86a59505-1c39-42df-b73d-44282e87df83" providerId="ADAL" clId="{6D29F5AB-6D88-402B-AEE9-D316945933E7}" dt="2023-08-11T00:25:01.600" v="4504"/>
          <ac:spMkLst>
            <pc:docMk/>
            <pc:sldMk cId="1618493152" sldId="322"/>
            <ac:spMk id="29" creationId="{9E5CF1E9-850B-FAB4-A809-1ADCA9437689}"/>
          </ac:spMkLst>
        </pc:spChg>
        <pc:spChg chg="mod">
          <ac:chgData name="Akul Arun /DS" userId="86a59505-1c39-42df-b73d-44282e87df83" providerId="ADAL" clId="{6D29F5AB-6D88-402B-AEE9-D316945933E7}" dt="2023-08-11T00:25:01.600" v="4504"/>
          <ac:spMkLst>
            <pc:docMk/>
            <pc:sldMk cId="1618493152" sldId="322"/>
            <ac:spMk id="30" creationId="{089E6A6A-3830-5F0B-4C41-0B8507A193F9}"/>
          </ac:spMkLst>
        </pc:spChg>
        <pc:spChg chg="mod">
          <ac:chgData name="Akul Arun /DS" userId="86a59505-1c39-42df-b73d-44282e87df83" providerId="ADAL" clId="{6D29F5AB-6D88-402B-AEE9-D316945933E7}" dt="2023-08-11T00:25:01.600" v="4504"/>
          <ac:spMkLst>
            <pc:docMk/>
            <pc:sldMk cId="1618493152" sldId="322"/>
            <ac:spMk id="31" creationId="{64B6D8F6-2E4F-25E1-1059-9C4109EC3E35}"/>
          </ac:spMkLst>
        </pc:spChg>
        <pc:spChg chg="mod">
          <ac:chgData name="Akul Arun /DS" userId="86a59505-1c39-42df-b73d-44282e87df83" providerId="ADAL" clId="{6D29F5AB-6D88-402B-AEE9-D316945933E7}" dt="2023-08-11T00:25:01.600" v="4504"/>
          <ac:spMkLst>
            <pc:docMk/>
            <pc:sldMk cId="1618493152" sldId="322"/>
            <ac:spMk id="32" creationId="{ED4DB5F0-F4E3-92E3-1152-3A5420446143}"/>
          </ac:spMkLst>
        </pc:spChg>
        <pc:spChg chg="mod">
          <ac:chgData name="Akul Arun /DS" userId="86a59505-1c39-42df-b73d-44282e87df83" providerId="ADAL" clId="{6D29F5AB-6D88-402B-AEE9-D316945933E7}" dt="2023-08-11T00:25:01.600" v="4504"/>
          <ac:spMkLst>
            <pc:docMk/>
            <pc:sldMk cId="1618493152" sldId="322"/>
            <ac:spMk id="33" creationId="{A7748477-0B2B-ACF0-82EF-C9E4092FA444}"/>
          </ac:spMkLst>
        </pc:spChg>
        <pc:spChg chg="mod">
          <ac:chgData name="Akul Arun /DS" userId="86a59505-1c39-42df-b73d-44282e87df83" providerId="ADAL" clId="{6D29F5AB-6D88-402B-AEE9-D316945933E7}" dt="2023-08-11T00:25:01.600" v="4504"/>
          <ac:spMkLst>
            <pc:docMk/>
            <pc:sldMk cId="1618493152" sldId="322"/>
            <ac:spMk id="34" creationId="{89E80283-05E3-2E83-0932-E1F0A9C72FBA}"/>
          </ac:spMkLst>
        </pc:spChg>
        <pc:spChg chg="mod">
          <ac:chgData name="Akul Arun /DS" userId="86a59505-1c39-42df-b73d-44282e87df83" providerId="ADAL" clId="{6D29F5AB-6D88-402B-AEE9-D316945933E7}" dt="2023-08-11T00:25:01.600" v="4504"/>
          <ac:spMkLst>
            <pc:docMk/>
            <pc:sldMk cId="1618493152" sldId="322"/>
            <ac:spMk id="35" creationId="{4682D8B3-2F06-C158-6323-90618DD405AB}"/>
          </ac:spMkLst>
        </pc:spChg>
        <pc:spChg chg="mod">
          <ac:chgData name="Akul Arun /DS" userId="86a59505-1c39-42df-b73d-44282e87df83" providerId="ADAL" clId="{6D29F5AB-6D88-402B-AEE9-D316945933E7}" dt="2023-08-11T00:25:01.600" v="4504"/>
          <ac:spMkLst>
            <pc:docMk/>
            <pc:sldMk cId="1618493152" sldId="322"/>
            <ac:spMk id="36" creationId="{A8C60FF1-7CD2-2A3A-B9D5-4F4ECD2A2E7D}"/>
          </ac:spMkLst>
        </pc:spChg>
        <pc:spChg chg="mod">
          <ac:chgData name="Akul Arun /DS" userId="86a59505-1c39-42df-b73d-44282e87df83" providerId="ADAL" clId="{6D29F5AB-6D88-402B-AEE9-D316945933E7}" dt="2023-08-11T00:25:01.600" v="4504"/>
          <ac:spMkLst>
            <pc:docMk/>
            <pc:sldMk cId="1618493152" sldId="322"/>
            <ac:spMk id="37" creationId="{E5491CE7-ABF3-A1A4-2BF3-C8050F4FDF88}"/>
          </ac:spMkLst>
        </pc:spChg>
        <pc:spChg chg="mod">
          <ac:chgData name="Akul Arun /DS" userId="86a59505-1c39-42df-b73d-44282e87df83" providerId="ADAL" clId="{6D29F5AB-6D88-402B-AEE9-D316945933E7}" dt="2023-08-11T00:25:01.600" v="4504"/>
          <ac:spMkLst>
            <pc:docMk/>
            <pc:sldMk cId="1618493152" sldId="322"/>
            <ac:spMk id="38" creationId="{3635E92D-1395-DCCB-FBF5-5AA459EDB2E4}"/>
          </ac:spMkLst>
        </pc:spChg>
        <pc:spChg chg="mod">
          <ac:chgData name="Akul Arun /DS" userId="86a59505-1c39-42df-b73d-44282e87df83" providerId="ADAL" clId="{6D29F5AB-6D88-402B-AEE9-D316945933E7}" dt="2023-08-11T00:25:01.600" v="4504"/>
          <ac:spMkLst>
            <pc:docMk/>
            <pc:sldMk cId="1618493152" sldId="322"/>
            <ac:spMk id="39" creationId="{5FF129D6-E558-DB56-7965-A7B9D55B8D9D}"/>
          </ac:spMkLst>
        </pc:spChg>
        <pc:spChg chg="mod">
          <ac:chgData name="Akul Arun /DS" userId="86a59505-1c39-42df-b73d-44282e87df83" providerId="ADAL" clId="{6D29F5AB-6D88-402B-AEE9-D316945933E7}" dt="2023-08-11T00:25:01.600" v="4504"/>
          <ac:spMkLst>
            <pc:docMk/>
            <pc:sldMk cId="1618493152" sldId="322"/>
            <ac:spMk id="40" creationId="{5C6AF101-C57E-2E4E-621F-1C927B72F782}"/>
          </ac:spMkLst>
        </pc:spChg>
        <pc:spChg chg="mod">
          <ac:chgData name="Akul Arun /DS" userId="86a59505-1c39-42df-b73d-44282e87df83" providerId="ADAL" clId="{6D29F5AB-6D88-402B-AEE9-D316945933E7}" dt="2023-08-11T00:25:01.600" v="4504"/>
          <ac:spMkLst>
            <pc:docMk/>
            <pc:sldMk cId="1618493152" sldId="322"/>
            <ac:spMk id="41" creationId="{52D79448-B81D-6004-E125-4F17E8EF5207}"/>
          </ac:spMkLst>
        </pc:spChg>
        <pc:spChg chg="mod">
          <ac:chgData name="Akul Arun /DS" userId="86a59505-1c39-42df-b73d-44282e87df83" providerId="ADAL" clId="{6D29F5AB-6D88-402B-AEE9-D316945933E7}" dt="2023-08-11T00:25:01.600" v="4504"/>
          <ac:spMkLst>
            <pc:docMk/>
            <pc:sldMk cId="1618493152" sldId="322"/>
            <ac:spMk id="42" creationId="{2A20E6B3-6F26-608A-CCC0-01F82AC67D39}"/>
          </ac:spMkLst>
        </pc:spChg>
        <pc:spChg chg="mod">
          <ac:chgData name="Akul Arun /DS" userId="86a59505-1c39-42df-b73d-44282e87df83" providerId="ADAL" clId="{6D29F5AB-6D88-402B-AEE9-D316945933E7}" dt="2023-08-11T00:25:01.600" v="4504"/>
          <ac:spMkLst>
            <pc:docMk/>
            <pc:sldMk cId="1618493152" sldId="322"/>
            <ac:spMk id="43" creationId="{DF51E33D-DEA9-9B11-ED7B-2204EE51D957}"/>
          </ac:spMkLst>
        </pc:spChg>
        <pc:spChg chg="mod">
          <ac:chgData name="Akul Arun /DS" userId="86a59505-1c39-42df-b73d-44282e87df83" providerId="ADAL" clId="{6D29F5AB-6D88-402B-AEE9-D316945933E7}" dt="2023-08-11T00:25:01.600" v="4504"/>
          <ac:spMkLst>
            <pc:docMk/>
            <pc:sldMk cId="1618493152" sldId="322"/>
            <ac:spMk id="44" creationId="{AA96D9AF-C71B-2B91-1483-B4B462AD95D6}"/>
          </ac:spMkLst>
        </pc:spChg>
        <pc:spChg chg="mod">
          <ac:chgData name="Akul Arun /DS" userId="86a59505-1c39-42df-b73d-44282e87df83" providerId="ADAL" clId="{6D29F5AB-6D88-402B-AEE9-D316945933E7}" dt="2023-08-11T00:25:01.600" v="4504"/>
          <ac:spMkLst>
            <pc:docMk/>
            <pc:sldMk cId="1618493152" sldId="322"/>
            <ac:spMk id="45" creationId="{C5BA1EF9-55A8-0E57-AA2F-1D45FEF9B790}"/>
          </ac:spMkLst>
        </pc:spChg>
        <pc:spChg chg="mod">
          <ac:chgData name="Akul Arun /DS" userId="86a59505-1c39-42df-b73d-44282e87df83" providerId="ADAL" clId="{6D29F5AB-6D88-402B-AEE9-D316945933E7}" dt="2023-08-11T00:25:01.600" v="4504"/>
          <ac:spMkLst>
            <pc:docMk/>
            <pc:sldMk cId="1618493152" sldId="322"/>
            <ac:spMk id="46" creationId="{D126EEB3-EDCA-B2F3-8C3A-991535B1C1DE}"/>
          </ac:spMkLst>
        </pc:spChg>
        <pc:spChg chg="mod">
          <ac:chgData name="Akul Arun /DS" userId="86a59505-1c39-42df-b73d-44282e87df83" providerId="ADAL" clId="{6D29F5AB-6D88-402B-AEE9-D316945933E7}" dt="2023-08-11T00:25:01.600" v="4504"/>
          <ac:spMkLst>
            <pc:docMk/>
            <pc:sldMk cId="1618493152" sldId="322"/>
            <ac:spMk id="47" creationId="{5C9F926D-18EB-2969-4834-B74C3264E3A1}"/>
          </ac:spMkLst>
        </pc:spChg>
        <pc:spChg chg="mod">
          <ac:chgData name="Akul Arun /DS" userId="86a59505-1c39-42df-b73d-44282e87df83" providerId="ADAL" clId="{6D29F5AB-6D88-402B-AEE9-D316945933E7}" dt="2023-08-11T00:25:01.600" v="4504"/>
          <ac:spMkLst>
            <pc:docMk/>
            <pc:sldMk cId="1618493152" sldId="322"/>
            <ac:spMk id="48" creationId="{2A2681F4-4D70-3568-DA72-6148213B590E}"/>
          </ac:spMkLst>
        </pc:spChg>
        <pc:spChg chg="mod">
          <ac:chgData name="Akul Arun /DS" userId="86a59505-1c39-42df-b73d-44282e87df83" providerId="ADAL" clId="{6D29F5AB-6D88-402B-AEE9-D316945933E7}" dt="2023-08-11T00:25:01.600" v="4504"/>
          <ac:spMkLst>
            <pc:docMk/>
            <pc:sldMk cId="1618493152" sldId="322"/>
            <ac:spMk id="49" creationId="{1778AAD5-9591-B565-A0D9-A04DFF4A8D24}"/>
          </ac:spMkLst>
        </pc:spChg>
        <pc:spChg chg="mod">
          <ac:chgData name="Akul Arun /DS" userId="86a59505-1c39-42df-b73d-44282e87df83" providerId="ADAL" clId="{6D29F5AB-6D88-402B-AEE9-D316945933E7}" dt="2023-08-11T00:25:01.600" v="4504"/>
          <ac:spMkLst>
            <pc:docMk/>
            <pc:sldMk cId="1618493152" sldId="322"/>
            <ac:spMk id="50" creationId="{0EE34A8E-6F17-300B-4191-2C1AA08C851D}"/>
          </ac:spMkLst>
        </pc:spChg>
        <pc:spChg chg="mod">
          <ac:chgData name="Akul Arun /DS" userId="86a59505-1c39-42df-b73d-44282e87df83" providerId="ADAL" clId="{6D29F5AB-6D88-402B-AEE9-D316945933E7}" dt="2023-08-11T00:25:01.600" v="4504"/>
          <ac:spMkLst>
            <pc:docMk/>
            <pc:sldMk cId="1618493152" sldId="322"/>
            <ac:spMk id="51" creationId="{A71EB24C-1B16-17EA-96FE-5441F1ED007E}"/>
          </ac:spMkLst>
        </pc:spChg>
        <pc:spChg chg="mod">
          <ac:chgData name="Akul Arun /DS" userId="86a59505-1c39-42df-b73d-44282e87df83" providerId="ADAL" clId="{6D29F5AB-6D88-402B-AEE9-D316945933E7}" dt="2023-08-11T00:23:32.847" v="4503" actId="20577"/>
          <ac:spMkLst>
            <pc:docMk/>
            <pc:sldMk cId="1618493152" sldId="322"/>
            <ac:spMk id="452" creationId="{00000000-0000-0000-0000-000000000000}"/>
          </ac:spMkLst>
        </pc:spChg>
        <pc:spChg chg="mod">
          <ac:chgData name="Akul Arun /DS" userId="86a59505-1c39-42df-b73d-44282e87df83" providerId="ADAL" clId="{6D29F5AB-6D88-402B-AEE9-D316945933E7}" dt="2023-08-11T00:46:42.133" v="4634" actId="20577"/>
          <ac:spMkLst>
            <pc:docMk/>
            <pc:sldMk cId="1618493152" sldId="322"/>
            <ac:spMk id="488" creationId="{00000000-0000-0000-0000-000000000000}"/>
          </ac:spMkLst>
        </pc:spChg>
        <pc:spChg chg="mod">
          <ac:chgData name="Akul Arun /DS" userId="86a59505-1c39-42df-b73d-44282e87df83" providerId="ADAL" clId="{6D29F5AB-6D88-402B-AEE9-D316945933E7}" dt="2023-08-11T00:46:54.982" v="4655" actId="20577"/>
          <ac:spMkLst>
            <pc:docMk/>
            <pc:sldMk cId="1618493152" sldId="322"/>
            <ac:spMk id="492" creationId="{00000000-0000-0000-0000-000000000000}"/>
          </ac:spMkLst>
        </pc:spChg>
        <pc:grpChg chg="add mod">
          <ac:chgData name="Akul Arun /DS" userId="86a59505-1c39-42df-b73d-44282e87df83" providerId="ADAL" clId="{6D29F5AB-6D88-402B-AEE9-D316945933E7}" dt="2023-08-11T00:48:44.861" v="4661" actId="1076"/>
          <ac:grpSpMkLst>
            <pc:docMk/>
            <pc:sldMk cId="1618493152" sldId="322"/>
            <ac:grpSpMk id="2" creationId="{E3989808-A00F-1883-215B-CB974B182CD1}"/>
          </ac:grpSpMkLst>
        </pc:grpChg>
        <pc:grpChg chg="del">
          <ac:chgData name="Akul Arun /DS" userId="86a59505-1c39-42df-b73d-44282e87df83" providerId="ADAL" clId="{6D29F5AB-6D88-402B-AEE9-D316945933E7}" dt="2023-08-11T00:25:05.952" v="4506" actId="21"/>
          <ac:grpSpMkLst>
            <pc:docMk/>
            <pc:sldMk cId="1618493152" sldId="322"/>
            <ac:grpSpMk id="493" creationId="{00000000-0000-0000-0000-000000000000}"/>
          </ac:grpSpMkLst>
        </pc:grpChg>
        <pc:picChg chg="del">
          <ac:chgData name="Akul Arun /DS" userId="86a59505-1c39-42df-b73d-44282e87df83" providerId="ADAL" clId="{6D29F5AB-6D88-402B-AEE9-D316945933E7}" dt="2023-08-11T00:48:51.615" v="4662" actId="21"/>
          <ac:picMkLst>
            <pc:docMk/>
            <pc:sldMk cId="1618493152" sldId="322"/>
            <ac:picMk id="20" creationId="{C82B99A8-FF5A-AC27-437C-B980E50EFD0B}"/>
          </ac:picMkLst>
        </pc:picChg>
        <pc:picChg chg="add mod">
          <ac:chgData name="Akul Arun /DS" userId="86a59505-1c39-42df-b73d-44282e87df83" providerId="ADAL" clId="{6D29F5AB-6D88-402B-AEE9-D316945933E7}" dt="2023-08-11T00:49:36.238" v="4667" actId="1076"/>
          <ac:picMkLst>
            <pc:docMk/>
            <pc:sldMk cId="1618493152" sldId="322"/>
            <ac:picMk id="54" creationId="{B5D28E2A-8490-588C-457D-F22FC03B65CF}"/>
          </ac:picMkLst>
        </pc:picChg>
        <pc:picChg chg="add mod">
          <ac:chgData name="Akul Arun /DS" userId="86a59505-1c39-42df-b73d-44282e87df83" providerId="ADAL" clId="{6D29F5AB-6D88-402B-AEE9-D316945933E7}" dt="2023-08-11T00:53:05.550" v="4675" actId="14100"/>
          <ac:picMkLst>
            <pc:docMk/>
            <pc:sldMk cId="1618493152" sldId="322"/>
            <ac:picMk id="56" creationId="{BD896DF8-E879-C979-8330-1A0319DA7E21}"/>
          </ac:picMkLst>
        </pc:picChg>
        <pc:picChg chg="add mod">
          <ac:chgData name="Akul Arun /DS" userId="86a59505-1c39-42df-b73d-44282e87df83" providerId="ADAL" clId="{6D29F5AB-6D88-402B-AEE9-D316945933E7}" dt="2023-08-11T00:54:04.548" v="4685" actId="14100"/>
          <ac:picMkLst>
            <pc:docMk/>
            <pc:sldMk cId="1618493152" sldId="322"/>
            <ac:picMk id="58" creationId="{5C0B0A26-5C1D-BBD1-780B-551998F98BF5}"/>
          </ac:picMkLst>
        </pc:picChg>
        <pc:cxnChg chg="del mod">
          <ac:chgData name="Akul Arun /DS" userId="86a59505-1c39-42df-b73d-44282e87df83" providerId="ADAL" clId="{6D29F5AB-6D88-402B-AEE9-D316945933E7}" dt="2023-08-11T00:45:47.090" v="4610" actId="21"/>
          <ac:cxnSpMkLst>
            <pc:docMk/>
            <pc:sldMk cId="1618493152" sldId="322"/>
            <ac:cxnSpMk id="515" creationId="{00000000-0000-0000-0000-000000000000}"/>
          </ac:cxnSpMkLst>
        </pc:cxnChg>
        <pc:cxnChg chg="del mod">
          <ac:chgData name="Akul Arun /DS" userId="86a59505-1c39-42df-b73d-44282e87df83" providerId="ADAL" clId="{6D29F5AB-6D88-402B-AEE9-D316945933E7}" dt="2023-08-11T00:45:45.136" v="4609" actId="21"/>
          <ac:cxnSpMkLst>
            <pc:docMk/>
            <pc:sldMk cId="1618493152" sldId="322"/>
            <ac:cxnSpMk id="516" creationId="{00000000-0000-0000-0000-000000000000}"/>
          </ac:cxnSpMkLst>
        </pc:cxnChg>
        <pc:cxnChg chg="mod">
          <ac:chgData name="Akul Arun /DS" userId="86a59505-1c39-42df-b73d-44282e87df83" providerId="ADAL" clId="{6D29F5AB-6D88-402B-AEE9-D316945933E7}" dt="2023-08-11T00:25:21.711" v="4509" actId="208"/>
          <ac:cxnSpMkLst>
            <pc:docMk/>
            <pc:sldMk cId="1618493152" sldId="322"/>
            <ac:cxnSpMk id="517" creationId="{00000000-0000-0000-0000-000000000000}"/>
          </ac:cxnSpMkLst>
        </pc:cxnChg>
        <pc:cxnChg chg="mod">
          <ac:chgData name="Akul Arun /DS" userId="86a59505-1c39-42df-b73d-44282e87df83" providerId="ADAL" clId="{6D29F5AB-6D88-402B-AEE9-D316945933E7}" dt="2023-08-11T00:46:25.273" v="4614" actId="1076"/>
          <ac:cxnSpMkLst>
            <pc:docMk/>
            <pc:sldMk cId="1618493152" sldId="322"/>
            <ac:cxnSpMk id="519" creationId="{00000000-0000-0000-0000-000000000000}"/>
          </ac:cxnSpMkLst>
        </pc:cxnChg>
      </pc:sldChg>
      <pc:sldChg chg="addSp delSp modSp new mod setBg">
        <pc:chgData name="Akul Arun /DS" userId="86a59505-1c39-42df-b73d-44282e87df83" providerId="ADAL" clId="{6D29F5AB-6D88-402B-AEE9-D316945933E7}" dt="2023-08-11T01:00:53.343" v="4748" actId="14100"/>
        <pc:sldMkLst>
          <pc:docMk/>
          <pc:sldMk cId="3699363614" sldId="323"/>
        </pc:sldMkLst>
        <pc:spChg chg="mod">
          <ac:chgData name="Akul Arun /DS" userId="86a59505-1c39-42df-b73d-44282e87df83" providerId="ADAL" clId="{6D29F5AB-6D88-402B-AEE9-D316945933E7}" dt="2023-08-11T00:58:10.954" v="4724" actId="1076"/>
          <ac:spMkLst>
            <pc:docMk/>
            <pc:sldMk cId="3699363614" sldId="323"/>
            <ac:spMk id="2" creationId="{A3121131-B6D5-457C-0860-839745C18C61}"/>
          </ac:spMkLst>
        </pc:spChg>
        <pc:picChg chg="add mod">
          <ac:chgData name="Akul Arun /DS" userId="86a59505-1c39-42df-b73d-44282e87df83" providerId="ADAL" clId="{6D29F5AB-6D88-402B-AEE9-D316945933E7}" dt="2023-08-11T00:57:08.034" v="4720" actId="26606"/>
          <ac:picMkLst>
            <pc:docMk/>
            <pc:sldMk cId="3699363614" sldId="323"/>
            <ac:picMk id="4" creationId="{E67B2487-A2B6-DCB3-5254-2DA17166805F}"/>
          </ac:picMkLst>
        </pc:picChg>
        <pc:picChg chg="add mod">
          <ac:chgData name="Akul Arun /DS" userId="86a59505-1c39-42df-b73d-44282e87df83" providerId="ADAL" clId="{6D29F5AB-6D88-402B-AEE9-D316945933E7}" dt="2023-08-11T00:57:08.034" v="4720" actId="26606"/>
          <ac:picMkLst>
            <pc:docMk/>
            <pc:sldMk cId="3699363614" sldId="323"/>
            <ac:picMk id="6" creationId="{5F643C0C-C937-B22F-2796-6D0793F7D90F}"/>
          </ac:picMkLst>
        </pc:picChg>
        <pc:picChg chg="add del mod">
          <ac:chgData name="Akul Arun /DS" userId="86a59505-1c39-42df-b73d-44282e87df83" providerId="ADAL" clId="{6D29F5AB-6D88-402B-AEE9-D316945933E7}" dt="2023-08-11T01:00:21.384" v="4742" actId="21"/>
          <ac:picMkLst>
            <pc:docMk/>
            <pc:sldMk cId="3699363614" sldId="323"/>
            <ac:picMk id="8" creationId="{DBF599F8-0EF3-51FD-7FFE-00AA9C316B2F}"/>
          </ac:picMkLst>
        </pc:picChg>
        <pc:picChg chg="add mod">
          <ac:chgData name="Akul Arun /DS" userId="86a59505-1c39-42df-b73d-44282e87df83" providerId="ADAL" clId="{6D29F5AB-6D88-402B-AEE9-D316945933E7}" dt="2023-08-11T01:00:53.343" v="4748" actId="14100"/>
          <ac:picMkLst>
            <pc:docMk/>
            <pc:sldMk cId="3699363614" sldId="323"/>
            <ac:picMk id="10" creationId="{2A1BE735-4568-296D-90C7-1FDC66F9F289}"/>
          </ac:picMkLst>
        </pc:picChg>
        <pc:picChg chg="add">
          <ac:chgData name="Akul Arun /DS" userId="86a59505-1c39-42df-b73d-44282e87df83" providerId="ADAL" clId="{6D29F5AB-6D88-402B-AEE9-D316945933E7}" dt="2023-08-11T00:57:08.034" v="4720" actId="26606"/>
          <ac:picMkLst>
            <pc:docMk/>
            <pc:sldMk cId="3699363614" sldId="323"/>
            <ac:picMk id="11" creationId="{D04C0182-96E7-4A1B-8EAB-F910C2F3ED48}"/>
          </ac:picMkLst>
        </pc:picChg>
        <pc:picChg chg="add mod">
          <ac:chgData name="Akul Arun /DS" userId="86a59505-1c39-42df-b73d-44282e87df83" providerId="ADAL" clId="{6D29F5AB-6D88-402B-AEE9-D316945933E7}" dt="2023-08-11T01:00:46.078" v="4745" actId="1076"/>
          <ac:picMkLst>
            <pc:docMk/>
            <pc:sldMk cId="3699363614" sldId="323"/>
            <ac:picMk id="13" creationId="{8DBD9899-8764-9E09-6DBC-692E57EF2DEC}"/>
          </ac:picMkLst>
        </pc:picChg>
      </pc:sldChg>
    </pc:docChg>
  </pc:docChgLst>
  <pc:docChgLst>
    <pc:chgData name="Akul Arun /DS" userId="86a59505-1c39-42df-b73d-44282e87df83" providerId="ADAL" clId="{D2B0CD27-7155-4043-9A63-9EF1C80E5DD9}"/>
    <pc:docChg chg="undo custSel addSld delSld modSld sldOrd delMainMaster">
      <pc:chgData name="Akul Arun /DS" userId="86a59505-1c39-42df-b73d-44282e87df83" providerId="ADAL" clId="{D2B0CD27-7155-4043-9A63-9EF1C80E5DD9}" dt="2023-06-03T12:38:14.378" v="11580" actId="20577"/>
      <pc:docMkLst>
        <pc:docMk/>
      </pc:docMkLst>
      <pc:sldChg chg="modSp mod modNotesTx">
        <pc:chgData name="Akul Arun /DS" userId="86a59505-1c39-42df-b73d-44282e87df83" providerId="ADAL" clId="{D2B0CD27-7155-4043-9A63-9EF1C80E5DD9}" dt="2023-06-03T11:22:43.499" v="10827" actId="20577"/>
        <pc:sldMkLst>
          <pc:docMk/>
          <pc:sldMk cId="0" sldId="256"/>
        </pc:sldMkLst>
        <pc:spChg chg="mod">
          <ac:chgData name="Akul Arun /DS" userId="86a59505-1c39-42df-b73d-44282e87df83" providerId="ADAL" clId="{D2B0CD27-7155-4043-9A63-9EF1C80E5DD9}" dt="2023-06-02T11:02:06.418" v="25" actId="20577"/>
          <ac:spMkLst>
            <pc:docMk/>
            <pc:sldMk cId="0" sldId="256"/>
            <ac:spMk id="1028" creationId="{00000000-0000-0000-0000-000000000000}"/>
          </ac:spMkLst>
        </pc:spChg>
        <pc:spChg chg="mod">
          <ac:chgData name="Akul Arun /DS" userId="86a59505-1c39-42df-b73d-44282e87df83" providerId="ADAL" clId="{D2B0CD27-7155-4043-9A63-9EF1C80E5DD9}" dt="2023-06-02T11:02:38.947" v="58" actId="20577"/>
          <ac:spMkLst>
            <pc:docMk/>
            <pc:sldMk cId="0" sldId="256"/>
            <ac:spMk id="1029" creationId="{00000000-0000-0000-0000-000000000000}"/>
          </ac:spMkLst>
        </pc:spChg>
      </pc:sldChg>
      <pc:sldChg chg="addSp delSp modSp mod modNotesTx">
        <pc:chgData name="Akul Arun /DS" userId="86a59505-1c39-42df-b73d-44282e87df83" providerId="ADAL" clId="{D2B0CD27-7155-4043-9A63-9EF1C80E5DD9}" dt="2023-06-02T20:00:11.847" v="8376" actId="14100"/>
        <pc:sldMkLst>
          <pc:docMk/>
          <pc:sldMk cId="0" sldId="257"/>
        </pc:sldMkLst>
        <pc:spChg chg="add del">
          <ac:chgData name="Akul Arun /DS" userId="86a59505-1c39-42df-b73d-44282e87df83" providerId="ADAL" clId="{D2B0CD27-7155-4043-9A63-9EF1C80E5DD9}" dt="2023-06-02T16:35:48.714" v="4104" actId="21"/>
          <ac:spMkLst>
            <pc:docMk/>
            <pc:sldMk cId="0" sldId="257"/>
            <ac:spMk id="3" creationId="{414DDC0A-3DAA-813A-F628-1D845A1A4BB8}"/>
          </ac:spMkLst>
        </pc:spChg>
        <pc:spChg chg="add mod">
          <ac:chgData name="Akul Arun /DS" userId="86a59505-1c39-42df-b73d-44282e87df83" providerId="ADAL" clId="{D2B0CD27-7155-4043-9A63-9EF1C80E5DD9}" dt="2023-06-02T19:59:46.113" v="8352" actId="1076"/>
          <ac:spMkLst>
            <pc:docMk/>
            <pc:sldMk cId="0" sldId="257"/>
            <ac:spMk id="4" creationId="{E7F4831A-E686-9D66-7ED1-6DCD99BB2F98}"/>
          </ac:spMkLst>
        </pc:spChg>
        <pc:spChg chg="mod">
          <ac:chgData name="Akul Arun /DS" userId="86a59505-1c39-42df-b73d-44282e87df83" providerId="ADAL" clId="{D2B0CD27-7155-4043-9A63-9EF1C80E5DD9}" dt="2023-06-02T11:54:46.161" v="543" actId="2711"/>
          <ac:spMkLst>
            <pc:docMk/>
            <pc:sldMk cId="0" sldId="257"/>
            <ac:spMk id="235" creationId="{00000000-0000-0000-0000-000000000000}"/>
          </ac:spMkLst>
        </pc:spChg>
        <pc:spChg chg="mod">
          <ac:chgData name="Akul Arun /DS" userId="86a59505-1c39-42df-b73d-44282e87df83" providerId="ADAL" clId="{D2B0CD27-7155-4043-9A63-9EF1C80E5DD9}" dt="2023-06-02T20:00:11.847" v="8376" actId="14100"/>
          <ac:spMkLst>
            <pc:docMk/>
            <pc:sldMk cId="0" sldId="257"/>
            <ac:spMk id="239" creationId="{00000000-0000-0000-0000-000000000000}"/>
          </ac:spMkLst>
        </pc:spChg>
        <pc:spChg chg="del mod">
          <ac:chgData name="Akul Arun /DS" userId="86a59505-1c39-42df-b73d-44282e87df83" providerId="ADAL" clId="{D2B0CD27-7155-4043-9A63-9EF1C80E5DD9}" dt="2023-06-02T15:29:51.536" v="3329" actId="21"/>
          <ac:spMkLst>
            <pc:docMk/>
            <pc:sldMk cId="0" sldId="257"/>
            <ac:spMk id="240" creationId="{00000000-0000-0000-0000-000000000000}"/>
          </ac:spMkLst>
        </pc:spChg>
        <pc:spChg chg="mod">
          <ac:chgData name="Akul Arun /DS" userId="86a59505-1c39-42df-b73d-44282e87df83" providerId="ADAL" clId="{D2B0CD27-7155-4043-9A63-9EF1C80E5DD9}" dt="2023-06-02T19:59:35.606" v="8350" actId="20577"/>
          <ac:spMkLst>
            <pc:docMk/>
            <pc:sldMk cId="0" sldId="257"/>
            <ac:spMk id="301" creationId="{00000000-0000-0000-0000-000000000000}"/>
          </ac:spMkLst>
        </pc:spChg>
        <pc:spChg chg="del">
          <ac:chgData name="Akul Arun /DS" userId="86a59505-1c39-42df-b73d-44282e87df83" providerId="ADAL" clId="{D2B0CD27-7155-4043-9A63-9EF1C80E5DD9}" dt="2023-06-02T11:09:40.129" v="218" actId="21"/>
          <ac:spMkLst>
            <pc:docMk/>
            <pc:sldMk cId="0" sldId="257"/>
            <ac:spMk id="302" creationId="{00000000-0000-0000-0000-000000000000}"/>
          </ac:spMkLst>
        </pc:spChg>
        <pc:spChg chg="mod">
          <ac:chgData name="Akul Arun /DS" userId="86a59505-1c39-42df-b73d-44282e87df83" providerId="ADAL" clId="{D2B0CD27-7155-4043-9A63-9EF1C80E5DD9}" dt="2023-06-02T19:59:17.657" v="8324" actId="20577"/>
          <ac:spMkLst>
            <pc:docMk/>
            <pc:sldMk cId="0" sldId="257"/>
            <ac:spMk id="306" creationId="{00000000-0000-0000-0000-000000000000}"/>
          </ac:spMkLst>
        </pc:spChg>
        <pc:spChg chg="del mod">
          <ac:chgData name="Akul Arun /DS" userId="86a59505-1c39-42df-b73d-44282e87df83" providerId="ADAL" clId="{D2B0CD27-7155-4043-9A63-9EF1C80E5DD9}" dt="2023-06-02T16:35:56.016" v="4105" actId="21"/>
          <ac:spMkLst>
            <pc:docMk/>
            <pc:sldMk cId="0" sldId="257"/>
            <ac:spMk id="307" creationId="{00000000-0000-0000-0000-000000000000}"/>
          </ac:spMkLst>
        </pc:spChg>
        <pc:spChg chg="mod">
          <ac:chgData name="Akul Arun /DS" userId="86a59505-1c39-42df-b73d-44282e87df83" providerId="ADAL" clId="{D2B0CD27-7155-4043-9A63-9EF1C80E5DD9}" dt="2023-06-02T19:59:25.495" v="8339" actId="20577"/>
          <ac:spMkLst>
            <pc:docMk/>
            <pc:sldMk cId="0" sldId="257"/>
            <ac:spMk id="311" creationId="{00000000-0000-0000-0000-000000000000}"/>
          </ac:spMkLst>
        </pc:spChg>
        <pc:spChg chg="del mod">
          <ac:chgData name="Akul Arun /DS" userId="86a59505-1c39-42df-b73d-44282e87df83" providerId="ADAL" clId="{D2B0CD27-7155-4043-9A63-9EF1C80E5DD9}" dt="2023-06-02T11:08:37.517" v="180" actId="21"/>
          <ac:spMkLst>
            <pc:docMk/>
            <pc:sldMk cId="0" sldId="257"/>
            <ac:spMk id="312" creationId="{00000000-0000-0000-0000-000000000000}"/>
          </ac:spMkLst>
        </pc:spChg>
        <pc:spChg chg="mod">
          <ac:chgData name="Akul Arun /DS" userId="86a59505-1c39-42df-b73d-44282e87df83" providerId="ADAL" clId="{D2B0CD27-7155-4043-9A63-9EF1C80E5DD9}" dt="2023-06-02T20:00:00.204" v="8374" actId="14100"/>
          <ac:spMkLst>
            <pc:docMk/>
            <pc:sldMk cId="0" sldId="257"/>
            <ac:spMk id="316" creationId="{00000000-0000-0000-0000-000000000000}"/>
          </ac:spMkLst>
        </pc:spChg>
        <pc:spChg chg="del">
          <ac:chgData name="Akul Arun /DS" userId="86a59505-1c39-42df-b73d-44282e87df83" providerId="ADAL" clId="{D2B0CD27-7155-4043-9A63-9EF1C80E5DD9}" dt="2023-06-02T11:10:07.892" v="239" actId="21"/>
          <ac:spMkLst>
            <pc:docMk/>
            <pc:sldMk cId="0" sldId="257"/>
            <ac:spMk id="317" creationId="{00000000-0000-0000-0000-000000000000}"/>
          </ac:spMkLst>
        </pc:spChg>
        <pc:spChg chg="mod">
          <ac:chgData name="Akul Arun /DS" userId="86a59505-1c39-42df-b73d-44282e87df83" providerId="ADAL" clId="{D2B0CD27-7155-4043-9A63-9EF1C80E5DD9}" dt="2023-06-02T19:59:03.406" v="8314" actId="20577"/>
          <ac:spMkLst>
            <pc:docMk/>
            <pc:sldMk cId="0" sldId="257"/>
            <ac:spMk id="321" creationId="{00000000-0000-0000-0000-000000000000}"/>
          </ac:spMkLst>
        </pc:spChg>
        <pc:spChg chg="del">
          <ac:chgData name="Akul Arun /DS" userId="86a59505-1c39-42df-b73d-44282e87df83" providerId="ADAL" clId="{D2B0CD27-7155-4043-9A63-9EF1C80E5DD9}" dt="2023-06-02T11:10:36.934" v="264" actId="21"/>
          <ac:spMkLst>
            <pc:docMk/>
            <pc:sldMk cId="0" sldId="257"/>
            <ac:spMk id="322" creationId="{00000000-0000-0000-0000-000000000000}"/>
          </ac:spMkLst>
        </pc:spChg>
        <pc:grpChg chg="del">
          <ac:chgData name="Akul Arun /DS" userId="86a59505-1c39-42df-b73d-44282e87df83" providerId="ADAL" clId="{D2B0CD27-7155-4043-9A63-9EF1C80E5DD9}" dt="2023-06-02T15:29:51.536" v="3329" actId="21"/>
          <ac:grpSpMkLst>
            <pc:docMk/>
            <pc:sldMk cId="0" sldId="257"/>
            <ac:grpSpMk id="238" creationId="{00000000-0000-0000-0000-000000000000}"/>
          </ac:grpSpMkLst>
        </pc:grpChg>
        <pc:grpChg chg="del">
          <ac:chgData name="Akul Arun /DS" userId="86a59505-1c39-42df-b73d-44282e87df83" providerId="ADAL" clId="{D2B0CD27-7155-4043-9A63-9EF1C80E5DD9}" dt="2023-06-02T11:09:40.129" v="218" actId="21"/>
          <ac:grpSpMkLst>
            <pc:docMk/>
            <pc:sldMk cId="0" sldId="257"/>
            <ac:grpSpMk id="300" creationId="{00000000-0000-0000-0000-000000000000}"/>
          </ac:grpSpMkLst>
        </pc:grpChg>
        <pc:grpChg chg="del">
          <ac:chgData name="Akul Arun /DS" userId="86a59505-1c39-42df-b73d-44282e87df83" providerId="ADAL" clId="{D2B0CD27-7155-4043-9A63-9EF1C80E5DD9}" dt="2023-06-02T16:35:56.016" v="4105" actId="21"/>
          <ac:grpSpMkLst>
            <pc:docMk/>
            <pc:sldMk cId="0" sldId="257"/>
            <ac:grpSpMk id="305" creationId="{00000000-0000-0000-0000-000000000000}"/>
          </ac:grpSpMkLst>
        </pc:grpChg>
        <pc:grpChg chg="del">
          <ac:chgData name="Akul Arun /DS" userId="86a59505-1c39-42df-b73d-44282e87df83" providerId="ADAL" clId="{D2B0CD27-7155-4043-9A63-9EF1C80E5DD9}" dt="2023-06-02T11:08:37.517" v="180" actId="21"/>
          <ac:grpSpMkLst>
            <pc:docMk/>
            <pc:sldMk cId="0" sldId="257"/>
            <ac:grpSpMk id="310" creationId="{00000000-0000-0000-0000-000000000000}"/>
          </ac:grpSpMkLst>
        </pc:grpChg>
        <pc:grpChg chg="del">
          <ac:chgData name="Akul Arun /DS" userId="86a59505-1c39-42df-b73d-44282e87df83" providerId="ADAL" clId="{D2B0CD27-7155-4043-9A63-9EF1C80E5DD9}" dt="2023-06-02T11:10:07.892" v="239" actId="21"/>
          <ac:grpSpMkLst>
            <pc:docMk/>
            <pc:sldMk cId="0" sldId="257"/>
            <ac:grpSpMk id="315" creationId="{00000000-0000-0000-0000-000000000000}"/>
          </ac:grpSpMkLst>
        </pc:grpChg>
        <pc:grpChg chg="del">
          <ac:chgData name="Akul Arun /DS" userId="86a59505-1c39-42df-b73d-44282e87df83" providerId="ADAL" clId="{D2B0CD27-7155-4043-9A63-9EF1C80E5DD9}" dt="2023-06-02T11:10:36.934" v="264" actId="21"/>
          <ac:grpSpMkLst>
            <pc:docMk/>
            <pc:sldMk cId="0" sldId="257"/>
            <ac:grpSpMk id="320" creationId="{00000000-0000-0000-0000-000000000000}"/>
          </ac:grpSpMkLst>
        </pc:grpChg>
      </pc:sldChg>
      <pc:sldChg chg="addSp modSp mod ord modNotesTx">
        <pc:chgData name="Akul Arun /DS" userId="86a59505-1c39-42df-b73d-44282e87df83" providerId="ADAL" clId="{D2B0CD27-7155-4043-9A63-9EF1C80E5DD9}" dt="2023-06-02T18:35:44.100" v="6340" actId="14100"/>
        <pc:sldMkLst>
          <pc:docMk/>
          <pc:sldMk cId="0" sldId="258"/>
        </pc:sldMkLst>
        <pc:spChg chg="add mod">
          <ac:chgData name="Akul Arun /DS" userId="86a59505-1c39-42df-b73d-44282e87df83" providerId="ADAL" clId="{D2B0CD27-7155-4043-9A63-9EF1C80E5DD9}" dt="2023-06-02T18:35:44.100" v="6340" actId="14100"/>
          <ac:spMkLst>
            <pc:docMk/>
            <pc:sldMk cId="0" sldId="258"/>
            <ac:spMk id="2" creationId="{1284C4C8-41F7-AB37-969C-B8BCB7DB0450}"/>
          </ac:spMkLst>
        </pc:spChg>
        <pc:spChg chg="mod">
          <ac:chgData name="Akul Arun /DS" userId="86a59505-1c39-42df-b73d-44282e87df83" providerId="ADAL" clId="{D2B0CD27-7155-4043-9A63-9EF1C80E5DD9}" dt="2023-06-02T18:33:41.987" v="6200" actId="14100"/>
          <ac:spMkLst>
            <pc:docMk/>
            <pc:sldMk cId="0" sldId="258"/>
            <ac:spMk id="332" creationId="{00000000-0000-0000-0000-000000000000}"/>
          </ac:spMkLst>
        </pc:spChg>
        <pc:spChg chg="mod">
          <ac:chgData name="Akul Arun /DS" userId="86a59505-1c39-42df-b73d-44282e87df83" providerId="ADAL" clId="{D2B0CD27-7155-4043-9A63-9EF1C80E5DD9}" dt="2023-06-02T18:33:37.402" v="6199" actId="14100"/>
          <ac:spMkLst>
            <pc:docMk/>
            <pc:sldMk cId="0" sldId="258"/>
            <ac:spMk id="333" creationId="{00000000-0000-0000-0000-000000000000}"/>
          </ac:spMkLst>
        </pc:spChg>
        <pc:spChg chg="mod">
          <ac:chgData name="Akul Arun /DS" userId="86a59505-1c39-42df-b73d-44282e87df83" providerId="ADAL" clId="{D2B0CD27-7155-4043-9A63-9EF1C80E5DD9}" dt="2023-06-02T12:10:30.302" v="856" actId="1076"/>
          <ac:spMkLst>
            <pc:docMk/>
            <pc:sldMk cId="0" sldId="258"/>
            <ac:spMk id="334" creationId="{00000000-0000-0000-0000-000000000000}"/>
          </ac:spMkLst>
        </pc:spChg>
        <pc:spChg chg="mod">
          <ac:chgData name="Akul Arun /DS" userId="86a59505-1c39-42df-b73d-44282e87df83" providerId="ADAL" clId="{D2B0CD27-7155-4043-9A63-9EF1C80E5DD9}" dt="2023-06-02T12:13:14.160" v="926" actId="1076"/>
          <ac:spMkLst>
            <pc:docMk/>
            <pc:sldMk cId="0" sldId="258"/>
            <ac:spMk id="335" creationId="{00000000-0000-0000-0000-000000000000}"/>
          </ac:spMkLst>
        </pc:spChg>
        <pc:spChg chg="mod">
          <ac:chgData name="Akul Arun /DS" userId="86a59505-1c39-42df-b73d-44282e87df83" providerId="ADAL" clId="{D2B0CD27-7155-4043-9A63-9EF1C80E5DD9}" dt="2023-06-02T15:31:12.442" v="3349" actId="20577"/>
          <ac:spMkLst>
            <pc:docMk/>
            <pc:sldMk cId="0" sldId="258"/>
            <ac:spMk id="336" creationId="{00000000-0000-0000-0000-000000000000}"/>
          </ac:spMkLst>
        </pc:spChg>
        <pc:spChg chg="mod">
          <ac:chgData name="Akul Arun /DS" userId="86a59505-1c39-42df-b73d-44282e87df83" providerId="ADAL" clId="{D2B0CD27-7155-4043-9A63-9EF1C80E5DD9}" dt="2023-06-02T12:10:46.182" v="860" actId="1076"/>
          <ac:spMkLst>
            <pc:docMk/>
            <pc:sldMk cId="0" sldId="258"/>
            <ac:spMk id="340" creationId="{00000000-0000-0000-0000-000000000000}"/>
          </ac:spMkLst>
        </pc:spChg>
        <pc:spChg chg="mod">
          <ac:chgData name="Akul Arun /DS" userId="86a59505-1c39-42df-b73d-44282e87df83" providerId="ADAL" clId="{D2B0CD27-7155-4043-9A63-9EF1C80E5DD9}" dt="2023-06-02T12:08:04.940" v="732" actId="2711"/>
          <ac:spMkLst>
            <pc:docMk/>
            <pc:sldMk cId="0" sldId="258"/>
            <ac:spMk id="350" creationId="{00000000-0000-0000-0000-000000000000}"/>
          </ac:spMkLst>
        </pc:spChg>
        <pc:spChg chg="mod">
          <ac:chgData name="Akul Arun /DS" userId="86a59505-1c39-42df-b73d-44282e87df83" providerId="ADAL" clId="{D2B0CD27-7155-4043-9A63-9EF1C80E5DD9}" dt="2023-06-02T12:12:42.557" v="923" actId="20577"/>
          <ac:spMkLst>
            <pc:docMk/>
            <pc:sldMk cId="0" sldId="258"/>
            <ac:spMk id="351" creationId="{00000000-0000-0000-0000-000000000000}"/>
          </ac:spMkLst>
        </pc:spChg>
        <pc:spChg chg="mod">
          <ac:chgData name="Akul Arun /DS" userId="86a59505-1c39-42df-b73d-44282e87df83" providerId="ADAL" clId="{D2B0CD27-7155-4043-9A63-9EF1C80E5DD9}" dt="2023-06-02T12:08:10.608" v="733" actId="2711"/>
          <ac:spMkLst>
            <pc:docMk/>
            <pc:sldMk cId="0" sldId="258"/>
            <ac:spMk id="353" creationId="{00000000-0000-0000-0000-000000000000}"/>
          </ac:spMkLst>
        </pc:spChg>
        <pc:spChg chg="mod">
          <ac:chgData name="Akul Arun /DS" userId="86a59505-1c39-42df-b73d-44282e87df83" providerId="ADAL" clId="{D2B0CD27-7155-4043-9A63-9EF1C80E5DD9}" dt="2023-06-02T12:17:44.823" v="1022" actId="113"/>
          <ac:spMkLst>
            <pc:docMk/>
            <pc:sldMk cId="0" sldId="258"/>
            <ac:spMk id="354" creationId="{00000000-0000-0000-0000-000000000000}"/>
          </ac:spMkLst>
        </pc:spChg>
        <pc:grpChg chg="mod">
          <ac:chgData name="Akul Arun /DS" userId="86a59505-1c39-42df-b73d-44282e87df83" providerId="ADAL" clId="{D2B0CD27-7155-4043-9A63-9EF1C80E5DD9}" dt="2023-06-02T12:10:51.485" v="861" actId="1076"/>
          <ac:grpSpMkLst>
            <pc:docMk/>
            <pc:sldMk cId="0" sldId="258"/>
            <ac:grpSpMk id="337" creationId="{00000000-0000-0000-0000-000000000000}"/>
          </ac:grpSpMkLst>
        </pc:grpChg>
        <pc:grpChg chg="mod">
          <ac:chgData name="Akul Arun /DS" userId="86a59505-1c39-42df-b73d-44282e87df83" providerId="ADAL" clId="{D2B0CD27-7155-4043-9A63-9EF1C80E5DD9}" dt="2023-06-02T12:13:24.286" v="927" actId="1076"/>
          <ac:grpSpMkLst>
            <pc:docMk/>
            <pc:sldMk cId="0" sldId="258"/>
            <ac:grpSpMk id="345" creationId="{00000000-0000-0000-0000-000000000000}"/>
          </ac:grpSpMkLst>
        </pc:grpChg>
        <pc:grpChg chg="mod">
          <ac:chgData name="Akul Arun /DS" userId="86a59505-1c39-42df-b73d-44282e87df83" providerId="ADAL" clId="{D2B0CD27-7155-4043-9A63-9EF1C80E5DD9}" dt="2023-06-02T12:10:56.109" v="862" actId="14100"/>
          <ac:grpSpMkLst>
            <pc:docMk/>
            <pc:sldMk cId="0" sldId="258"/>
            <ac:grpSpMk id="349" creationId="{00000000-0000-0000-0000-000000000000}"/>
          </ac:grpSpMkLst>
        </pc:grpChg>
        <pc:grpChg chg="mod">
          <ac:chgData name="Akul Arun /DS" userId="86a59505-1c39-42df-b73d-44282e87df83" providerId="ADAL" clId="{D2B0CD27-7155-4043-9A63-9EF1C80E5DD9}" dt="2023-06-02T12:13:40.446" v="929" actId="14100"/>
          <ac:grpSpMkLst>
            <pc:docMk/>
            <pc:sldMk cId="0" sldId="258"/>
            <ac:grpSpMk id="352" creationId="{00000000-0000-0000-0000-000000000000}"/>
          </ac:grpSpMkLst>
        </pc:grpChg>
      </pc:sldChg>
      <pc:sldChg chg="delSp modSp mod ord modNotesTx">
        <pc:chgData name="Akul Arun /DS" userId="86a59505-1c39-42df-b73d-44282e87df83" providerId="ADAL" clId="{D2B0CD27-7155-4043-9A63-9EF1C80E5DD9}" dt="2023-06-03T11:54:35.604" v="11376" actId="20577"/>
        <pc:sldMkLst>
          <pc:docMk/>
          <pc:sldMk cId="0" sldId="259"/>
        </pc:sldMkLst>
        <pc:spChg chg="mod">
          <ac:chgData name="Akul Arun /DS" userId="86a59505-1c39-42df-b73d-44282e87df83" providerId="ADAL" clId="{D2B0CD27-7155-4043-9A63-9EF1C80E5DD9}" dt="2023-06-02T11:23:30.710" v="287" actId="1076"/>
          <ac:spMkLst>
            <pc:docMk/>
            <pc:sldMk cId="0" sldId="259"/>
            <ac:spMk id="360" creationId="{00000000-0000-0000-0000-000000000000}"/>
          </ac:spMkLst>
        </pc:spChg>
        <pc:spChg chg="del">
          <ac:chgData name="Akul Arun /DS" userId="86a59505-1c39-42df-b73d-44282e87df83" providerId="ADAL" clId="{D2B0CD27-7155-4043-9A63-9EF1C80E5DD9}" dt="2023-06-02T11:23:34.182" v="288" actId="21"/>
          <ac:spMkLst>
            <pc:docMk/>
            <pc:sldMk cId="0" sldId="259"/>
            <ac:spMk id="361" creationId="{00000000-0000-0000-0000-000000000000}"/>
          </ac:spMkLst>
        </pc:spChg>
        <pc:spChg chg="mod">
          <ac:chgData name="Akul Arun /DS" userId="86a59505-1c39-42df-b73d-44282e87df83" providerId="ADAL" clId="{D2B0CD27-7155-4043-9A63-9EF1C80E5DD9}" dt="2023-06-02T11:54:51.492" v="544" actId="2711"/>
          <ac:spMkLst>
            <pc:docMk/>
            <pc:sldMk cId="0" sldId="259"/>
            <ac:spMk id="412" creationId="{00000000-0000-0000-0000-000000000000}"/>
          </ac:spMkLst>
        </pc:spChg>
        <pc:spChg chg="mod">
          <ac:chgData name="Akul Arun /DS" userId="86a59505-1c39-42df-b73d-44282e87df83" providerId="ADAL" clId="{D2B0CD27-7155-4043-9A63-9EF1C80E5DD9}" dt="2023-06-02T11:24:35.219" v="293" actId="1076"/>
          <ac:spMkLst>
            <pc:docMk/>
            <pc:sldMk cId="0" sldId="259"/>
            <ac:spMk id="417" creationId="{00000000-0000-0000-0000-000000000000}"/>
          </ac:spMkLst>
        </pc:spChg>
        <pc:spChg chg="mod">
          <ac:chgData name="Akul Arun /DS" userId="86a59505-1c39-42df-b73d-44282e87df83" providerId="ADAL" clId="{D2B0CD27-7155-4043-9A63-9EF1C80E5DD9}" dt="2023-06-02T11:24:45.541" v="295" actId="14100"/>
          <ac:spMkLst>
            <pc:docMk/>
            <pc:sldMk cId="0" sldId="259"/>
            <ac:spMk id="420" creationId="{00000000-0000-0000-0000-000000000000}"/>
          </ac:spMkLst>
        </pc:spChg>
        <pc:spChg chg="mod">
          <ac:chgData name="Akul Arun /DS" userId="86a59505-1c39-42df-b73d-44282e87df83" providerId="ADAL" clId="{D2B0CD27-7155-4043-9A63-9EF1C80E5DD9}" dt="2023-06-02T11:28:33.537" v="372" actId="14100"/>
          <ac:spMkLst>
            <pc:docMk/>
            <pc:sldMk cId="0" sldId="259"/>
            <ac:spMk id="422" creationId="{00000000-0000-0000-0000-000000000000}"/>
          </ac:spMkLst>
        </pc:spChg>
        <pc:spChg chg="mod">
          <ac:chgData name="Akul Arun /DS" userId="86a59505-1c39-42df-b73d-44282e87df83" providerId="ADAL" clId="{D2B0CD27-7155-4043-9A63-9EF1C80E5DD9}" dt="2023-06-02T11:26:59.146" v="311" actId="20577"/>
          <ac:spMkLst>
            <pc:docMk/>
            <pc:sldMk cId="0" sldId="259"/>
            <ac:spMk id="423" creationId="{00000000-0000-0000-0000-000000000000}"/>
          </ac:spMkLst>
        </pc:spChg>
        <pc:spChg chg="mod">
          <ac:chgData name="Akul Arun /DS" userId="86a59505-1c39-42df-b73d-44282e87df83" providerId="ADAL" clId="{D2B0CD27-7155-4043-9A63-9EF1C80E5DD9}" dt="2023-06-02T11:25:01.548" v="298" actId="14100"/>
          <ac:spMkLst>
            <pc:docMk/>
            <pc:sldMk cId="0" sldId="259"/>
            <ac:spMk id="428" creationId="{00000000-0000-0000-0000-000000000000}"/>
          </ac:spMkLst>
        </pc:spChg>
        <pc:spChg chg="mod">
          <ac:chgData name="Akul Arun /DS" userId="86a59505-1c39-42df-b73d-44282e87df83" providerId="ADAL" clId="{D2B0CD27-7155-4043-9A63-9EF1C80E5DD9}" dt="2023-06-02T11:43:46.454" v="516" actId="20577"/>
          <ac:spMkLst>
            <pc:docMk/>
            <pc:sldMk cId="0" sldId="259"/>
            <ac:spMk id="430" creationId="{00000000-0000-0000-0000-000000000000}"/>
          </ac:spMkLst>
        </pc:spChg>
        <pc:spChg chg="mod">
          <ac:chgData name="Akul Arun /DS" userId="86a59505-1c39-42df-b73d-44282e87df83" providerId="ADAL" clId="{D2B0CD27-7155-4043-9A63-9EF1C80E5DD9}" dt="2023-06-02T11:30:05.949" v="420" actId="20577"/>
          <ac:spMkLst>
            <pc:docMk/>
            <pc:sldMk cId="0" sldId="259"/>
            <ac:spMk id="431" creationId="{00000000-0000-0000-0000-000000000000}"/>
          </ac:spMkLst>
        </pc:spChg>
        <pc:spChg chg="mod">
          <ac:chgData name="Akul Arun /DS" userId="86a59505-1c39-42df-b73d-44282e87df83" providerId="ADAL" clId="{D2B0CD27-7155-4043-9A63-9EF1C80E5DD9}" dt="2023-06-02T11:24:51.770" v="296" actId="14100"/>
          <ac:spMkLst>
            <pc:docMk/>
            <pc:sldMk cId="0" sldId="259"/>
            <ac:spMk id="434" creationId="{00000000-0000-0000-0000-000000000000}"/>
          </ac:spMkLst>
        </pc:spChg>
        <pc:spChg chg="mod">
          <ac:chgData name="Akul Arun /DS" userId="86a59505-1c39-42df-b73d-44282e87df83" providerId="ADAL" clId="{D2B0CD27-7155-4043-9A63-9EF1C80E5DD9}" dt="2023-06-02T11:30:33.901" v="473" actId="14100"/>
          <ac:spMkLst>
            <pc:docMk/>
            <pc:sldMk cId="0" sldId="259"/>
            <ac:spMk id="436" creationId="{00000000-0000-0000-0000-000000000000}"/>
          </ac:spMkLst>
        </pc:spChg>
        <pc:spChg chg="mod">
          <ac:chgData name="Akul Arun /DS" userId="86a59505-1c39-42df-b73d-44282e87df83" providerId="ADAL" clId="{D2B0CD27-7155-4043-9A63-9EF1C80E5DD9}" dt="2023-06-02T11:29:22.593" v="375" actId="20577"/>
          <ac:spMkLst>
            <pc:docMk/>
            <pc:sldMk cId="0" sldId="259"/>
            <ac:spMk id="437" creationId="{00000000-0000-0000-0000-000000000000}"/>
          </ac:spMkLst>
        </pc:spChg>
        <pc:spChg chg="del mod">
          <ac:chgData name="Akul Arun /DS" userId="86a59505-1c39-42df-b73d-44282e87df83" providerId="ADAL" clId="{D2B0CD27-7155-4043-9A63-9EF1C80E5DD9}" dt="2023-06-02T11:44:38.667" v="521" actId="21"/>
          <ac:spMkLst>
            <pc:docMk/>
            <pc:sldMk cId="0" sldId="259"/>
            <ac:spMk id="438" creationId="{00000000-0000-0000-0000-000000000000}"/>
          </ac:spMkLst>
        </pc:spChg>
        <pc:spChg chg="mod">
          <ac:chgData name="Akul Arun /DS" userId="86a59505-1c39-42df-b73d-44282e87df83" providerId="ADAL" clId="{D2B0CD27-7155-4043-9A63-9EF1C80E5DD9}" dt="2023-06-02T11:25:15.293" v="300" actId="14100"/>
          <ac:spMkLst>
            <pc:docMk/>
            <pc:sldMk cId="0" sldId="259"/>
            <ac:spMk id="441" creationId="{00000000-0000-0000-0000-000000000000}"/>
          </ac:spMkLst>
        </pc:spChg>
        <pc:grpChg chg="mod">
          <ac:chgData name="Akul Arun /DS" userId="86a59505-1c39-42df-b73d-44282e87df83" providerId="ADAL" clId="{D2B0CD27-7155-4043-9A63-9EF1C80E5DD9}" dt="2023-06-02T11:43:06.481" v="504" actId="1076"/>
          <ac:grpSpMkLst>
            <pc:docMk/>
            <pc:sldMk cId="0" sldId="259"/>
            <ac:grpSpMk id="362" creationId="{00000000-0000-0000-0000-000000000000}"/>
          </ac:grpSpMkLst>
        </pc:grpChg>
        <pc:grpChg chg="del">
          <ac:chgData name="Akul Arun /DS" userId="86a59505-1c39-42df-b73d-44282e87df83" providerId="ADAL" clId="{D2B0CD27-7155-4043-9A63-9EF1C80E5DD9}" dt="2023-06-02T11:44:24.896" v="518" actId="21"/>
          <ac:grpSpMkLst>
            <pc:docMk/>
            <pc:sldMk cId="0" sldId="259"/>
            <ac:grpSpMk id="439" creationId="{00000000-0000-0000-0000-000000000000}"/>
          </ac:grpSpMkLst>
        </pc:grpChg>
        <pc:grpChg chg="del">
          <ac:chgData name="Akul Arun /DS" userId="86a59505-1c39-42df-b73d-44282e87df83" providerId="ADAL" clId="{D2B0CD27-7155-4043-9A63-9EF1C80E5DD9}" dt="2023-06-02T11:44:28.543" v="519" actId="21"/>
          <ac:grpSpMkLst>
            <pc:docMk/>
            <pc:sldMk cId="0" sldId="259"/>
            <ac:grpSpMk id="442" creationId="{00000000-0000-0000-0000-000000000000}"/>
          </ac:grpSpMkLst>
        </pc:grpChg>
      </pc:sldChg>
      <pc:sldChg chg="addSp delSp modSp mod ord modNotesTx">
        <pc:chgData name="Akul Arun /DS" userId="86a59505-1c39-42df-b73d-44282e87df83" providerId="ADAL" clId="{D2B0CD27-7155-4043-9A63-9EF1C80E5DD9}" dt="2023-06-03T12:17:42.008" v="11575" actId="20577"/>
        <pc:sldMkLst>
          <pc:docMk/>
          <pc:sldMk cId="0" sldId="260"/>
        </pc:sldMkLst>
        <pc:spChg chg="add del mod">
          <ac:chgData name="Akul Arun /DS" userId="86a59505-1c39-42df-b73d-44282e87df83" providerId="ADAL" clId="{D2B0CD27-7155-4043-9A63-9EF1C80E5DD9}" dt="2023-06-02T11:59:16.460" v="608" actId="21"/>
          <ac:spMkLst>
            <pc:docMk/>
            <pc:sldMk cId="0" sldId="260"/>
            <ac:spMk id="2" creationId="{4513609D-C6BD-7608-3980-36DA51974613}"/>
          </ac:spMkLst>
        </pc:spChg>
        <pc:spChg chg="mod">
          <ac:chgData name="Akul Arun /DS" userId="86a59505-1c39-42df-b73d-44282e87df83" providerId="ADAL" clId="{D2B0CD27-7155-4043-9A63-9EF1C80E5DD9}" dt="2023-06-02T17:11:02.013" v="5197" actId="20577"/>
          <ac:spMkLst>
            <pc:docMk/>
            <pc:sldMk cId="0" sldId="260"/>
            <ac:spMk id="452" creationId="{00000000-0000-0000-0000-000000000000}"/>
          </ac:spMkLst>
        </pc:spChg>
        <pc:spChg chg="mod">
          <ac:chgData name="Akul Arun /DS" userId="86a59505-1c39-42df-b73d-44282e87df83" providerId="ADAL" clId="{D2B0CD27-7155-4043-9A63-9EF1C80E5DD9}" dt="2023-06-02T17:13:39.512" v="5217" actId="20577"/>
          <ac:spMkLst>
            <pc:docMk/>
            <pc:sldMk cId="0" sldId="260"/>
            <ac:spMk id="486" creationId="{00000000-0000-0000-0000-000000000000}"/>
          </ac:spMkLst>
        </pc:spChg>
        <pc:spChg chg="del mod">
          <ac:chgData name="Akul Arun /DS" userId="86a59505-1c39-42df-b73d-44282e87df83" providerId="ADAL" clId="{D2B0CD27-7155-4043-9A63-9EF1C80E5DD9}" dt="2023-06-02T17:14:02.382" v="5230" actId="21"/>
          <ac:spMkLst>
            <pc:docMk/>
            <pc:sldMk cId="0" sldId="260"/>
            <ac:spMk id="487" creationId="{00000000-0000-0000-0000-000000000000}"/>
          </ac:spMkLst>
        </pc:spChg>
        <pc:spChg chg="mod">
          <ac:chgData name="Akul Arun /DS" userId="86a59505-1c39-42df-b73d-44282e87df83" providerId="ADAL" clId="{D2B0CD27-7155-4043-9A63-9EF1C80E5DD9}" dt="2023-06-02T17:13:54.204" v="5228" actId="20577"/>
          <ac:spMkLst>
            <pc:docMk/>
            <pc:sldMk cId="0" sldId="260"/>
            <ac:spMk id="490" creationId="{00000000-0000-0000-0000-000000000000}"/>
          </ac:spMkLst>
        </pc:spChg>
        <pc:spChg chg="del mod">
          <ac:chgData name="Akul Arun /DS" userId="86a59505-1c39-42df-b73d-44282e87df83" providerId="ADAL" clId="{D2B0CD27-7155-4043-9A63-9EF1C80E5DD9}" dt="2023-06-02T17:14:07.445" v="5232" actId="21"/>
          <ac:spMkLst>
            <pc:docMk/>
            <pc:sldMk cId="0" sldId="260"/>
            <ac:spMk id="491" creationId="{00000000-0000-0000-0000-000000000000}"/>
          </ac:spMkLst>
        </pc:spChg>
        <pc:grpChg chg="del">
          <ac:chgData name="Akul Arun /DS" userId="86a59505-1c39-42df-b73d-44282e87df83" providerId="ADAL" clId="{D2B0CD27-7155-4043-9A63-9EF1C80E5DD9}" dt="2023-06-02T11:55:36.362" v="548" actId="21"/>
          <ac:grpSpMkLst>
            <pc:docMk/>
            <pc:sldMk cId="0" sldId="260"/>
            <ac:grpSpMk id="453" creationId="{00000000-0000-0000-0000-000000000000}"/>
          </ac:grpSpMkLst>
        </pc:grpChg>
        <pc:grpChg chg="del">
          <ac:chgData name="Akul Arun /DS" userId="86a59505-1c39-42df-b73d-44282e87df83" providerId="ADAL" clId="{D2B0CD27-7155-4043-9A63-9EF1C80E5DD9}" dt="2023-06-02T11:55:31.512" v="547" actId="21"/>
          <ac:grpSpMkLst>
            <pc:docMk/>
            <pc:sldMk cId="0" sldId="260"/>
            <ac:grpSpMk id="475" creationId="{00000000-0000-0000-0000-000000000000}"/>
          </ac:grpSpMkLst>
        </pc:grpChg>
        <pc:picChg chg="add mod">
          <ac:chgData name="Akul Arun /DS" userId="86a59505-1c39-42df-b73d-44282e87df83" providerId="ADAL" clId="{D2B0CD27-7155-4043-9A63-9EF1C80E5DD9}" dt="2023-06-02T17:15:35.970" v="5244" actId="1076"/>
          <ac:picMkLst>
            <pc:docMk/>
            <pc:sldMk cId="0" sldId="260"/>
            <ac:picMk id="3" creationId="{EA90838A-6233-41F7-DD7F-F0CBC60FACDF}"/>
          </ac:picMkLst>
        </pc:picChg>
        <pc:picChg chg="add del mod">
          <ac:chgData name="Akul Arun /DS" userId="86a59505-1c39-42df-b73d-44282e87df83" providerId="ADAL" clId="{D2B0CD27-7155-4043-9A63-9EF1C80E5DD9}" dt="2023-06-02T17:13:15.706" v="5200" actId="21"/>
          <ac:picMkLst>
            <pc:docMk/>
            <pc:sldMk cId="0" sldId="260"/>
            <ac:picMk id="4" creationId="{9A929399-5432-13DB-3A1B-2DD3FCFB0DD2}"/>
          </ac:picMkLst>
        </pc:picChg>
        <pc:picChg chg="add mod">
          <ac:chgData name="Akul Arun /DS" userId="86a59505-1c39-42df-b73d-44282e87df83" providerId="ADAL" clId="{D2B0CD27-7155-4043-9A63-9EF1C80E5DD9}" dt="2023-06-02T17:16:10.642" v="5251" actId="1582"/>
          <ac:picMkLst>
            <pc:docMk/>
            <pc:sldMk cId="0" sldId="260"/>
            <ac:picMk id="5" creationId="{14DBC177-9DE1-A352-8759-2C9EE853A56A}"/>
          </ac:picMkLst>
        </pc:picChg>
        <pc:picChg chg="add del mod">
          <ac:chgData name="Akul Arun /DS" userId="86a59505-1c39-42df-b73d-44282e87df83" providerId="ADAL" clId="{D2B0CD27-7155-4043-9A63-9EF1C80E5DD9}" dt="2023-06-02T17:13:44.028" v="5218" actId="21"/>
          <ac:picMkLst>
            <pc:docMk/>
            <pc:sldMk cId="0" sldId="260"/>
            <ac:picMk id="6" creationId="{9129B915-CA83-C6B1-24CB-D03A0CECB90B}"/>
          </ac:picMkLst>
        </pc:picChg>
        <pc:cxnChg chg="mod">
          <ac:chgData name="Akul Arun /DS" userId="86a59505-1c39-42df-b73d-44282e87df83" providerId="ADAL" clId="{D2B0CD27-7155-4043-9A63-9EF1C80E5DD9}" dt="2023-06-02T19:53:57.357" v="8287" actId="14100"/>
          <ac:cxnSpMkLst>
            <pc:docMk/>
            <pc:sldMk cId="0" sldId="260"/>
            <ac:cxnSpMk id="515" creationId="{00000000-0000-0000-0000-000000000000}"/>
          </ac:cxnSpMkLst>
        </pc:cxnChg>
        <pc:cxnChg chg="del mod">
          <ac:chgData name="Akul Arun /DS" userId="86a59505-1c39-42df-b73d-44282e87df83" providerId="ADAL" clId="{D2B0CD27-7155-4043-9A63-9EF1C80E5DD9}" dt="2023-06-02T17:13:20.516" v="5201" actId="21"/>
          <ac:cxnSpMkLst>
            <pc:docMk/>
            <pc:sldMk cId="0" sldId="260"/>
            <ac:cxnSpMk id="518" creationId="{00000000-0000-0000-0000-000000000000}"/>
          </ac:cxnSpMkLst>
        </pc:cxnChg>
        <pc:cxnChg chg="del mod">
          <ac:chgData name="Akul Arun /DS" userId="86a59505-1c39-42df-b73d-44282e87df83" providerId="ADAL" clId="{D2B0CD27-7155-4043-9A63-9EF1C80E5DD9}" dt="2023-06-02T17:13:46.914" v="5219" actId="21"/>
          <ac:cxnSpMkLst>
            <pc:docMk/>
            <pc:sldMk cId="0" sldId="260"/>
            <ac:cxnSpMk id="520" creationId="{00000000-0000-0000-0000-000000000000}"/>
          </ac:cxnSpMkLst>
        </pc:cxnChg>
      </pc:sldChg>
      <pc:sldChg chg="del ord modNotes">
        <pc:chgData name="Akul Arun /DS" userId="86a59505-1c39-42df-b73d-44282e87df83" providerId="ADAL" clId="{D2B0CD27-7155-4043-9A63-9EF1C80E5DD9}" dt="2023-06-03T11:29:33.860" v="10895" actId="2696"/>
        <pc:sldMkLst>
          <pc:docMk/>
          <pc:sldMk cId="0" sldId="261"/>
        </pc:sldMkLst>
      </pc:sldChg>
      <pc:sldChg chg="del">
        <pc:chgData name="Akul Arun /DS" userId="86a59505-1c39-42df-b73d-44282e87df83" providerId="ADAL" clId="{D2B0CD27-7155-4043-9A63-9EF1C80E5DD9}" dt="2023-06-03T11:29:33.860" v="10895" actId="2696"/>
        <pc:sldMkLst>
          <pc:docMk/>
          <pc:sldMk cId="0" sldId="262"/>
        </pc:sldMkLst>
      </pc:sldChg>
      <pc:sldChg chg="del">
        <pc:chgData name="Akul Arun /DS" userId="86a59505-1c39-42df-b73d-44282e87df83" providerId="ADAL" clId="{D2B0CD27-7155-4043-9A63-9EF1C80E5DD9}" dt="2023-06-03T11:29:33.860" v="10895" actId="2696"/>
        <pc:sldMkLst>
          <pc:docMk/>
          <pc:sldMk cId="0" sldId="263"/>
        </pc:sldMkLst>
      </pc:sldChg>
      <pc:sldChg chg="addSp delSp modSp mod ord modNotes modNotesTx">
        <pc:chgData name="Akul Arun /DS" userId="86a59505-1c39-42df-b73d-44282e87df83" providerId="ADAL" clId="{D2B0CD27-7155-4043-9A63-9EF1C80E5DD9}" dt="2023-06-03T11:51:44.843" v="11324" actId="20577"/>
        <pc:sldMkLst>
          <pc:docMk/>
          <pc:sldMk cId="0" sldId="264"/>
        </pc:sldMkLst>
        <pc:spChg chg="mod">
          <ac:chgData name="Akul Arun /DS" userId="86a59505-1c39-42df-b73d-44282e87df83" providerId="ADAL" clId="{D2B0CD27-7155-4043-9A63-9EF1C80E5DD9}" dt="2023-06-02T17:21:58.009" v="5287" actId="20577"/>
          <ac:spMkLst>
            <pc:docMk/>
            <pc:sldMk cId="0" sldId="264"/>
            <ac:spMk id="743" creationId="{00000000-0000-0000-0000-000000000000}"/>
          </ac:spMkLst>
        </pc:spChg>
        <pc:spChg chg="mod">
          <ac:chgData name="Akul Arun /DS" userId="86a59505-1c39-42df-b73d-44282e87df83" providerId="ADAL" clId="{D2B0CD27-7155-4043-9A63-9EF1C80E5DD9}" dt="2023-06-02T17:25:41.653" v="5385" actId="1076"/>
          <ac:spMkLst>
            <pc:docMk/>
            <pc:sldMk cId="0" sldId="264"/>
            <ac:spMk id="744" creationId="{00000000-0000-0000-0000-000000000000}"/>
          </ac:spMkLst>
        </pc:spChg>
        <pc:spChg chg="mod">
          <ac:chgData name="Akul Arun /DS" userId="86a59505-1c39-42df-b73d-44282e87df83" providerId="ADAL" clId="{D2B0CD27-7155-4043-9A63-9EF1C80E5DD9}" dt="2023-06-02T17:25:23.360" v="5382" actId="1076"/>
          <ac:spMkLst>
            <pc:docMk/>
            <pc:sldMk cId="0" sldId="264"/>
            <ac:spMk id="745" creationId="{00000000-0000-0000-0000-000000000000}"/>
          </ac:spMkLst>
        </pc:spChg>
        <pc:spChg chg="mod">
          <ac:chgData name="Akul Arun /DS" userId="86a59505-1c39-42df-b73d-44282e87df83" providerId="ADAL" clId="{D2B0CD27-7155-4043-9A63-9EF1C80E5DD9}" dt="2023-06-02T17:25:37.890" v="5384" actId="1076"/>
          <ac:spMkLst>
            <pc:docMk/>
            <pc:sldMk cId="0" sldId="264"/>
            <ac:spMk id="746" creationId="{00000000-0000-0000-0000-000000000000}"/>
          </ac:spMkLst>
        </pc:spChg>
        <pc:spChg chg="mod">
          <ac:chgData name="Akul Arun /DS" userId="86a59505-1c39-42df-b73d-44282e87df83" providerId="ADAL" clId="{D2B0CD27-7155-4043-9A63-9EF1C80E5DD9}" dt="2023-06-02T17:25:12.756" v="5379" actId="1076"/>
          <ac:spMkLst>
            <pc:docMk/>
            <pc:sldMk cId="0" sldId="264"/>
            <ac:spMk id="747" creationId="{00000000-0000-0000-0000-000000000000}"/>
          </ac:spMkLst>
        </pc:spChg>
        <pc:spChg chg="mod">
          <ac:chgData name="Akul Arun /DS" userId="86a59505-1c39-42df-b73d-44282e87df83" providerId="ADAL" clId="{D2B0CD27-7155-4043-9A63-9EF1C80E5DD9}" dt="2023-06-02T17:25:48.477" v="5386" actId="1076"/>
          <ac:spMkLst>
            <pc:docMk/>
            <pc:sldMk cId="0" sldId="264"/>
            <ac:spMk id="748" creationId="{00000000-0000-0000-0000-000000000000}"/>
          </ac:spMkLst>
        </pc:spChg>
        <pc:spChg chg="mod">
          <ac:chgData name="Akul Arun /DS" userId="86a59505-1c39-42df-b73d-44282e87df83" providerId="ADAL" clId="{D2B0CD27-7155-4043-9A63-9EF1C80E5DD9}" dt="2023-06-02T17:25:06.225" v="5378" actId="1076"/>
          <ac:spMkLst>
            <pc:docMk/>
            <pc:sldMk cId="0" sldId="264"/>
            <ac:spMk id="749" creationId="{00000000-0000-0000-0000-000000000000}"/>
          </ac:spMkLst>
        </pc:spChg>
        <pc:spChg chg="mod">
          <ac:chgData name="Akul Arun /DS" userId="86a59505-1c39-42df-b73d-44282e87df83" providerId="ADAL" clId="{D2B0CD27-7155-4043-9A63-9EF1C80E5DD9}" dt="2023-06-02T17:33:09.844" v="5547" actId="120"/>
          <ac:spMkLst>
            <pc:docMk/>
            <pc:sldMk cId="0" sldId="264"/>
            <ac:spMk id="771" creationId="{00000000-0000-0000-0000-000000000000}"/>
          </ac:spMkLst>
        </pc:spChg>
        <pc:spChg chg="mod">
          <ac:chgData name="Akul Arun /DS" userId="86a59505-1c39-42df-b73d-44282e87df83" providerId="ADAL" clId="{D2B0CD27-7155-4043-9A63-9EF1C80E5DD9}" dt="2023-06-02T17:33:04.395" v="5545" actId="120"/>
          <ac:spMkLst>
            <pc:docMk/>
            <pc:sldMk cId="0" sldId="264"/>
            <ac:spMk id="773" creationId="{00000000-0000-0000-0000-000000000000}"/>
          </ac:spMkLst>
        </pc:spChg>
        <pc:spChg chg="mod">
          <ac:chgData name="Akul Arun /DS" userId="86a59505-1c39-42df-b73d-44282e87df83" providerId="ADAL" clId="{D2B0CD27-7155-4043-9A63-9EF1C80E5DD9}" dt="2023-06-02T17:33:08.064" v="5546" actId="120"/>
          <ac:spMkLst>
            <pc:docMk/>
            <pc:sldMk cId="0" sldId="264"/>
            <ac:spMk id="776" creationId="{00000000-0000-0000-0000-000000000000}"/>
          </ac:spMkLst>
        </pc:spChg>
        <pc:grpChg chg="del">
          <ac:chgData name="Akul Arun /DS" userId="86a59505-1c39-42df-b73d-44282e87df83" providerId="ADAL" clId="{D2B0CD27-7155-4043-9A63-9EF1C80E5DD9}" dt="2023-06-02T17:27:06.353" v="5387" actId="21"/>
          <ac:grpSpMkLst>
            <pc:docMk/>
            <pc:sldMk cId="0" sldId="264"/>
            <ac:grpSpMk id="750" creationId="{00000000-0000-0000-0000-000000000000}"/>
          </ac:grpSpMkLst>
        </pc:grpChg>
        <pc:grpChg chg="del mod">
          <ac:chgData name="Akul Arun /DS" userId="86a59505-1c39-42df-b73d-44282e87df83" providerId="ADAL" clId="{D2B0CD27-7155-4043-9A63-9EF1C80E5DD9}" dt="2023-06-02T17:28:54.848" v="5399" actId="21"/>
          <ac:grpSpMkLst>
            <pc:docMk/>
            <pc:sldMk cId="0" sldId="264"/>
            <ac:grpSpMk id="758" creationId="{00000000-0000-0000-0000-000000000000}"/>
          </ac:grpSpMkLst>
        </pc:grpChg>
        <pc:grpChg chg="del mod">
          <ac:chgData name="Akul Arun /DS" userId="86a59505-1c39-42df-b73d-44282e87df83" providerId="ADAL" clId="{D2B0CD27-7155-4043-9A63-9EF1C80E5DD9}" dt="2023-06-02T17:29:38.764" v="5401" actId="21"/>
          <ac:grpSpMkLst>
            <pc:docMk/>
            <pc:sldMk cId="0" sldId="264"/>
            <ac:grpSpMk id="762" creationId="{00000000-0000-0000-0000-000000000000}"/>
          </ac:grpSpMkLst>
        </pc:grpChg>
        <pc:picChg chg="add mod">
          <ac:chgData name="Akul Arun /DS" userId="86a59505-1c39-42df-b73d-44282e87df83" providerId="ADAL" clId="{D2B0CD27-7155-4043-9A63-9EF1C80E5DD9}" dt="2023-06-02T17:27:34.985" v="5392" actId="1076"/>
          <ac:picMkLst>
            <pc:docMk/>
            <pc:sldMk cId="0" sldId="264"/>
            <ac:picMk id="15" creationId="{31742984-5792-38AA-492F-CAD5E7A7E727}"/>
          </ac:picMkLst>
        </pc:picChg>
        <pc:picChg chg="add mod">
          <ac:chgData name="Akul Arun /DS" userId="86a59505-1c39-42df-b73d-44282e87df83" providerId="ADAL" clId="{D2B0CD27-7155-4043-9A63-9EF1C80E5DD9}" dt="2023-06-02T17:29:44.075" v="5402" actId="1076"/>
          <ac:picMkLst>
            <pc:docMk/>
            <pc:sldMk cId="0" sldId="264"/>
            <ac:picMk id="17" creationId="{1983D7C4-0C85-DC70-D27B-BB3DB9C954CC}"/>
          </ac:picMkLst>
        </pc:picChg>
        <pc:picChg chg="add del mod">
          <ac:chgData name="Akul Arun /DS" userId="86a59505-1c39-42df-b73d-44282e87df83" providerId="ADAL" clId="{D2B0CD27-7155-4043-9A63-9EF1C80E5DD9}" dt="2023-06-02T17:30:02.010" v="5405" actId="21"/>
          <ac:picMkLst>
            <pc:docMk/>
            <pc:sldMk cId="0" sldId="264"/>
            <ac:picMk id="19" creationId="{265A181D-F9D2-626B-C870-44E01ED547E2}"/>
          </ac:picMkLst>
        </pc:picChg>
        <pc:picChg chg="add mod">
          <ac:chgData name="Akul Arun /DS" userId="86a59505-1c39-42df-b73d-44282e87df83" providerId="ADAL" clId="{D2B0CD27-7155-4043-9A63-9EF1C80E5DD9}" dt="2023-06-02T17:30:22.511" v="5411" actId="1076"/>
          <ac:picMkLst>
            <pc:docMk/>
            <pc:sldMk cId="0" sldId="264"/>
            <ac:picMk id="21" creationId="{AEE8300F-CE13-7095-8BBB-560CEBC78392}"/>
          </ac:picMkLst>
        </pc:picChg>
        <pc:cxnChg chg="mod">
          <ac:chgData name="Akul Arun /DS" userId="86a59505-1c39-42df-b73d-44282e87df83" providerId="ADAL" clId="{D2B0CD27-7155-4043-9A63-9EF1C80E5DD9}" dt="2023-06-02T17:25:37.890" v="5384" actId="1076"/>
          <ac:cxnSpMkLst>
            <pc:docMk/>
            <pc:sldMk cId="0" sldId="264"/>
            <ac:cxnSpMk id="767" creationId="{00000000-0000-0000-0000-000000000000}"/>
          </ac:cxnSpMkLst>
        </pc:cxnChg>
        <pc:cxnChg chg="mod">
          <ac:chgData name="Akul Arun /DS" userId="86a59505-1c39-42df-b73d-44282e87df83" providerId="ADAL" clId="{D2B0CD27-7155-4043-9A63-9EF1C80E5DD9}" dt="2023-06-02T17:25:12.756" v="5379" actId="1076"/>
          <ac:cxnSpMkLst>
            <pc:docMk/>
            <pc:sldMk cId="0" sldId="264"/>
            <ac:cxnSpMk id="778" creationId="{00000000-0000-0000-0000-000000000000}"/>
          </ac:cxnSpMkLst>
        </pc:cxnChg>
        <pc:cxnChg chg="mod">
          <ac:chgData name="Akul Arun /DS" userId="86a59505-1c39-42df-b73d-44282e87df83" providerId="ADAL" clId="{D2B0CD27-7155-4043-9A63-9EF1C80E5DD9}" dt="2023-06-02T17:25:06.225" v="5378" actId="1076"/>
          <ac:cxnSpMkLst>
            <pc:docMk/>
            <pc:sldMk cId="0" sldId="264"/>
            <ac:cxnSpMk id="780" creationId="{00000000-0000-0000-0000-000000000000}"/>
          </ac:cxnSpMkLst>
        </pc:cxnChg>
      </pc:sldChg>
      <pc:sldChg chg="del">
        <pc:chgData name="Akul Arun /DS" userId="86a59505-1c39-42df-b73d-44282e87df83" providerId="ADAL" clId="{D2B0CD27-7155-4043-9A63-9EF1C80E5DD9}" dt="2023-06-03T11:29:33.860" v="10895" actId="2696"/>
        <pc:sldMkLst>
          <pc:docMk/>
          <pc:sldMk cId="0" sldId="265"/>
        </pc:sldMkLst>
      </pc:sldChg>
      <pc:sldChg chg="del">
        <pc:chgData name="Akul Arun /DS" userId="86a59505-1c39-42df-b73d-44282e87df83" providerId="ADAL" clId="{D2B0CD27-7155-4043-9A63-9EF1C80E5DD9}" dt="2023-06-03T11:29:33.860" v="10895" actId="2696"/>
        <pc:sldMkLst>
          <pc:docMk/>
          <pc:sldMk cId="0" sldId="266"/>
        </pc:sldMkLst>
      </pc:sldChg>
      <pc:sldChg chg="del">
        <pc:chgData name="Akul Arun /DS" userId="86a59505-1c39-42df-b73d-44282e87df83" providerId="ADAL" clId="{D2B0CD27-7155-4043-9A63-9EF1C80E5DD9}" dt="2023-06-03T11:29:33.860" v="10895" actId="2696"/>
        <pc:sldMkLst>
          <pc:docMk/>
          <pc:sldMk cId="0" sldId="267"/>
        </pc:sldMkLst>
      </pc:sldChg>
      <pc:sldChg chg="addSp delSp modSp mod ord modNotes modNotesTx">
        <pc:chgData name="Akul Arun /DS" userId="86a59505-1c39-42df-b73d-44282e87df83" providerId="ADAL" clId="{D2B0CD27-7155-4043-9A63-9EF1C80E5DD9}" dt="2023-06-03T11:55:00.029" v="11378" actId="20577"/>
        <pc:sldMkLst>
          <pc:docMk/>
          <pc:sldMk cId="0" sldId="268"/>
        </pc:sldMkLst>
        <pc:spChg chg="add mod">
          <ac:chgData name="Akul Arun /DS" userId="86a59505-1c39-42df-b73d-44282e87df83" providerId="ADAL" clId="{D2B0CD27-7155-4043-9A63-9EF1C80E5DD9}" dt="2023-06-02T16:00:51.177" v="3813" actId="1076"/>
          <ac:spMkLst>
            <pc:docMk/>
            <pc:sldMk cId="0" sldId="268"/>
            <ac:spMk id="2" creationId="{27BCE8DB-B839-BF89-D993-DAD44991D418}"/>
          </ac:spMkLst>
        </pc:spChg>
        <pc:spChg chg="add mod">
          <ac:chgData name="Akul Arun /DS" userId="86a59505-1c39-42df-b73d-44282e87df83" providerId="ADAL" clId="{D2B0CD27-7155-4043-9A63-9EF1C80E5DD9}" dt="2023-06-02T15:59:55.373" v="3758" actId="20577"/>
          <ac:spMkLst>
            <pc:docMk/>
            <pc:sldMk cId="0" sldId="268"/>
            <ac:spMk id="3" creationId="{A6F64ACF-EEED-906C-DA97-A1C55E865783}"/>
          </ac:spMkLst>
        </pc:spChg>
        <pc:spChg chg="add mod">
          <ac:chgData name="Akul Arun /DS" userId="86a59505-1c39-42df-b73d-44282e87df83" providerId="ADAL" clId="{D2B0CD27-7155-4043-9A63-9EF1C80E5DD9}" dt="2023-06-02T16:00:45.519" v="3812" actId="20577"/>
          <ac:spMkLst>
            <pc:docMk/>
            <pc:sldMk cId="0" sldId="268"/>
            <ac:spMk id="4" creationId="{1826E747-F6AB-D3DB-CC07-EFB97DF132A3}"/>
          </ac:spMkLst>
        </pc:spChg>
        <pc:spChg chg="add mod">
          <ac:chgData name="Akul Arun /DS" userId="86a59505-1c39-42df-b73d-44282e87df83" providerId="ADAL" clId="{D2B0CD27-7155-4043-9A63-9EF1C80E5DD9}" dt="2023-06-03T11:12:02.043" v="10686" actId="20577"/>
          <ac:spMkLst>
            <pc:docMk/>
            <pc:sldMk cId="0" sldId="268"/>
            <ac:spMk id="5" creationId="{A6F1AC18-047F-245F-A06F-480A06A8138E}"/>
          </ac:spMkLst>
        </pc:spChg>
        <pc:spChg chg="add mod">
          <ac:chgData name="Akul Arun /DS" userId="86a59505-1c39-42df-b73d-44282e87df83" providerId="ADAL" clId="{D2B0CD27-7155-4043-9A63-9EF1C80E5DD9}" dt="2023-06-02T16:07:58.977" v="3919" actId="1076"/>
          <ac:spMkLst>
            <pc:docMk/>
            <pc:sldMk cId="0" sldId="268"/>
            <ac:spMk id="6" creationId="{E0545CB5-ED8F-1D0E-4E23-8E5CCE812C61}"/>
          </ac:spMkLst>
        </pc:spChg>
        <pc:spChg chg="add mod">
          <ac:chgData name="Akul Arun /DS" userId="86a59505-1c39-42df-b73d-44282e87df83" providerId="ADAL" clId="{D2B0CD27-7155-4043-9A63-9EF1C80E5DD9}" dt="2023-06-02T17:37:07.626" v="5593" actId="207"/>
          <ac:spMkLst>
            <pc:docMk/>
            <pc:sldMk cId="0" sldId="268"/>
            <ac:spMk id="7" creationId="{497E6705-5854-E6F8-1167-FC205CFDA3CF}"/>
          </ac:spMkLst>
        </pc:spChg>
        <pc:spChg chg="add del mod">
          <ac:chgData name="Akul Arun /DS" userId="86a59505-1c39-42df-b73d-44282e87df83" providerId="ADAL" clId="{D2B0CD27-7155-4043-9A63-9EF1C80E5DD9}" dt="2023-06-02T16:08:30.744" v="3969"/>
          <ac:spMkLst>
            <pc:docMk/>
            <pc:sldMk cId="0" sldId="268"/>
            <ac:spMk id="7" creationId="{CAE749A0-28C8-82A0-2F34-DA4E292CA372}"/>
          </ac:spMkLst>
        </pc:spChg>
        <pc:spChg chg="add del mod">
          <ac:chgData name="Akul Arun /DS" userId="86a59505-1c39-42df-b73d-44282e87df83" providerId="ADAL" clId="{D2B0CD27-7155-4043-9A63-9EF1C80E5DD9}" dt="2023-06-02T16:08:55.800" v="3972" actId="21"/>
          <ac:spMkLst>
            <pc:docMk/>
            <pc:sldMk cId="0" sldId="268"/>
            <ac:spMk id="8" creationId="{9C825EA0-E454-8817-E742-79FF53221509}"/>
          </ac:spMkLst>
        </pc:spChg>
        <pc:spChg chg="add mod">
          <ac:chgData name="Akul Arun /DS" userId="86a59505-1c39-42df-b73d-44282e87df83" providerId="ADAL" clId="{D2B0CD27-7155-4043-9A63-9EF1C80E5DD9}" dt="2023-06-02T17:37:14.494" v="5594" actId="207"/>
          <ac:spMkLst>
            <pc:docMk/>
            <pc:sldMk cId="0" sldId="268"/>
            <ac:spMk id="8" creationId="{C899B64F-E70E-EF27-F31E-7C66F8AEAF97}"/>
          </ac:spMkLst>
        </pc:spChg>
        <pc:spChg chg="add mod">
          <ac:chgData name="Akul Arun /DS" userId="86a59505-1c39-42df-b73d-44282e87df83" providerId="ADAL" clId="{D2B0CD27-7155-4043-9A63-9EF1C80E5DD9}" dt="2023-06-02T16:09:47.348" v="3993" actId="1076"/>
          <ac:spMkLst>
            <pc:docMk/>
            <pc:sldMk cId="0" sldId="268"/>
            <ac:spMk id="9" creationId="{4F219D0D-5E4C-F5EA-0FF3-78DFA41133AE}"/>
          </ac:spMkLst>
        </pc:spChg>
        <pc:spChg chg="add mod">
          <ac:chgData name="Akul Arun /DS" userId="86a59505-1c39-42df-b73d-44282e87df83" providerId="ADAL" clId="{D2B0CD27-7155-4043-9A63-9EF1C80E5DD9}" dt="2023-06-02T17:37:20.786" v="5595" actId="207"/>
          <ac:spMkLst>
            <pc:docMk/>
            <pc:sldMk cId="0" sldId="268"/>
            <ac:spMk id="10" creationId="{A9078B8B-0D09-21B0-D934-A75776CB2437}"/>
          </ac:spMkLst>
        </pc:spChg>
        <pc:spChg chg="add mod">
          <ac:chgData name="Akul Arun /DS" userId="86a59505-1c39-42df-b73d-44282e87df83" providerId="ADAL" clId="{D2B0CD27-7155-4043-9A63-9EF1C80E5DD9}" dt="2023-06-02T17:37:25.569" v="5596" actId="207"/>
          <ac:spMkLst>
            <pc:docMk/>
            <pc:sldMk cId="0" sldId="268"/>
            <ac:spMk id="11" creationId="{5E118675-4C70-FAA1-C18E-E059642DBAF5}"/>
          </ac:spMkLst>
        </pc:spChg>
        <pc:spChg chg="add mod">
          <ac:chgData name="Akul Arun /DS" userId="86a59505-1c39-42df-b73d-44282e87df83" providerId="ADAL" clId="{D2B0CD27-7155-4043-9A63-9EF1C80E5DD9}" dt="2023-06-02T17:37:29.437" v="5597" actId="207"/>
          <ac:spMkLst>
            <pc:docMk/>
            <pc:sldMk cId="0" sldId="268"/>
            <ac:spMk id="12" creationId="{5C3CE57C-DE3A-E7B7-6567-8F66187A11F7}"/>
          </ac:spMkLst>
        </pc:spChg>
        <pc:spChg chg="mod">
          <ac:chgData name="Akul Arun /DS" userId="86a59505-1c39-42df-b73d-44282e87df83" providerId="ADAL" clId="{D2B0CD27-7155-4043-9A63-9EF1C80E5DD9}" dt="2023-06-02T20:01:24.728" v="8383" actId="14100"/>
          <ac:spMkLst>
            <pc:docMk/>
            <pc:sldMk cId="0" sldId="268"/>
            <ac:spMk id="1004" creationId="{00000000-0000-0000-0000-000000000000}"/>
          </ac:spMkLst>
        </pc:spChg>
        <pc:spChg chg="mod">
          <ac:chgData name="Akul Arun /DS" userId="86a59505-1c39-42df-b73d-44282e87df83" providerId="ADAL" clId="{D2B0CD27-7155-4043-9A63-9EF1C80E5DD9}" dt="2023-06-02T15:52:05.231" v="3498" actId="2711"/>
          <ac:spMkLst>
            <pc:docMk/>
            <pc:sldMk cId="0" sldId="268"/>
            <ac:spMk id="1005" creationId="{00000000-0000-0000-0000-000000000000}"/>
          </ac:spMkLst>
        </pc:spChg>
        <pc:spChg chg="del">
          <ac:chgData name="Akul Arun /DS" userId="86a59505-1c39-42df-b73d-44282e87df83" providerId="ADAL" clId="{D2B0CD27-7155-4043-9A63-9EF1C80E5DD9}" dt="2023-06-02T17:33:48.315" v="5548" actId="21"/>
          <ac:spMkLst>
            <pc:docMk/>
            <pc:sldMk cId="0" sldId="268"/>
            <ac:spMk id="1006" creationId="{00000000-0000-0000-0000-000000000000}"/>
          </ac:spMkLst>
        </pc:spChg>
        <pc:spChg chg="add del">
          <ac:chgData name="Akul Arun /DS" userId="86a59505-1c39-42df-b73d-44282e87df83" providerId="ADAL" clId="{D2B0CD27-7155-4043-9A63-9EF1C80E5DD9}" dt="2023-06-02T17:34:10.382" v="5552" actId="21"/>
          <ac:spMkLst>
            <pc:docMk/>
            <pc:sldMk cId="0" sldId="268"/>
            <ac:spMk id="1007" creationId="{00000000-0000-0000-0000-000000000000}"/>
          </ac:spMkLst>
        </pc:spChg>
        <pc:spChg chg="del">
          <ac:chgData name="Akul Arun /DS" userId="86a59505-1c39-42df-b73d-44282e87df83" providerId="ADAL" clId="{D2B0CD27-7155-4043-9A63-9EF1C80E5DD9}" dt="2023-06-02T17:34:12.429" v="5553" actId="21"/>
          <ac:spMkLst>
            <pc:docMk/>
            <pc:sldMk cId="0" sldId="268"/>
            <ac:spMk id="1008" creationId="{00000000-0000-0000-0000-000000000000}"/>
          </ac:spMkLst>
        </pc:spChg>
        <pc:spChg chg="del">
          <ac:chgData name="Akul Arun /DS" userId="86a59505-1c39-42df-b73d-44282e87df83" providerId="ADAL" clId="{D2B0CD27-7155-4043-9A63-9EF1C80E5DD9}" dt="2023-06-02T17:34:21.650" v="5556" actId="21"/>
          <ac:spMkLst>
            <pc:docMk/>
            <pc:sldMk cId="0" sldId="268"/>
            <ac:spMk id="1009" creationId="{00000000-0000-0000-0000-000000000000}"/>
          </ac:spMkLst>
        </pc:spChg>
        <pc:spChg chg="del">
          <ac:chgData name="Akul Arun /DS" userId="86a59505-1c39-42df-b73d-44282e87df83" providerId="ADAL" clId="{D2B0CD27-7155-4043-9A63-9EF1C80E5DD9}" dt="2023-06-02T17:34:17.744" v="5555" actId="21"/>
          <ac:spMkLst>
            <pc:docMk/>
            <pc:sldMk cId="0" sldId="268"/>
            <ac:spMk id="1010" creationId="{00000000-0000-0000-0000-000000000000}"/>
          </ac:spMkLst>
        </pc:spChg>
        <pc:spChg chg="del">
          <ac:chgData name="Akul Arun /DS" userId="86a59505-1c39-42df-b73d-44282e87df83" providerId="ADAL" clId="{D2B0CD27-7155-4043-9A63-9EF1C80E5DD9}" dt="2023-06-02T17:34:15.172" v="5554" actId="21"/>
          <ac:spMkLst>
            <pc:docMk/>
            <pc:sldMk cId="0" sldId="268"/>
            <ac:spMk id="1011" creationId="{00000000-0000-0000-0000-000000000000}"/>
          </ac:spMkLst>
        </pc:spChg>
        <pc:spChg chg="mod">
          <ac:chgData name="Akul Arun /DS" userId="86a59505-1c39-42df-b73d-44282e87df83" providerId="ADAL" clId="{D2B0CD27-7155-4043-9A63-9EF1C80E5DD9}" dt="2023-06-03T11:11:43.457" v="10671" actId="1076"/>
          <ac:spMkLst>
            <pc:docMk/>
            <pc:sldMk cId="0" sldId="268"/>
            <ac:spMk id="1012" creationId="{00000000-0000-0000-0000-000000000000}"/>
          </ac:spMkLst>
        </pc:spChg>
        <pc:spChg chg="mod">
          <ac:chgData name="Akul Arun /DS" userId="86a59505-1c39-42df-b73d-44282e87df83" providerId="ADAL" clId="{D2B0CD27-7155-4043-9A63-9EF1C80E5DD9}" dt="2023-06-02T16:00:13.291" v="3768" actId="20577"/>
          <ac:spMkLst>
            <pc:docMk/>
            <pc:sldMk cId="0" sldId="268"/>
            <ac:spMk id="1051" creationId="{00000000-0000-0000-0000-000000000000}"/>
          </ac:spMkLst>
        </pc:spChg>
        <pc:spChg chg="del">
          <ac:chgData name="Akul Arun /DS" userId="86a59505-1c39-42df-b73d-44282e87df83" providerId="ADAL" clId="{D2B0CD27-7155-4043-9A63-9EF1C80E5DD9}" dt="2023-06-02T15:55:57.951" v="3527" actId="21"/>
          <ac:spMkLst>
            <pc:docMk/>
            <pc:sldMk cId="0" sldId="268"/>
            <ac:spMk id="1052" creationId="{00000000-0000-0000-0000-000000000000}"/>
          </ac:spMkLst>
        </pc:spChg>
        <pc:spChg chg="mod">
          <ac:chgData name="Akul Arun /DS" userId="86a59505-1c39-42df-b73d-44282e87df83" providerId="ADAL" clId="{D2B0CD27-7155-4043-9A63-9EF1C80E5DD9}" dt="2023-06-02T17:34:05.027" v="5551" actId="255"/>
          <ac:spMkLst>
            <pc:docMk/>
            <pc:sldMk cId="0" sldId="268"/>
            <ac:spMk id="1053" creationId="{00000000-0000-0000-0000-000000000000}"/>
          </ac:spMkLst>
        </pc:spChg>
        <pc:spChg chg="mod topLvl">
          <ac:chgData name="Akul Arun /DS" userId="86a59505-1c39-42df-b73d-44282e87df83" providerId="ADAL" clId="{D2B0CD27-7155-4043-9A63-9EF1C80E5DD9}" dt="2023-06-02T17:37:53.224" v="5602" actId="21"/>
          <ac:spMkLst>
            <pc:docMk/>
            <pc:sldMk cId="0" sldId="268"/>
            <ac:spMk id="1056" creationId="{00000000-0000-0000-0000-000000000000}"/>
          </ac:spMkLst>
        </pc:spChg>
        <pc:spChg chg="del">
          <ac:chgData name="Akul Arun /DS" userId="86a59505-1c39-42df-b73d-44282e87df83" providerId="ADAL" clId="{D2B0CD27-7155-4043-9A63-9EF1C80E5DD9}" dt="2023-06-02T15:56:00.863" v="3528" actId="21"/>
          <ac:spMkLst>
            <pc:docMk/>
            <pc:sldMk cId="0" sldId="268"/>
            <ac:spMk id="1057" creationId="{00000000-0000-0000-0000-000000000000}"/>
          </ac:spMkLst>
        </pc:spChg>
        <pc:spChg chg="del mod topLvl">
          <ac:chgData name="Akul Arun /DS" userId="86a59505-1c39-42df-b73d-44282e87df83" providerId="ADAL" clId="{D2B0CD27-7155-4043-9A63-9EF1C80E5DD9}" dt="2023-06-02T17:37:53.224" v="5602" actId="21"/>
          <ac:spMkLst>
            <pc:docMk/>
            <pc:sldMk cId="0" sldId="268"/>
            <ac:spMk id="1058" creationId="{00000000-0000-0000-0000-000000000000}"/>
          </ac:spMkLst>
        </pc:spChg>
        <pc:spChg chg="mod topLvl">
          <ac:chgData name="Akul Arun /DS" userId="86a59505-1c39-42df-b73d-44282e87df83" providerId="ADAL" clId="{D2B0CD27-7155-4043-9A63-9EF1C80E5DD9}" dt="2023-06-02T17:37:50.249" v="5601" actId="21"/>
          <ac:spMkLst>
            <pc:docMk/>
            <pc:sldMk cId="0" sldId="268"/>
            <ac:spMk id="1061" creationId="{00000000-0000-0000-0000-000000000000}"/>
          </ac:spMkLst>
        </pc:spChg>
        <pc:spChg chg="del">
          <ac:chgData name="Akul Arun /DS" userId="86a59505-1c39-42df-b73d-44282e87df83" providerId="ADAL" clId="{D2B0CD27-7155-4043-9A63-9EF1C80E5DD9}" dt="2023-06-02T15:56:03.761" v="3529" actId="21"/>
          <ac:spMkLst>
            <pc:docMk/>
            <pc:sldMk cId="0" sldId="268"/>
            <ac:spMk id="1062" creationId="{00000000-0000-0000-0000-000000000000}"/>
          </ac:spMkLst>
        </pc:spChg>
        <pc:spChg chg="del mod topLvl">
          <ac:chgData name="Akul Arun /DS" userId="86a59505-1c39-42df-b73d-44282e87df83" providerId="ADAL" clId="{D2B0CD27-7155-4043-9A63-9EF1C80E5DD9}" dt="2023-06-02T17:37:50.249" v="5601" actId="21"/>
          <ac:spMkLst>
            <pc:docMk/>
            <pc:sldMk cId="0" sldId="268"/>
            <ac:spMk id="1063" creationId="{00000000-0000-0000-0000-000000000000}"/>
          </ac:spMkLst>
        </pc:spChg>
        <pc:spChg chg="mod topLvl">
          <ac:chgData name="Akul Arun /DS" userId="86a59505-1c39-42df-b73d-44282e87df83" providerId="ADAL" clId="{D2B0CD27-7155-4043-9A63-9EF1C80E5DD9}" dt="2023-06-02T17:37:45.026" v="5600" actId="21"/>
          <ac:spMkLst>
            <pc:docMk/>
            <pc:sldMk cId="0" sldId="268"/>
            <ac:spMk id="1066" creationId="{00000000-0000-0000-0000-000000000000}"/>
          </ac:spMkLst>
        </pc:spChg>
        <pc:spChg chg="del">
          <ac:chgData name="Akul Arun /DS" userId="86a59505-1c39-42df-b73d-44282e87df83" providerId="ADAL" clId="{D2B0CD27-7155-4043-9A63-9EF1C80E5DD9}" dt="2023-06-02T15:56:06.261" v="3530" actId="21"/>
          <ac:spMkLst>
            <pc:docMk/>
            <pc:sldMk cId="0" sldId="268"/>
            <ac:spMk id="1067" creationId="{00000000-0000-0000-0000-000000000000}"/>
          </ac:spMkLst>
        </pc:spChg>
        <pc:spChg chg="del mod topLvl">
          <ac:chgData name="Akul Arun /DS" userId="86a59505-1c39-42df-b73d-44282e87df83" providerId="ADAL" clId="{D2B0CD27-7155-4043-9A63-9EF1C80E5DD9}" dt="2023-06-02T17:37:45.026" v="5600" actId="21"/>
          <ac:spMkLst>
            <pc:docMk/>
            <pc:sldMk cId="0" sldId="268"/>
            <ac:spMk id="1068" creationId="{00000000-0000-0000-0000-000000000000}"/>
          </ac:spMkLst>
        </pc:spChg>
        <pc:spChg chg="mod topLvl">
          <ac:chgData name="Akul Arun /DS" userId="86a59505-1c39-42df-b73d-44282e87df83" providerId="ADAL" clId="{D2B0CD27-7155-4043-9A63-9EF1C80E5DD9}" dt="2023-06-02T17:37:41.660" v="5599" actId="21"/>
          <ac:spMkLst>
            <pc:docMk/>
            <pc:sldMk cId="0" sldId="268"/>
            <ac:spMk id="1071" creationId="{00000000-0000-0000-0000-000000000000}"/>
          </ac:spMkLst>
        </pc:spChg>
        <pc:spChg chg="del">
          <ac:chgData name="Akul Arun /DS" userId="86a59505-1c39-42df-b73d-44282e87df83" providerId="ADAL" clId="{D2B0CD27-7155-4043-9A63-9EF1C80E5DD9}" dt="2023-06-02T15:56:08.765" v="3531" actId="21"/>
          <ac:spMkLst>
            <pc:docMk/>
            <pc:sldMk cId="0" sldId="268"/>
            <ac:spMk id="1072" creationId="{00000000-0000-0000-0000-000000000000}"/>
          </ac:spMkLst>
        </pc:spChg>
        <pc:spChg chg="del mod topLvl">
          <ac:chgData name="Akul Arun /DS" userId="86a59505-1c39-42df-b73d-44282e87df83" providerId="ADAL" clId="{D2B0CD27-7155-4043-9A63-9EF1C80E5DD9}" dt="2023-06-02T17:37:41.660" v="5599" actId="21"/>
          <ac:spMkLst>
            <pc:docMk/>
            <pc:sldMk cId="0" sldId="268"/>
            <ac:spMk id="1073" creationId="{00000000-0000-0000-0000-000000000000}"/>
          </ac:spMkLst>
        </pc:spChg>
        <pc:spChg chg="mod topLvl">
          <ac:chgData name="Akul Arun /DS" userId="86a59505-1c39-42df-b73d-44282e87df83" providerId="ADAL" clId="{D2B0CD27-7155-4043-9A63-9EF1C80E5DD9}" dt="2023-06-02T17:37:34.756" v="5598" actId="21"/>
          <ac:spMkLst>
            <pc:docMk/>
            <pc:sldMk cId="0" sldId="268"/>
            <ac:spMk id="1076" creationId="{00000000-0000-0000-0000-000000000000}"/>
          </ac:spMkLst>
        </pc:spChg>
        <pc:spChg chg="del">
          <ac:chgData name="Akul Arun /DS" userId="86a59505-1c39-42df-b73d-44282e87df83" providerId="ADAL" clId="{D2B0CD27-7155-4043-9A63-9EF1C80E5DD9}" dt="2023-06-02T15:56:11.777" v="3532" actId="21"/>
          <ac:spMkLst>
            <pc:docMk/>
            <pc:sldMk cId="0" sldId="268"/>
            <ac:spMk id="1077" creationId="{00000000-0000-0000-0000-000000000000}"/>
          </ac:spMkLst>
        </pc:spChg>
        <pc:spChg chg="del topLvl">
          <ac:chgData name="Akul Arun /DS" userId="86a59505-1c39-42df-b73d-44282e87df83" providerId="ADAL" clId="{D2B0CD27-7155-4043-9A63-9EF1C80E5DD9}" dt="2023-06-02T17:37:34.756" v="5598" actId="21"/>
          <ac:spMkLst>
            <pc:docMk/>
            <pc:sldMk cId="0" sldId="268"/>
            <ac:spMk id="1078" creationId="{00000000-0000-0000-0000-000000000000}"/>
          </ac:spMkLst>
        </pc:spChg>
        <pc:grpChg chg="add del">
          <ac:chgData name="Akul Arun /DS" userId="86a59505-1c39-42df-b73d-44282e87df83" providerId="ADAL" clId="{D2B0CD27-7155-4043-9A63-9EF1C80E5DD9}" dt="2023-06-02T16:12:42.386" v="4014" actId="21"/>
          <ac:grpSpMkLst>
            <pc:docMk/>
            <pc:sldMk cId="0" sldId="268"/>
            <ac:grpSpMk id="1019" creationId="{00000000-0000-0000-0000-000000000000}"/>
          </ac:grpSpMkLst>
        </pc:grpChg>
        <pc:grpChg chg="del">
          <ac:chgData name="Akul Arun /DS" userId="86a59505-1c39-42df-b73d-44282e87df83" providerId="ADAL" clId="{D2B0CD27-7155-4043-9A63-9EF1C80E5DD9}" dt="2023-06-02T16:11:24.339" v="4002" actId="21"/>
          <ac:grpSpMkLst>
            <pc:docMk/>
            <pc:sldMk cId="0" sldId="268"/>
            <ac:grpSpMk id="1026" creationId="{00000000-0000-0000-0000-000000000000}"/>
          </ac:grpSpMkLst>
        </pc:grpChg>
        <pc:grpChg chg="add del">
          <ac:chgData name="Akul Arun /DS" userId="86a59505-1c39-42df-b73d-44282e87df83" providerId="ADAL" clId="{D2B0CD27-7155-4043-9A63-9EF1C80E5DD9}" dt="2023-06-02T16:12:47.286" v="4016" actId="21"/>
          <ac:grpSpMkLst>
            <pc:docMk/>
            <pc:sldMk cId="0" sldId="268"/>
            <ac:grpSpMk id="1030" creationId="{00000000-0000-0000-0000-000000000000}"/>
          </ac:grpSpMkLst>
        </pc:grpChg>
        <pc:grpChg chg="add del">
          <ac:chgData name="Akul Arun /DS" userId="86a59505-1c39-42df-b73d-44282e87df83" providerId="ADAL" clId="{D2B0CD27-7155-4043-9A63-9EF1C80E5DD9}" dt="2023-06-02T16:12:44.904" v="4015" actId="21"/>
          <ac:grpSpMkLst>
            <pc:docMk/>
            <pc:sldMk cId="0" sldId="268"/>
            <ac:grpSpMk id="1036" creationId="{00000000-0000-0000-0000-000000000000}"/>
          </ac:grpSpMkLst>
        </pc:grpChg>
        <pc:grpChg chg="add del">
          <ac:chgData name="Akul Arun /DS" userId="86a59505-1c39-42df-b73d-44282e87df83" providerId="ADAL" clId="{D2B0CD27-7155-4043-9A63-9EF1C80E5DD9}" dt="2023-06-02T16:12:49.822" v="4017" actId="21"/>
          <ac:grpSpMkLst>
            <pc:docMk/>
            <pc:sldMk cId="0" sldId="268"/>
            <ac:grpSpMk id="1039" creationId="{00000000-0000-0000-0000-000000000000}"/>
          </ac:grpSpMkLst>
        </pc:grpChg>
        <pc:grpChg chg="del">
          <ac:chgData name="Akul Arun /DS" userId="86a59505-1c39-42df-b73d-44282e87df83" providerId="ADAL" clId="{D2B0CD27-7155-4043-9A63-9EF1C80E5DD9}" dt="2023-06-02T16:12:09.215" v="4003" actId="21"/>
          <ac:grpSpMkLst>
            <pc:docMk/>
            <pc:sldMk cId="0" sldId="268"/>
            <ac:grpSpMk id="1043" creationId="{00000000-0000-0000-0000-000000000000}"/>
          </ac:grpSpMkLst>
        </pc:grpChg>
        <pc:grpChg chg="mod">
          <ac:chgData name="Akul Arun /DS" userId="86a59505-1c39-42df-b73d-44282e87df83" providerId="ADAL" clId="{D2B0CD27-7155-4043-9A63-9EF1C80E5DD9}" dt="2023-06-02T15:58:44.213" v="3680" actId="14100"/>
          <ac:grpSpMkLst>
            <pc:docMk/>
            <pc:sldMk cId="0" sldId="268"/>
            <ac:grpSpMk id="1049" creationId="{00000000-0000-0000-0000-000000000000}"/>
          </ac:grpSpMkLst>
        </pc:grpChg>
        <pc:grpChg chg="del">
          <ac:chgData name="Akul Arun /DS" userId="86a59505-1c39-42df-b73d-44282e87df83" providerId="ADAL" clId="{D2B0CD27-7155-4043-9A63-9EF1C80E5DD9}" dt="2023-06-02T15:55:57.951" v="3527" actId="21"/>
          <ac:grpSpMkLst>
            <pc:docMk/>
            <pc:sldMk cId="0" sldId="268"/>
            <ac:grpSpMk id="1050" creationId="{00000000-0000-0000-0000-000000000000}"/>
          </ac:grpSpMkLst>
        </pc:grpChg>
        <pc:grpChg chg="del mod">
          <ac:chgData name="Akul Arun /DS" userId="86a59505-1c39-42df-b73d-44282e87df83" providerId="ADAL" clId="{D2B0CD27-7155-4043-9A63-9EF1C80E5DD9}" dt="2023-06-02T17:37:53.224" v="5602" actId="21"/>
          <ac:grpSpMkLst>
            <pc:docMk/>
            <pc:sldMk cId="0" sldId="268"/>
            <ac:grpSpMk id="1054" creationId="{00000000-0000-0000-0000-000000000000}"/>
          </ac:grpSpMkLst>
        </pc:grpChg>
        <pc:grpChg chg="del">
          <ac:chgData name="Akul Arun /DS" userId="86a59505-1c39-42df-b73d-44282e87df83" providerId="ADAL" clId="{D2B0CD27-7155-4043-9A63-9EF1C80E5DD9}" dt="2023-06-02T15:56:00.863" v="3528" actId="21"/>
          <ac:grpSpMkLst>
            <pc:docMk/>
            <pc:sldMk cId="0" sldId="268"/>
            <ac:grpSpMk id="1055" creationId="{00000000-0000-0000-0000-000000000000}"/>
          </ac:grpSpMkLst>
        </pc:grpChg>
        <pc:grpChg chg="del">
          <ac:chgData name="Akul Arun /DS" userId="86a59505-1c39-42df-b73d-44282e87df83" providerId="ADAL" clId="{D2B0CD27-7155-4043-9A63-9EF1C80E5DD9}" dt="2023-06-02T17:37:50.249" v="5601" actId="21"/>
          <ac:grpSpMkLst>
            <pc:docMk/>
            <pc:sldMk cId="0" sldId="268"/>
            <ac:grpSpMk id="1059" creationId="{00000000-0000-0000-0000-000000000000}"/>
          </ac:grpSpMkLst>
        </pc:grpChg>
        <pc:grpChg chg="del">
          <ac:chgData name="Akul Arun /DS" userId="86a59505-1c39-42df-b73d-44282e87df83" providerId="ADAL" clId="{D2B0CD27-7155-4043-9A63-9EF1C80E5DD9}" dt="2023-06-02T15:56:03.761" v="3529" actId="21"/>
          <ac:grpSpMkLst>
            <pc:docMk/>
            <pc:sldMk cId="0" sldId="268"/>
            <ac:grpSpMk id="1060" creationId="{00000000-0000-0000-0000-000000000000}"/>
          </ac:grpSpMkLst>
        </pc:grpChg>
        <pc:grpChg chg="del">
          <ac:chgData name="Akul Arun /DS" userId="86a59505-1c39-42df-b73d-44282e87df83" providerId="ADAL" clId="{D2B0CD27-7155-4043-9A63-9EF1C80E5DD9}" dt="2023-06-02T17:37:45.026" v="5600" actId="21"/>
          <ac:grpSpMkLst>
            <pc:docMk/>
            <pc:sldMk cId="0" sldId="268"/>
            <ac:grpSpMk id="1064" creationId="{00000000-0000-0000-0000-000000000000}"/>
          </ac:grpSpMkLst>
        </pc:grpChg>
        <pc:grpChg chg="del">
          <ac:chgData name="Akul Arun /DS" userId="86a59505-1c39-42df-b73d-44282e87df83" providerId="ADAL" clId="{D2B0CD27-7155-4043-9A63-9EF1C80E5DD9}" dt="2023-06-02T15:56:06.261" v="3530" actId="21"/>
          <ac:grpSpMkLst>
            <pc:docMk/>
            <pc:sldMk cId="0" sldId="268"/>
            <ac:grpSpMk id="1065" creationId="{00000000-0000-0000-0000-000000000000}"/>
          </ac:grpSpMkLst>
        </pc:grpChg>
        <pc:grpChg chg="del">
          <ac:chgData name="Akul Arun /DS" userId="86a59505-1c39-42df-b73d-44282e87df83" providerId="ADAL" clId="{D2B0CD27-7155-4043-9A63-9EF1C80E5DD9}" dt="2023-06-02T17:37:41.660" v="5599" actId="21"/>
          <ac:grpSpMkLst>
            <pc:docMk/>
            <pc:sldMk cId="0" sldId="268"/>
            <ac:grpSpMk id="1069" creationId="{00000000-0000-0000-0000-000000000000}"/>
          </ac:grpSpMkLst>
        </pc:grpChg>
        <pc:grpChg chg="del">
          <ac:chgData name="Akul Arun /DS" userId="86a59505-1c39-42df-b73d-44282e87df83" providerId="ADAL" clId="{D2B0CD27-7155-4043-9A63-9EF1C80E5DD9}" dt="2023-06-02T15:56:08.765" v="3531" actId="21"/>
          <ac:grpSpMkLst>
            <pc:docMk/>
            <pc:sldMk cId="0" sldId="268"/>
            <ac:grpSpMk id="1070" creationId="{00000000-0000-0000-0000-000000000000}"/>
          </ac:grpSpMkLst>
        </pc:grpChg>
        <pc:grpChg chg="del mod">
          <ac:chgData name="Akul Arun /DS" userId="86a59505-1c39-42df-b73d-44282e87df83" providerId="ADAL" clId="{D2B0CD27-7155-4043-9A63-9EF1C80E5DD9}" dt="2023-06-02T17:37:34.756" v="5598" actId="21"/>
          <ac:grpSpMkLst>
            <pc:docMk/>
            <pc:sldMk cId="0" sldId="268"/>
            <ac:grpSpMk id="1074" creationId="{00000000-0000-0000-0000-000000000000}"/>
          </ac:grpSpMkLst>
        </pc:grpChg>
        <pc:grpChg chg="del">
          <ac:chgData name="Akul Arun /DS" userId="86a59505-1c39-42df-b73d-44282e87df83" providerId="ADAL" clId="{D2B0CD27-7155-4043-9A63-9EF1C80E5DD9}" dt="2023-06-02T15:56:11.777" v="3532" actId="21"/>
          <ac:grpSpMkLst>
            <pc:docMk/>
            <pc:sldMk cId="0" sldId="268"/>
            <ac:grpSpMk id="1075" creationId="{00000000-0000-0000-0000-000000000000}"/>
          </ac:grpSpMkLst>
        </pc:grpChg>
        <pc:cxnChg chg="mod">
          <ac:chgData name="Akul Arun /DS" userId="86a59505-1c39-42df-b73d-44282e87df83" providerId="ADAL" clId="{D2B0CD27-7155-4043-9A63-9EF1C80E5DD9}" dt="2023-06-02T20:01:24.728" v="8383" actId="14100"/>
          <ac:cxnSpMkLst>
            <pc:docMk/>
            <pc:sldMk cId="0" sldId="268"/>
            <ac:cxnSpMk id="1013" creationId="{00000000-0000-0000-0000-000000000000}"/>
          </ac:cxnSpMkLst>
        </pc:cxnChg>
        <pc:cxnChg chg="mod">
          <ac:chgData name="Akul Arun /DS" userId="86a59505-1c39-42df-b73d-44282e87df83" providerId="ADAL" clId="{D2B0CD27-7155-4043-9A63-9EF1C80E5DD9}" dt="2023-06-02T20:01:24.728" v="8383" actId="14100"/>
          <ac:cxnSpMkLst>
            <pc:docMk/>
            <pc:sldMk cId="0" sldId="268"/>
            <ac:cxnSpMk id="1014" creationId="{00000000-0000-0000-0000-000000000000}"/>
          </ac:cxnSpMkLst>
        </pc:cxnChg>
        <pc:cxnChg chg="mod">
          <ac:chgData name="Akul Arun /DS" userId="86a59505-1c39-42df-b73d-44282e87df83" providerId="ADAL" clId="{D2B0CD27-7155-4043-9A63-9EF1C80E5DD9}" dt="2023-06-02T20:01:24.728" v="8383" actId="14100"/>
          <ac:cxnSpMkLst>
            <pc:docMk/>
            <pc:sldMk cId="0" sldId="268"/>
            <ac:cxnSpMk id="1015" creationId="{00000000-0000-0000-0000-000000000000}"/>
          </ac:cxnSpMkLst>
        </pc:cxnChg>
        <pc:cxnChg chg="mod">
          <ac:chgData name="Akul Arun /DS" userId="86a59505-1c39-42df-b73d-44282e87df83" providerId="ADAL" clId="{D2B0CD27-7155-4043-9A63-9EF1C80E5DD9}" dt="2023-06-02T20:01:24.728" v="8383" actId="14100"/>
          <ac:cxnSpMkLst>
            <pc:docMk/>
            <pc:sldMk cId="0" sldId="268"/>
            <ac:cxnSpMk id="1016" creationId="{00000000-0000-0000-0000-000000000000}"/>
          </ac:cxnSpMkLst>
        </pc:cxnChg>
        <pc:cxnChg chg="mod">
          <ac:chgData name="Akul Arun /DS" userId="86a59505-1c39-42df-b73d-44282e87df83" providerId="ADAL" clId="{D2B0CD27-7155-4043-9A63-9EF1C80E5DD9}" dt="2023-06-02T20:01:24.728" v="8383" actId="14100"/>
          <ac:cxnSpMkLst>
            <pc:docMk/>
            <pc:sldMk cId="0" sldId="268"/>
            <ac:cxnSpMk id="1017" creationId="{00000000-0000-0000-0000-000000000000}"/>
          </ac:cxnSpMkLst>
        </pc:cxnChg>
        <pc:cxnChg chg="mod">
          <ac:chgData name="Akul Arun /DS" userId="86a59505-1c39-42df-b73d-44282e87df83" providerId="ADAL" clId="{D2B0CD27-7155-4043-9A63-9EF1C80E5DD9}" dt="2023-06-02T20:01:24.728" v="8383" actId="14100"/>
          <ac:cxnSpMkLst>
            <pc:docMk/>
            <pc:sldMk cId="0" sldId="268"/>
            <ac:cxnSpMk id="1018" creationId="{00000000-0000-0000-0000-000000000000}"/>
          </ac:cxnSpMkLst>
        </pc:cxnChg>
      </pc:sldChg>
      <pc:sldChg chg="addSp delSp modSp mod ord modNotes modNotesTx">
        <pc:chgData name="Akul Arun /DS" userId="86a59505-1c39-42df-b73d-44282e87df83" providerId="ADAL" clId="{D2B0CD27-7155-4043-9A63-9EF1C80E5DD9}" dt="2023-06-03T11:28:48.354" v="10894" actId="14100"/>
        <pc:sldMkLst>
          <pc:docMk/>
          <pc:sldMk cId="0" sldId="269"/>
        </pc:sldMkLst>
        <pc:spChg chg="add mod">
          <ac:chgData name="Akul Arun /DS" userId="86a59505-1c39-42df-b73d-44282e87df83" providerId="ADAL" clId="{D2B0CD27-7155-4043-9A63-9EF1C80E5DD9}" dt="2023-06-03T11:12:23.215" v="10702" actId="122"/>
          <ac:spMkLst>
            <pc:docMk/>
            <pc:sldMk cId="0" sldId="269"/>
            <ac:spMk id="5" creationId="{41AE5545-664A-39C2-DB18-A8156A299B45}"/>
          </ac:spMkLst>
        </pc:spChg>
        <pc:spChg chg="mod">
          <ac:chgData name="Akul Arun /DS" userId="86a59505-1c39-42df-b73d-44282e87df83" providerId="ADAL" clId="{D2B0CD27-7155-4043-9A63-9EF1C80E5DD9}" dt="2023-06-02T20:23:44.335" v="8598" actId="164"/>
          <ac:spMkLst>
            <pc:docMk/>
            <pc:sldMk cId="0" sldId="269"/>
            <ac:spMk id="1083" creationId="{00000000-0000-0000-0000-000000000000}"/>
          </ac:spMkLst>
        </pc:spChg>
        <pc:spChg chg="mod">
          <ac:chgData name="Akul Arun /DS" userId="86a59505-1c39-42df-b73d-44282e87df83" providerId="ADAL" clId="{D2B0CD27-7155-4043-9A63-9EF1C80E5DD9}" dt="2023-06-02T20:23:44.335" v="8598" actId="164"/>
          <ac:spMkLst>
            <pc:docMk/>
            <pc:sldMk cId="0" sldId="269"/>
            <ac:spMk id="1084" creationId="{00000000-0000-0000-0000-000000000000}"/>
          </ac:spMkLst>
        </pc:spChg>
        <pc:spChg chg="mod">
          <ac:chgData name="Akul Arun /DS" userId="86a59505-1c39-42df-b73d-44282e87df83" providerId="ADAL" clId="{D2B0CD27-7155-4043-9A63-9EF1C80E5DD9}" dt="2023-06-02T20:17:50.325" v="8493" actId="20577"/>
          <ac:spMkLst>
            <pc:docMk/>
            <pc:sldMk cId="0" sldId="269"/>
            <ac:spMk id="1085" creationId="{00000000-0000-0000-0000-000000000000}"/>
          </ac:spMkLst>
        </pc:spChg>
        <pc:spChg chg="mod topLvl">
          <ac:chgData name="Akul Arun /DS" userId="86a59505-1c39-42df-b73d-44282e87df83" providerId="ADAL" clId="{D2B0CD27-7155-4043-9A63-9EF1C80E5DD9}" dt="2023-06-02T20:23:44.335" v="8598" actId="164"/>
          <ac:spMkLst>
            <pc:docMk/>
            <pc:sldMk cId="0" sldId="269"/>
            <ac:spMk id="1087" creationId="{00000000-0000-0000-0000-000000000000}"/>
          </ac:spMkLst>
        </pc:spChg>
        <pc:spChg chg="del topLvl">
          <ac:chgData name="Akul Arun /DS" userId="86a59505-1c39-42df-b73d-44282e87df83" providerId="ADAL" clId="{D2B0CD27-7155-4043-9A63-9EF1C80E5DD9}" dt="2023-06-02T20:22:22.206" v="8587" actId="21"/>
          <ac:spMkLst>
            <pc:docMk/>
            <pc:sldMk cId="0" sldId="269"/>
            <ac:spMk id="1088" creationId="{00000000-0000-0000-0000-000000000000}"/>
          </ac:spMkLst>
        </pc:spChg>
        <pc:spChg chg="mod topLvl">
          <ac:chgData name="Akul Arun /DS" userId="86a59505-1c39-42df-b73d-44282e87df83" providerId="ADAL" clId="{D2B0CD27-7155-4043-9A63-9EF1C80E5DD9}" dt="2023-06-02T20:23:44.335" v="8598" actId="164"/>
          <ac:spMkLst>
            <pc:docMk/>
            <pc:sldMk cId="0" sldId="269"/>
            <ac:spMk id="1090" creationId="{00000000-0000-0000-0000-000000000000}"/>
          </ac:spMkLst>
        </pc:spChg>
        <pc:spChg chg="del mod topLvl">
          <ac:chgData name="Akul Arun /DS" userId="86a59505-1c39-42df-b73d-44282e87df83" providerId="ADAL" clId="{D2B0CD27-7155-4043-9A63-9EF1C80E5DD9}" dt="2023-06-02T20:21:56.872" v="8571" actId="21"/>
          <ac:spMkLst>
            <pc:docMk/>
            <pc:sldMk cId="0" sldId="269"/>
            <ac:spMk id="1091" creationId="{00000000-0000-0000-0000-000000000000}"/>
          </ac:spMkLst>
        </pc:spChg>
        <pc:spChg chg="del">
          <ac:chgData name="Akul Arun /DS" userId="86a59505-1c39-42df-b73d-44282e87df83" providerId="ADAL" clId="{D2B0CD27-7155-4043-9A63-9EF1C80E5DD9}" dt="2023-06-02T20:18:34.096" v="8497" actId="21"/>
          <ac:spMkLst>
            <pc:docMk/>
            <pc:sldMk cId="0" sldId="269"/>
            <ac:spMk id="1104" creationId="{00000000-0000-0000-0000-000000000000}"/>
          </ac:spMkLst>
        </pc:spChg>
        <pc:spChg chg="del">
          <ac:chgData name="Akul Arun /DS" userId="86a59505-1c39-42df-b73d-44282e87df83" providerId="ADAL" clId="{D2B0CD27-7155-4043-9A63-9EF1C80E5DD9}" dt="2023-06-02T20:18:43.153" v="8498" actId="21"/>
          <ac:spMkLst>
            <pc:docMk/>
            <pc:sldMk cId="0" sldId="269"/>
            <ac:spMk id="1105" creationId="{00000000-0000-0000-0000-000000000000}"/>
          </ac:spMkLst>
        </pc:spChg>
        <pc:spChg chg="del">
          <ac:chgData name="Akul Arun /DS" userId="86a59505-1c39-42df-b73d-44282e87df83" providerId="ADAL" clId="{D2B0CD27-7155-4043-9A63-9EF1C80E5DD9}" dt="2023-06-02T20:19:10.110" v="8505" actId="21"/>
          <ac:spMkLst>
            <pc:docMk/>
            <pc:sldMk cId="0" sldId="269"/>
            <ac:spMk id="1106" creationId="{00000000-0000-0000-0000-000000000000}"/>
          </ac:spMkLst>
        </pc:spChg>
        <pc:spChg chg="del">
          <ac:chgData name="Akul Arun /DS" userId="86a59505-1c39-42df-b73d-44282e87df83" providerId="ADAL" clId="{D2B0CD27-7155-4043-9A63-9EF1C80E5DD9}" dt="2023-06-02T20:19:13.826" v="8506" actId="21"/>
          <ac:spMkLst>
            <pc:docMk/>
            <pc:sldMk cId="0" sldId="269"/>
            <ac:spMk id="1107" creationId="{00000000-0000-0000-0000-000000000000}"/>
          </ac:spMkLst>
        </pc:spChg>
        <pc:spChg chg="del">
          <ac:chgData name="Akul Arun /DS" userId="86a59505-1c39-42df-b73d-44282e87df83" providerId="ADAL" clId="{D2B0CD27-7155-4043-9A63-9EF1C80E5DD9}" dt="2023-06-02T20:19:21.080" v="8507" actId="21"/>
          <ac:spMkLst>
            <pc:docMk/>
            <pc:sldMk cId="0" sldId="269"/>
            <ac:spMk id="1108" creationId="{00000000-0000-0000-0000-000000000000}"/>
          </ac:spMkLst>
        </pc:spChg>
        <pc:spChg chg="del">
          <ac:chgData name="Akul Arun /DS" userId="86a59505-1c39-42df-b73d-44282e87df83" providerId="ADAL" clId="{D2B0CD27-7155-4043-9A63-9EF1C80E5DD9}" dt="2023-06-02T20:19:25.450" v="8508" actId="21"/>
          <ac:spMkLst>
            <pc:docMk/>
            <pc:sldMk cId="0" sldId="269"/>
            <ac:spMk id="1109" creationId="{00000000-0000-0000-0000-000000000000}"/>
          </ac:spMkLst>
        </pc:spChg>
        <pc:spChg chg="del">
          <ac:chgData name="Akul Arun /DS" userId="86a59505-1c39-42df-b73d-44282e87df83" providerId="ADAL" clId="{D2B0CD27-7155-4043-9A63-9EF1C80E5DD9}" dt="2023-06-02T20:19:27.601" v="8509" actId="21"/>
          <ac:spMkLst>
            <pc:docMk/>
            <pc:sldMk cId="0" sldId="269"/>
            <ac:spMk id="1110" creationId="{00000000-0000-0000-0000-000000000000}"/>
          </ac:spMkLst>
        </pc:spChg>
        <pc:spChg chg="del">
          <ac:chgData name="Akul Arun /DS" userId="86a59505-1c39-42df-b73d-44282e87df83" providerId="ADAL" clId="{D2B0CD27-7155-4043-9A63-9EF1C80E5DD9}" dt="2023-06-02T20:19:30.193" v="8510" actId="21"/>
          <ac:spMkLst>
            <pc:docMk/>
            <pc:sldMk cId="0" sldId="269"/>
            <ac:spMk id="1111" creationId="{00000000-0000-0000-0000-000000000000}"/>
          </ac:spMkLst>
        </pc:spChg>
        <pc:spChg chg="del">
          <ac:chgData name="Akul Arun /DS" userId="86a59505-1c39-42df-b73d-44282e87df83" providerId="ADAL" clId="{D2B0CD27-7155-4043-9A63-9EF1C80E5DD9}" dt="2023-06-02T20:19:32.348" v="8511" actId="21"/>
          <ac:spMkLst>
            <pc:docMk/>
            <pc:sldMk cId="0" sldId="269"/>
            <ac:spMk id="1112" creationId="{00000000-0000-0000-0000-000000000000}"/>
          </ac:spMkLst>
        </pc:spChg>
        <pc:spChg chg="del">
          <ac:chgData name="Akul Arun /DS" userId="86a59505-1c39-42df-b73d-44282e87df83" providerId="ADAL" clId="{D2B0CD27-7155-4043-9A63-9EF1C80E5DD9}" dt="2023-06-02T20:19:42.096" v="8513" actId="21"/>
          <ac:spMkLst>
            <pc:docMk/>
            <pc:sldMk cId="0" sldId="269"/>
            <ac:spMk id="1113" creationId="{00000000-0000-0000-0000-000000000000}"/>
          </ac:spMkLst>
        </pc:spChg>
        <pc:spChg chg="del">
          <ac:chgData name="Akul Arun /DS" userId="86a59505-1c39-42df-b73d-44282e87df83" providerId="ADAL" clId="{D2B0CD27-7155-4043-9A63-9EF1C80E5DD9}" dt="2023-06-02T20:19:48.023" v="8515" actId="21"/>
          <ac:spMkLst>
            <pc:docMk/>
            <pc:sldMk cId="0" sldId="269"/>
            <ac:spMk id="1114" creationId="{00000000-0000-0000-0000-000000000000}"/>
          </ac:spMkLst>
        </pc:spChg>
        <pc:spChg chg="del">
          <ac:chgData name="Akul Arun /DS" userId="86a59505-1c39-42df-b73d-44282e87df83" providerId="ADAL" clId="{D2B0CD27-7155-4043-9A63-9EF1C80E5DD9}" dt="2023-06-02T20:19:35.176" v="8512" actId="21"/>
          <ac:spMkLst>
            <pc:docMk/>
            <pc:sldMk cId="0" sldId="269"/>
            <ac:spMk id="1115" creationId="{00000000-0000-0000-0000-000000000000}"/>
          </ac:spMkLst>
        </pc:spChg>
        <pc:spChg chg="del">
          <ac:chgData name="Akul Arun /DS" userId="86a59505-1c39-42df-b73d-44282e87df83" providerId="ADAL" clId="{D2B0CD27-7155-4043-9A63-9EF1C80E5DD9}" dt="2023-06-02T20:19:50.090" v="8516" actId="21"/>
          <ac:spMkLst>
            <pc:docMk/>
            <pc:sldMk cId="0" sldId="269"/>
            <ac:spMk id="1116" creationId="{00000000-0000-0000-0000-000000000000}"/>
          </ac:spMkLst>
        </pc:spChg>
        <pc:spChg chg="del">
          <ac:chgData name="Akul Arun /DS" userId="86a59505-1c39-42df-b73d-44282e87df83" providerId="ADAL" clId="{D2B0CD27-7155-4043-9A63-9EF1C80E5DD9}" dt="2023-06-02T20:19:42.096" v="8513" actId="21"/>
          <ac:spMkLst>
            <pc:docMk/>
            <pc:sldMk cId="0" sldId="269"/>
            <ac:spMk id="1117" creationId="{00000000-0000-0000-0000-000000000000}"/>
          </ac:spMkLst>
        </pc:spChg>
        <pc:spChg chg="del">
          <ac:chgData name="Akul Arun /DS" userId="86a59505-1c39-42df-b73d-44282e87df83" providerId="ADAL" clId="{D2B0CD27-7155-4043-9A63-9EF1C80E5DD9}" dt="2023-06-02T20:19:44.723" v="8514" actId="21"/>
          <ac:spMkLst>
            <pc:docMk/>
            <pc:sldMk cId="0" sldId="269"/>
            <ac:spMk id="1118" creationId="{00000000-0000-0000-0000-000000000000}"/>
          </ac:spMkLst>
        </pc:spChg>
        <pc:spChg chg="del">
          <ac:chgData name="Akul Arun /DS" userId="86a59505-1c39-42df-b73d-44282e87df83" providerId="ADAL" clId="{D2B0CD27-7155-4043-9A63-9EF1C80E5DD9}" dt="2023-06-02T20:18:45.699" v="8499" actId="21"/>
          <ac:spMkLst>
            <pc:docMk/>
            <pc:sldMk cId="0" sldId="269"/>
            <ac:spMk id="1119" creationId="{00000000-0000-0000-0000-000000000000}"/>
          </ac:spMkLst>
        </pc:spChg>
        <pc:spChg chg="del">
          <ac:chgData name="Akul Arun /DS" userId="86a59505-1c39-42df-b73d-44282e87df83" providerId="ADAL" clId="{D2B0CD27-7155-4043-9A63-9EF1C80E5DD9}" dt="2023-06-02T20:18:58.984" v="8502" actId="21"/>
          <ac:spMkLst>
            <pc:docMk/>
            <pc:sldMk cId="0" sldId="269"/>
            <ac:spMk id="1121" creationId="{00000000-0000-0000-0000-000000000000}"/>
          </ac:spMkLst>
        </pc:spChg>
        <pc:spChg chg="del">
          <ac:chgData name="Akul Arun /DS" userId="86a59505-1c39-42df-b73d-44282e87df83" providerId="ADAL" clId="{D2B0CD27-7155-4043-9A63-9EF1C80E5DD9}" dt="2023-06-02T20:19:03.254" v="8503" actId="21"/>
          <ac:spMkLst>
            <pc:docMk/>
            <pc:sldMk cId="0" sldId="269"/>
            <ac:spMk id="1122" creationId="{00000000-0000-0000-0000-000000000000}"/>
          </ac:spMkLst>
        </pc:spChg>
        <pc:spChg chg="del">
          <ac:chgData name="Akul Arun /DS" userId="86a59505-1c39-42df-b73d-44282e87df83" providerId="ADAL" clId="{D2B0CD27-7155-4043-9A63-9EF1C80E5DD9}" dt="2023-06-02T20:18:48.247" v="8500" actId="21"/>
          <ac:spMkLst>
            <pc:docMk/>
            <pc:sldMk cId="0" sldId="269"/>
            <ac:spMk id="1123" creationId="{00000000-0000-0000-0000-000000000000}"/>
          </ac:spMkLst>
        </pc:spChg>
        <pc:spChg chg="del">
          <ac:chgData name="Akul Arun /DS" userId="86a59505-1c39-42df-b73d-44282e87df83" providerId="ADAL" clId="{D2B0CD27-7155-4043-9A63-9EF1C80E5DD9}" dt="2023-06-02T20:18:51.413" v="8501" actId="21"/>
          <ac:spMkLst>
            <pc:docMk/>
            <pc:sldMk cId="0" sldId="269"/>
            <ac:spMk id="1125" creationId="{00000000-0000-0000-0000-000000000000}"/>
          </ac:spMkLst>
        </pc:spChg>
        <pc:spChg chg="del">
          <ac:chgData name="Akul Arun /DS" userId="86a59505-1c39-42df-b73d-44282e87df83" providerId="ADAL" clId="{D2B0CD27-7155-4043-9A63-9EF1C80E5DD9}" dt="2023-06-02T20:19:06.600" v="8504" actId="21"/>
          <ac:spMkLst>
            <pc:docMk/>
            <pc:sldMk cId="0" sldId="269"/>
            <ac:spMk id="1126" creationId="{00000000-0000-0000-0000-000000000000}"/>
          </ac:spMkLst>
        </pc:spChg>
        <pc:spChg chg="del">
          <ac:chgData name="Akul Arun /DS" userId="86a59505-1c39-42df-b73d-44282e87df83" providerId="ADAL" clId="{D2B0CD27-7155-4043-9A63-9EF1C80E5DD9}" dt="2023-06-02T20:23:23.993" v="8596" actId="21"/>
          <ac:spMkLst>
            <pc:docMk/>
            <pc:sldMk cId="0" sldId="269"/>
            <ac:spMk id="1178" creationId="{00000000-0000-0000-0000-000000000000}"/>
          </ac:spMkLst>
        </pc:spChg>
        <pc:grpChg chg="add mod">
          <ac:chgData name="Akul Arun /DS" userId="86a59505-1c39-42df-b73d-44282e87df83" providerId="ADAL" clId="{D2B0CD27-7155-4043-9A63-9EF1C80E5DD9}" dt="2023-06-02T20:24:10.716" v="8605" actId="1076"/>
          <ac:grpSpMkLst>
            <pc:docMk/>
            <pc:sldMk cId="0" sldId="269"/>
            <ac:grpSpMk id="17" creationId="{3F60ED40-CA71-4862-82B4-B036C69FD65B}"/>
          </ac:grpSpMkLst>
        </pc:grpChg>
        <pc:grpChg chg="del">
          <ac:chgData name="Akul Arun /DS" userId="86a59505-1c39-42df-b73d-44282e87df83" providerId="ADAL" clId="{D2B0CD27-7155-4043-9A63-9EF1C80E5DD9}" dt="2023-06-02T20:22:22.206" v="8587" actId="21"/>
          <ac:grpSpMkLst>
            <pc:docMk/>
            <pc:sldMk cId="0" sldId="269"/>
            <ac:grpSpMk id="1086" creationId="{00000000-0000-0000-0000-000000000000}"/>
          </ac:grpSpMkLst>
        </pc:grpChg>
        <pc:grpChg chg="del">
          <ac:chgData name="Akul Arun /DS" userId="86a59505-1c39-42df-b73d-44282e87df83" providerId="ADAL" clId="{D2B0CD27-7155-4043-9A63-9EF1C80E5DD9}" dt="2023-06-02T20:21:56.872" v="8571" actId="21"/>
          <ac:grpSpMkLst>
            <pc:docMk/>
            <pc:sldMk cId="0" sldId="269"/>
            <ac:grpSpMk id="1089" creationId="{00000000-0000-0000-0000-000000000000}"/>
          </ac:grpSpMkLst>
        </pc:grpChg>
        <pc:grpChg chg="del">
          <ac:chgData name="Akul Arun /DS" userId="86a59505-1c39-42df-b73d-44282e87df83" providerId="ADAL" clId="{D2B0CD27-7155-4043-9A63-9EF1C80E5DD9}" dt="2023-06-02T20:22:50.608" v="8591" actId="21"/>
          <ac:grpSpMkLst>
            <pc:docMk/>
            <pc:sldMk cId="0" sldId="269"/>
            <ac:grpSpMk id="1092" creationId="{00000000-0000-0000-0000-000000000000}"/>
          </ac:grpSpMkLst>
        </pc:grpChg>
        <pc:grpChg chg="del">
          <ac:chgData name="Akul Arun /DS" userId="86a59505-1c39-42df-b73d-44282e87df83" providerId="ADAL" clId="{D2B0CD27-7155-4043-9A63-9EF1C80E5DD9}" dt="2023-06-02T20:22:47.499" v="8590" actId="21"/>
          <ac:grpSpMkLst>
            <pc:docMk/>
            <pc:sldMk cId="0" sldId="269"/>
            <ac:grpSpMk id="1095" creationId="{00000000-0000-0000-0000-000000000000}"/>
          </ac:grpSpMkLst>
        </pc:grpChg>
        <pc:grpChg chg="mod">
          <ac:chgData name="Akul Arun /DS" userId="86a59505-1c39-42df-b73d-44282e87df83" providerId="ADAL" clId="{D2B0CD27-7155-4043-9A63-9EF1C80E5DD9}" dt="2023-06-02T20:24:38.661" v="8611" actId="14100"/>
          <ac:grpSpMkLst>
            <pc:docMk/>
            <pc:sldMk cId="0" sldId="269"/>
            <ac:grpSpMk id="1102" creationId="{00000000-0000-0000-0000-000000000000}"/>
          </ac:grpSpMkLst>
        </pc:grpChg>
        <pc:picChg chg="add mod">
          <ac:chgData name="Akul Arun /DS" userId="86a59505-1c39-42df-b73d-44282e87df83" providerId="ADAL" clId="{D2B0CD27-7155-4043-9A63-9EF1C80E5DD9}" dt="2023-06-03T11:28:48.354" v="10894" actId="14100"/>
          <ac:picMkLst>
            <pc:docMk/>
            <pc:sldMk cId="0" sldId="269"/>
            <ac:picMk id="3" creationId="{08F98F78-4CA5-4E6A-834D-2E82FDC1F64E}"/>
          </ac:picMkLst>
        </pc:picChg>
        <pc:picChg chg="add del mod">
          <ac:chgData name="Akul Arun /DS" userId="86a59505-1c39-42df-b73d-44282e87df83" providerId="ADAL" clId="{D2B0CD27-7155-4043-9A63-9EF1C80E5DD9}" dt="2023-06-02T21:01:43.472" v="9122" actId="21"/>
          <ac:picMkLst>
            <pc:docMk/>
            <pc:sldMk cId="0" sldId="269"/>
            <ac:picMk id="4098" creationId="{D89446F3-6EB6-5839-E9CF-56083341564C}"/>
          </ac:picMkLst>
        </pc:picChg>
        <pc:picChg chg="add del mod">
          <ac:chgData name="Akul Arun /DS" userId="86a59505-1c39-42df-b73d-44282e87df83" providerId="ADAL" clId="{D2B0CD27-7155-4043-9A63-9EF1C80E5DD9}" dt="2023-06-03T11:15:47.597" v="10704" actId="21"/>
          <ac:picMkLst>
            <pc:docMk/>
            <pc:sldMk cId="0" sldId="269"/>
            <ac:picMk id="4100" creationId="{B0ED498D-AD78-FF94-EECD-3A0DBBFE2599}"/>
          </ac:picMkLst>
        </pc:picChg>
        <pc:cxnChg chg="add mod">
          <ac:chgData name="Akul Arun /DS" userId="86a59505-1c39-42df-b73d-44282e87df83" providerId="ADAL" clId="{D2B0CD27-7155-4043-9A63-9EF1C80E5DD9}" dt="2023-06-02T20:23:44.335" v="8598" actId="164"/>
          <ac:cxnSpMkLst>
            <pc:docMk/>
            <pc:sldMk cId="0" sldId="269"/>
            <ac:cxnSpMk id="8" creationId="{C4341054-44A7-E70B-062F-92DED528CA11}"/>
          </ac:cxnSpMkLst>
        </pc:cxnChg>
        <pc:cxnChg chg="del mod">
          <ac:chgData name="Akul Arun /DS" userId="86a59505-1c39-42df-b73d-44282e87df83" providerId="ADAL" clId="{D2B0CD27-7155-4043-9A63-9EF1C80E5DD9}" dt="2023-06-02T20:23:04.428" v="8593" actId="21"/>
          <ac:cxnSpMkLst>
            <pc:docMk/>
            <pc:sldMk cId="0" sldId="269"/>
            <ac:cxnSpMk id="1098" creationId="{00000000-0000-0000-0000-000000000000}"/>
          </ac:cxnSpMkLst>
        </pc:cxnChg>
        <pc:cxnChg chg="del mod">
          <ac:chgData name="Akul Arun /DS" userId="86a59505-1c39-42df-b73d-44282e87df83" providerId="ADAL" clId="{D2B0CD27-7155-4043-9A63-9EF1C80E5DD9}" dt="2023-06-02T20:23:01.987" v="8592" actId="21"/>
          <ac:cxnSpMkLst>
            <pc:docMk/>
            <pc:sldMk cId="0" sldId="269"/>
            <ac:cxnSpMk id="1100" creationId="{00000000-0000-0000-0000-000000000000}"/>
          </ac:cxnSpMkLst>
        </pc:cxnChg>
        <pc:cxnChg chg="mod">
          <ac:chgData name="Akul Arun /DS" userId="86a59505-1c39-42df-b73d-44282e87df83" providerId="ADAL" clId="{D2B0CD27-7155-4043-9A63-9EF1C80E5DD9}" dt="2023-06-02T20:23:44.335" v="8598" actId="164"/>
          <ac:cxnSpMkLst>
            <pc:docMk/>
            <pc:sldMk cId="0" sldId="269"/>
            <ac:cxnSpMk id="1179" creationId="{00000000-0000-0000-0000-000000000000}"/>
          </ac:cxnSpMkLst>
        </pc:cxnChg>
      </pc:sldChg>
      <pc:sldChg chg="del">
        <pc:chgData name="Akul Arun /DS" userId="86a59505-1c39-42df-b73d-44282e87df83" providerId="ADAL" clId="{D2B0CD27-7155-4043-9A63-9EF1C80E5DD9}" dt="2023-06-03T11:29:33.860" v="10895" actId="2696"/>
        <pc:sldMkLst>
          <pc:docMk/>
          <pc:sldMk cId="0" sldId="270"/>
        </pc:sldMkLst>
      </pc:sldChg>
      <pc:sldChg chg="del">
        <pc:chgData name="Akul Arun /DS" userId="86a59505-1c39-42df-b73d-44282e87df83" providerId="ADAL" clId="{D2B0CD27-7155-4043-9A63-9EF1C80E5DD9}" dt="2023-06-03T11:29:33.860" v="10895" actId="2696"/>
        <pc:sldMkLst>
          <pc:docMk/>
          <pc:sldMk cId="0" sldId="271"/>
        </pc:sldMkLst>
      </pc:sldChg>
      <pc:sldChg chg="del">
        <pc:chgData name="Akul Arun /DS" userId="86a59505-1c39-42df-b73d-44282e87df83" providerId="ADAL" clId="{D2B0CD27-7155-4043-9A63-9EF1C80E5DD9}" dt="2023-06-03T11:29:33.860" v="10895" actId="2696"/>
        <pc:sldMkLst>
          <pc:docMk/>
          <pc:sldMk cId="0" sldId="272"/>
        </pc:sldMkLst>
      </pc:sldChg>
      <pc:sldChg chg="addSp delSp modSp mod ord modNotes modNotesTx">
        <pc:chgData name="Akul Arun /DS" userId="86a59505-1c39-42df-b73d-44282e87df83" providerId="ADAL" clId="{D2B0CD27-7155-4043-9A63-9EF1C80E5DD9}" dt="2023-06-03T12:14:24.603" v="11447" actId="20577"/>
        <pc:sldMkLst>
          <pc:docMk/>
          <pc:sldMk cId="0" sldId="273"/>
        </pc:sldMkLst>
        <pc:spChg chg="add mod">
          <ac:chgData name="Akul Arun /DS" userId="86a59505-1c39-42df-b73d-44282e87df83" providerId="ADAL" clId="{D2B0CD27-7155-4043-9A63-9EF1C80E5DD9}" dt="2023-06-02T18:46:13.484" v="6751" actId="20577"/>
          <ac:spMkLst>
            <pc:docMk/>
            <pc:sldMk cId="0" sldId="273"/>
            <ac:spMk id="6" creationId="{79E70AA6-0962-13ED-1F86-CF379AD9A967}"/>
          </ac:spMkLst>
        </pc:spChg>
        <pc:spChg chg="mod">
          <ac:chgData name="Akul Arun /DS" userId="86a59505-1c39-42df-b73d-44282e87df83" providerId="ADAL" clId="{D2B0CD27-7155-4043-9A63-9EF1C80E5DD9}" dt="2023-06-02T18:41:36.226" v="6556" actId="14100"/>
          <ac:spMkLst>
            <pc:docMk/>
            <pc:sldMk cId="0" sldId="273"/>
            <ac:spMk id="1436" creationId="{00000000-0000-0000-0000-000000000000}"/>
          </ac:spMkLst>
        </pc:spChg>
        <pc:spChg chg="mod ord">
          <ac:chgData name="Akul Arun /DS" userId="86a59505-1c39-42df-b73d-44282e87df83" providerId="ADAL" clId="{D2B0CD27-7155-4043-9A63-9EF1C80E5DD9}" dt="2023-06-02T18:43:50.046" v="6568" actId="167"/>
          <ac:spMkLst>
            <pc:docMk/>
            <pc:sldMk cId="0" sldId="273"/>
            <ac:spMk id="1437" creationId="{00000000-0000-0000-0000-000000000000}"/>
          </ac:spMkLst>
        </pc:spChg>
        <pc:spChg chg="mod">
          <ac:chgData name="Akul Arun /DS" userId="86a59505-1c39-42df-b73d-44282e87df83" providerId="ADAL" clId="{D2B0CD27-7155-4043-9A63-9EF1C80E5DD9}" dt="2023-06-02T18:40:55.847" v="6536" actId="20577"/>
          <ac:spMkLst>
            <pc:docMk/>
            <pc:sldMk cId="0" sldId="273"/>
            <ac:spMk id="1439" creationId="{00000000-0000-0000-0000-000000000000}"/>
          </ac:spMkLst>
        </pc:spChg>
        <pc:spChg chg="mod">
          <ac:chgData name="Akul Arun /DS" userId="86a59505-1c39-42df-b73d-44282e87df83" providerId="ADAL" clId="{D2B0CD27-7155-4043-9A63-9EF1C80E5DD9}" dt="2023-06-02T18:41:18.039" v="6552" actId="14100"/>
          <ac:spMkLst>
            <pc:docMk/>
            <pc:sldMk cId="0" sldId="273"/>
            <ac:spMk id="1528" creationId="{00000000-0000-0000-0000-000000000000}"/>
          </ac:spMkLst>
        </pc:spChg>
        <pc:spChg chg="del topLvl">
          <ac:chgData name="Akul Arun /DS" userId="86a59505-1c39-42df-b73d-44282e87df83" providerId="ADAL" clId="{D2B0CD27-7155-4043-9A63-9EF1C80E5DD9}" dt="2023-06-02T18:41:56.569" v="6559" actId="21"/>
          <ac:spMkLst>
            <pc:docMk/>
            <pc:sldMk cId="0" sldId="273"/>
            <ac:spMk id="1530" creationId="{00000000-0000-0000-0000-000000000000}"/>
          </ac:spMkLst>
        </pc:spChg>
        <pc:spChg chg="del topLvl">
          <ac:chgData name="Akul Arun /DS" userId="86a59505-1c39-42df-b73d-44282e87df83" providerId="ADAL" clId="{D2B0CD27-7155-4043-9A63-9EF1C80E5DD9}" dt="2023-06-02T18:41:52.707" v="6558" actId="21"/>
          <ac:spMkLst>
            <pc:docMk/>
            <pc:sldMk cId="0" sldId="273"/>
            <ac:spMk id="1531" creationId="{00000000-0000-0000-0000-000000000000}"/>
          </ac:spMkLst>
        </pc:spChg>
        <pc:spChg chg="del">
          <ac:chgData name="Akul Arun /DS" userId="86a59505-1c39-42df-b73d-44282e87df83" providerId="ADAL" clId="{D2B0CD27-7155-4043-9A63-9EF1C80E5DD9}" dt="2023-06-02T18:41:48.772" v="6557" actId="21"/>
          <ac:spMkLst>
            <pc:docMk/>
            <pc:sldMk cId="0" sldId="273"/>
            <ac:spMk id="1532" creationId="{00000000-0000-0000-0000-000000000000}"/>
          </ac:spMkLst>
        </pc:spChg>
        <pc:spChg chg="add del mod topLvl">
          <ac:chgData name="Akul Arun /DS" userId="86a59505-1c39-42df-b73d-44282e87df83" providerId="ADAL" clId="{D2B0CD27-7155-4043-9A63-9EF1C80E5DD9}" dt="2023-06-02T18:44:43.509" v="6582" actId="21"/>
          <ac:spMkLst>
            <pc:docMk/>
            <pc:sldMk cId="0" sldId="273"/>
            <ac:spMk id="1534" creationId="{00000000-0000-0000-0000-000000000000}"/>
          </ac:spMkLst>
        </pc:spChg>
        <pc:spChg chg="del mod">
          <ac:chgData name="Akul Arun /DS" userId="86a59505-1c39-42df-b73d-44282e87df83" providerId="ADAL" clId="{D2B0CD27-7155-4043-9A63-9EF1C80E5DD9}" dt="2023-06-02T18:43:18.302" v="6563" actId="21"/>
          <ac:spMkLst>
            <pc:docMk/>
            <pc:sldMk cId="0" sldId="273"/>
            <ac:spMk id="1535" creationId="{00000000-0000-0000-0000-000000000000}"/>
          </ac:spMkLst>
        </pc:spChg>
        <pc:spChg chg="del topLvl">
          <ac:chgData name="Akul Arun /DS" userId="86a59505-1c39-42df-b73d-44282e87df83" providerId="ADAL" clId="{D2B0CD27-7155-4043-9A63-9EF1C80E5DD9}" dt="2023-06-02T18:43:22.526" v="6564" actId="21"/>
          <ac:spMkLst>
            <pc:docMk/>
            <pc:sldMk cId="0" sldId="273"/>
            <ac:spMk id="1536" creationId="{00000000-0000-0000-0000-000000000000}"/>
          </ac:spMkLst>
        </pc:spChg>
        <pc:grpChg chg="del">
          <ac:chgData name="Akul Arun /DS" userId="86a59505-1c39-42df-b73d-44282e87df83" providerId="ADAL" clId="{D2B0CD27-7155-4043-9A63-9EF1C80E5DD9}" dt="2023-06-02T18:41:52.707" v="6558" actId="21"/>
          <ac:grpSpMkLst>
            <pc:docMk/>
            <pc:sldMk cId="0" sldId="273"/>
            <ac:grpSpMk id="1529" creationId="{00000000-0000-0000-0000-000000000000}"/>
          </ac:grpSpMkLst>
        </pc:grpChg>
        <pc:grpChg chg="del">
          <ac:chgData name="Akul Arun /DS" userId="86a59505-1c39-42df-b73d-44282e87df83" providerId="ADAL" clId="{D2B0CD27-7155-4043-9A63-9EF1C80E5DD9}" dt="2023-06-02T18:43:22.526" v="6564" actId="21"/>
          <ac:grpSpMkLst>
            <pc:docMk/>
            <pc:sldMk cId="0" sldId="273"/>
            <ac:grpSpMk id="1533" creationId="{00000000-0000-0000-0000-000000000000}"/>
          </ac:grpSpMkLst>
        </pc:grpChg>
        <pc:picChg chg="add mod">
          <ac:chgData name="Akul Arun /DS" userId="86a59505-1c39-42df-b73d-44282e87df83" providerId="ADAL" clId="{D2B0CD27-7155-4043-9A63-9EF1C80E5DD9}" dt="2023-06-03T10:08:46.652" v="10320" actId="1582"/>
          <ac:picMkLst>
            <pc:docMk/>
            <pc:sldMk cId="0" sldId="273"/>
            <ac:picMk id="3074" creationId="{14BD6F32-B596-9D54-C26C-C7B369AD9A98}"/>
          </ac:picMkLst>
        </pc:picChg>
        <pc:cxnChg chg="mod">
          <ac:chgData name="Akul Arun /DS" userId="86a59505-1c39-42df-b73d-44282e87df83" providerId="ADAL" clId="{D2B0CD27-7155-4043-9A63-9EF1C80E5DD9}" dt="2023-06-02T18:41:29.996" v="6554" actId="14100"/>
          <ac:cxnSpMkLst>
            <pc:docMk/>
            <pc:sldMk cId="0" sldId="273"/>
            <ac:cxnSpMk id="1537" creationId="{00000000-0000-0000-0000-000000000000}"/>
          </ac:cxnSpMkLst>
        </pc:cxnChg>
        <pc:cxnChg chg="mod">
          <ac:chgData name="Akul Arun /DS" userId="86a59505-1c39-42df-b73d-44282e87df83" providerId="ADAL" clId="{D2B0CD27-7155-4043-9A63-9EF1C80E5DD9}" dt="2023-06-02T18:41:36.226" v="6556" actId="14100"/>
          <ac:cxnSpMkLst>
            <pc:docMk/>
            <pc:sldMk cId="0" sldId="273"/>
            <ac:cxnSpMk id="1538" creationId="{00000000-0000-0000-0000-000000000000}"/>
          </ac:cxnSpMkLst>
        </pc:cxnChg>
      </pc:sldChg>
      <pc:sldChg chg="del">
        <pc:chgData name="Akul Arun /DS" userId="86a59505-1c39-42df-b73d-44282e87df83" providerId="ADAL" clId="{D2B0CD27-7155-4043-9A63-9EF1C80E5DD9}" dt="2023-06-03T11:29:33.860" v="10895" actId="2696"/>
        <pc:sldMkLst>
          <pc:docMk/>
          <pc:sldMk cId="0" sldId="274"/>
        </pc:sldMkLst>
      </pc:sldChg>
      <pc:sldChg chg="del">
        <pc:chgData name="Akul Arun /DS" userId="86a59505-1c39-42df-b73d-44282e87df83" providerId="ADAL" clId="{D2B0CD27-7155-4043-9A63-9EF1C80E5DD9}" dt="2023-06-03T11:29:33.860" v="10895" actId="2696"/>
        <pc:sldMkLst>
          <pc:docMk/>
          <pc:sldMk cId="0" sldId="275"/>
        </pc:sldMkLst>
      </pc:sldChg>
      <pc:sldChg chg="del">
        <pc:chgData name="Akul Arun /DS" userId="86a59505-1c39-42df-b73d-44282e87df83" providerId="ADAL" clId="{D2B0CD27-7155-4043-9A63-9EF1C80E5DD9}" dt="2023-06-03T11:29:33.860" v="10895" actId="2696"/>
        <pc:sldMkLst>
          <pc:docMk/>
          <pc:sldMk cId="0" sldId="276"/>
        </pc:sldMkLst>
      </pc:sldChg>
      <pc:sldChg chg="del">
        <pc:chgData name="Akul Arun /DS" userId="86a59505-1c39-42df-b73d-44282e87df83" providerId="ADAL" clId="{D2B0CD27-7155-4043-9A63-9EF1C80E5DD9}" dt="2023-06-03T11:29:33.860" v="10895" actId="2696"/>
        <pc:sldMkLst>
          <pc:docMk/>
          <pc:sldMk cId="0" sldId="277"/>
        </pc:sldMkLst>
      </pc:sldChg>
      <pc:sldChg chg="del ord modNotes">
        <pc:chgData name="Akul Arun /DS" userId="86a59505-1c39-42df-b73d-44282e87df83" providerId="ADAL" clId="{D2B0CD27-7155-4043-9A63-9EF1C80E5DD9}" dt="2023-06-03T11:29:33.860" v="10895" actId="2696"/>
        <pc:sldMkLst>
          <pc:docMk/>
          <pc:sldMk cId="0" sldId="278"/>
        </pc:sldMkLst>
      </pc:sldChg>
      <pc:sldChg chg="del">
        <pc:chgData name="Akul Arun /DS" userId="86a59505-1c39-42df-b73d-44282e87df83" providerId="ADAL" clId="{D2B0CD27-7155-4043-9A63-9EF1C80E5DD9}" dt="2023-06-03T11:29:33.860" v="10895" actId="2696"/>
        <pc:sldMkLst>
          <pc:docMk/>
          <pc:sldMk cId="0" sldId="279"/>
        </pc:sldMkLst>
      </pc:sldChg>
      <pc:sldChg chg="del">
        <pc:chgData name="Akul Arun /DS" userId="86a59505-1c39-42df-b73d-44282e87df83" providerId="ADAL" clId="{D2B0CD27-7155-4043-9A63-9EF1C80E5DD9}" dt="2023-06-03T11:29:33.860" v="10895" actId="2696"/>
        <pc:sldMkLst>
          <pc:docMk/>
          <pc:sldMk cId="0" sldId="280"/>
        </pc:sldMkLst>
      </pc:sldChg>
      <pc:sldChg chg="addSp delSp modSp add del mod ord modNotes">
        <pc:chgData name="Akul Arun /DS" userId="86a59505-1c39-42df-b73d-44282e87df83" providerId="ADAL" clId="{D2B0CD27-7155-4043-9A63-9EF1C80E5DD9}" dt="2023-06-03T11:29:33.860" v="10895" actId="2696"/>
        <pc:sldMkLst>
          <pc:docMk/>
          <pc:sldMk cId="0" sldId="281"/>
        </pc:sldMkLst>
        <pc:spChg chg="add mod">
          <ac:chgData name="Akul Arun /DS" userId="86a59505-1c39-42df-b73d-44282e87df83" providerId="ADAL" clId="{D2B0CD27-7155-4043-9A63-9EF1C80E5DD9}" dt="2023-06-02T14:53:04.607" v="2483" actId="14100"/>
          <ac:spMkLst>
            <pc:docMk/>
            <pc:sldMk cId="0" sldId="281"/>
            <ac:spMk id="2" creationId="{FA1CDDFF-B024-8CEF-5546-D563EA3AEAEC}"/>
          </ac:spMkLst>
        </pc:spChg>
        <pc:spChg chg="mod">
          <ac:chgData name="Akul Arun /DS" userId="86a59505-1c39-42df-b73d-44282e87df83" providerId="ADAL" clId="{D2B0CD27-7155-4043-9A63-9EF1C80E5DD9}" dt="2023-06-02T14:45:56.847" v="2409" actId="20577"/>
          <ac:spMkLst>
            <pc:docMk/>
            <pc:sldMk cId="0" sldId="281"/>
            <ac:spMk id="2060" creationId="{00000000-0000-0000-0000-000000000000}"/>
          </ac:spMkLst>
        </pc:spChg>
        <pc:spChg chg="del">
          <ac:chgData name="Akul Arun /DS" userId="86a59505-1c39-42df-b73d-44282e87df83" providerId="ADAL" clId="{D2B0CD27-7155-4043-9A63-9EF1C80E5DD9}" dt="2023-06-02T14:48:45.007" v="2410" actId="21"/>
          <ac:spMkLst>
            <pc:docMk/>
            <pc:sldMk cId="0" sldId="281"/>
            <ac:spMk id="2062" creationId="{00000000-0000-0000-0000-000000000000}"/>
          </ac:spMkLst>
        </pc:spChg>
        <pc:spChg chg="mod">
          <ac:chgData name="Akul Arun /DS" userId="86a59505-1c39-42df-b73d-44282e87df83" providerId="ADAL" clId="{D2B0CD27-7155-4043-9A63-9EF1C80E5DD9}" dt="2023-06-02T14:52:35.869" v="2472" actId="14100"/>
          <ac:spMkLst>
            <pc:docMk/>
            <pc:sldMk cId="0" sldId="281"/>
            <ac:spMk id="2114" creationId="{00000000-0000-0000-0000-000000000000}"/>
          </ac:spMkLst>
        </pc:spChg>
        <pc:spChg chg="mod">
          <ac:chgData name="Akul Arun /DS" userId="86a59505-1c39-42df-b73d-44282e87df83" providerId="ADAL" clId="{D2B0CD27-7155-4043-9A63-9EF1C80E5DD9}" dt="2023-06-02T14:52:28.819" v="2471" actId="20577"/>
          <ac:spMkLst>
            <pc:docMk/>
            <pc:sldMk cId="0" sldId="281"/>
            <ac:spMk id="2115" creationId="{00000000-0000-0000-0000-000000000000}"/>
          </ac:spMkLst>
        </pc:spChg>
        <pc:spChg chg="del topLvl">
          <ac:chgData name="Akul Arun /DS" userId="86a59505-1c39-42df-b73d-44282e87df83" providerId="ADAL" clId="{D2B0CD27-7155-4043-9A63-9EF1C80E5DD9}" dt="2023-06-02T14:49:19.578" v="2411" actId="21"/>
          <ac:spMkLst>
            <pc:docMk/>
            <pc:sldMk cId="0" sldId="281"/>
            <ac:spMk id="2116" creationId="{00000000-0000-0000-0000-000000000000}"/>
          </ac:spMkLst>
        </pc:spChg>
        <pc:spChg chg="mod">
          <ac:chgData name="Akul Arun /DS" userId="86a59505-1c39-42df-b73d-44282e87df83" providerId="ADAL" clId="{D2B0CD27-7155-4043-9A63-9EF1C80E5DD9}" dt="2023-06-02T14:57:38.511" v="2558" actId="20577"/>
          <ac:spMkLst>
            <pc:docMk/>
            <pc:sldMk cId="0" sldId="281"/>
            <ac:spMk id="2119" creationId="{00000000-0000-0000-0000-000000000000}"/>
          </ac:spMkLst>
        </pc:spChg>
        <pc:spChg chg="del mod">
          <ac:chgData name="Akul Arun /DS" userId="86a59505-1c39-42df-b73d-44282e87df83" providerId="ADAL" clId="{D2B0CD27-7155-4043-9A63-9EF1C80E5DD9}" dt="2023-06-02T14:55:26.546" v="2524" actId="21"/>
          <ac:spMkLst>
            <pc:docMk/>
            <pc:sldMk cId="0" sldId="281"/>
            <ac:spMk id="2120" creationId="{00000000-0000-0000-0000-000000000000}"/>
          </ac:spMkLst>
        </pc:spChg>
        <pc:spChg chg="mod">
          <ac:chgData name="Akul Arun /DS" userId="86a59505-1c39-42df-b73d-44282e87df83" providerId="ADAL" clId="{D2B0CD27-7155-4043-9A63-9EF1C80E5DD9}" dt="2023-06-02T14:55:42.905" v="2526" actId="1076"/>
          <ac:spMkLst>
            <pc:docMk/>
            <pc:sldMk cId="0" sldId="281"/>
            <ac:spMk id="2121" creationId="{00000000-0000-0000-0000-000000000000}"/>
          </ac:spMkLst>
        </pc:spChg>
        <pc:spChg chg="mod">
          <ac:chgData name="Akul Arun /DS" userId="86a59505-1c39-42df-b73d-44282e87df83" providerId="ADAL" clId="{D2B0CD27-7155-4043-9A63-9EF1C80E5DD9}" dt="2023-06-02T14:53:56.583" v="2512" actId="20577"/>
          <ac:spMkLst>
            <pc:docMk/>
            <pc:sldMk cId="0" sldId="281"/>
            <ac:spMk id="2124" creationId="{00000000-0000-0000-0000-000000000000}"/>
          </ac:spMkLst>
        </pc:spChg>
        <pc:spChg chg="del mod">
          <ac:chgData name="Akul Arun /DS" userId="86a59505-1c39-42df-b73d-44282e87df83" providerId="ADAL" clId="{D2B0CD27-7155-4043-9A63-9EF1C80E5DD9}" dt="2023-06-02T14:53:38.288" v="2492" actId="21"/>
          <ac:spMkLst>
            <pc:docMk/>
            <pc:sldMk cId="0" sldId="281"/>
            <ac:spMk id="2125" creationId="{00000000-0000-0000-0000-000000000000}"/>
          </ac:spMkLst>
        </pc:spChg>
        <pc:spChg chg="mod">
          <ac:chgData name="Akul Arun /DS" userId="86a59505-1c39-42df-b73d-44282e87df83" providerId="ADAL" clId="{D2B0CD27-7155-4043-9A63-9EF1C80E5DD9}" dt="2023-06-02T14:54:57.023" v="2516" actId="207"/>
          <ac:spMkLst>
            <pc:docMk/>
            <pc:sldMk cId="0" sldId="281"/>
            <ac:spMk id="2126" creationId="{00000000-0000-0000-0000-000000000000}"/>
          </ac:spMkLst>
        </pc:spChg>
        <pc:grpChg chg="del">
          <ac:chgData name="Akul Arun /DS" userId="86a59505-1c39-42df-b73d-44282e87df83" providerId="ADAL" clId="{D2B0CD27-7155-4043-9A63-9EF1C80E5DD9}" dt="2023-06-02T14:49:19.578" v="2411" actId="21"/>
          <ac:grpSpMkLst>
            <pc:docMk/>
            <pc:sldMk cId="0" sldId="281"/>
            <ac:grpSpMk id="2112" creationId="{00000000-0000-0000-0000-000000000000}"/>
          </ac:grpSpMkLst>
        </pc:grpChg>
        <pc:grpChg chg="mod topLvl">
          <ac:chgData name="Akul Arun /DS" userId="86a59505-1c39-42df-b73d-44282e87df83" providerId="ADAL" clId="{D2B0CD27-7155-4043-9A63-9EF1C80E5DD9}" dt="2023-06-02T14:52:47.543" v="2473" actId="1076"/>
          <ac:grpSpMkLst>
            <pc:docMk/>
            <pc:sldMk cId="0" sldId="281"/>
            <ac:grpSpMk id="2113" creationId="{00000000-0000-0000-0000-000000000000}"/>
          </ac:grpSpMkLst>
        </pc:grpChg>
        <pc:grpChg chg="mod">
          <ac:chgData name="Akul Arun /DS" userId="86a59505-1c39-42df-b73d-44282e87df83" providerId="ADAL" clId="{D2B0CD27-7155-4043-9A63-9EF1C80E5DD9}" dt="2023-06-02T15:05:46.016" v="2672" actId="14100"/>
          <ac:grpSpMkLst>
            <pc:docMk/>
            <pc:sldMk cId="0" sldId="281"/>
            <ac:grpSpMk id="2117" creationId="{00000000-0000-0000-0000-000000000000}"/>
          </ac:grpSpMkLst>
        </pc:grpChg>
        <pc:grpChg chg="del">
          <ac:chgData name="Akul Arun /DS" userId="86a59505-1c39-42df-b73d-44282e87df83" providerId="ADAL" clId="{D2B0CD27-7155-4043-9A63-9EF1C80E5DD9}" dt="2023-06-02T14:55:26.546" v="2524" actId="21"/>
          <ac:grpSpMkLst>
            <pc:docMk/>
            <pc:sldMk cId="0" sldId="281"/>
            <ac:grpSpMk id="2118" creationId="{00000000-0000-0000-0000-000000000000}"/>
          </ac:grpSpMkLst>
        </pc:grpChg>
        <pc:grpChg chg="mod">
          <ac:chgData name="Akul Arun /DS" userId="86a59505-1c39-42df-b73d-44282e87df83" providerId="ADAL" clId="{D2B0CD27-7155-4043-9A63-9EF1C80E5DD9}" dt="2023-06-02T14:54:12.633" v="2513" actId="1076"/>
          <ac:grpSpMkLst>
            <pc:docMk/>
            <pc:sldMk cId="0" sldId="281"/>
            <ac:grpSpMk id="2122" creationId="{00000000-0000-0000-0000-000000000000}"/>
          </ac:grpSpMkLst>
        </pc:grpChg>
        <pc:grpChg chg="del">
          <ac:chgData name="Akul Arun /DS" userId="86a59505-1c39-42df-b73d-44282e87df83" providerId="ADAL" clId="{D2B0CD27-7155-4043-9A63-9EF1C80E5DD9}" dt="2023-06-02T14:53:38.288" v="2492" actId="21"/>
          <ac:grpSpMkLst>
            <pc:docMk/>
            <pc:sldMk cId="0" sldId="281"/>
            <ac:grpSpMk id="2123" creationId="{00000000-0000-0000-0000-000000000000}"/>
          </ac:grpSpMkLst>
        </pc:grpChg>
      </pc:sldChg>
      <pc:sldChg chg="delSp modSp mod ord modNotes modNotesTx">
        <pc:chgData name="Akul Arun /DS" userId="86a59505-1c39-42df-b73d-44282e87df83" providerId="ADAL" clId="{D2B0CD27-7155-4043-9A63-9EF1C80E5DD9}" dt="2023-06-02T19:48:55.756" v="8252" actId="20577"/>
        <pc:sldMkLst>
          <pc:docMk/>
          <pc:sldMk cId="0" sldId="282"/>
        </pc:sldMkLst>
        <pc:spChg chg="mod">
          <ac:chgData name="Akul Arun /DS" userId="86a59505-1c39-42df-b73d-44282e87df83" providerId="ADAL" clId="{D2B0CD27-7155-4043-9A63-9EF1C80E5DD9}" dt="2023-06-02T16:34:33.481" v="4073" actId="20577"/>
          <ac:spMkLst>
            <pc:docMk/>
            <pc:sldMk cId="0" sldId="282"/>
            <ac:spMk id="2136" creationId="{00000000-0000-0000-0000-000000000000}"/>
          </ac:spMkLst>
        </pc:spChg>
        <pc:spChg chg="mod">
          <ac:chgData name="Akul Arun /DS" userId="86a59505-1c39-42df-b73d-44282e87df83" providerId="ADAL" clId="{D2B0CD27-7155-4043-9A63-9EF1C80E5DD9}" dt="2023-06-02T15:37:45.959" v="3394" actId="1076"/>
          <ac:spMkLst>
            <pc:docMk/>
            <pc:sldMk cId="0" sldId="282"/>
            <ac:spMk id="2139" creationId="{00000000-0000-0000-0000-000000000000}"/>
          </ac:spMkLst>
        </pc:spChg>
        <pc:spChg chg="del">
          <ac:chgData name="Akul Arun /DS" userId="86a59505-1c39-42df-b73d-44282e87df83" providerId="ADAL" clId="{D2B0CD27-7155-4043-9A63-9EF1C80E5DD9}" dt="2023-06-02T14:59:33.863" v="2589" actId="21"/>
          <ac:spMkLst>
            <pc:docMk/>
            <pc:sldMk cId="0" sldId="282"/>
            <ac:spMk id="2140" creationId="{00000000-0000-0000-0000-000000000000}"/>
          </ac:spMkLst>
        </pc:spChg>
        <pc:spChg chg="mod">
          <ac:chgData name="Akul Arun /DS" userId="86a59505-1c39-42df-b73d-44282e87df83" providerId="ADAL" clId="{D2B0CD27-7155-4043-9A63-9EF1C80E5DD9}" dt="2023-06-02T15:37:07.375" v="3393" actId="1076"/>
          <ac:spMkLst>
            <pc:docMk/>
            <pc:sldMk cId="0" sldId="282"/>
            <ac:spMk id="2144" creationId="{00000000-0000-0000-0000-000000000000}"/>
          </ac:spMkLst>
        </pc:spChg>
        <pc:spChg chg="del mod">
          <ac:chgData name="Akul Arun /DS" userId="86a59505-1c39-42df-b73d-44282e87df83" providerId="ADAL" clId="{D2B0CD27-7155-4043-9A63-9EF1C80E5DD9}" dt="2023-06-02T14:59:30.882" v="2588" actId="21"/>
          <ac:spMkLst>
            <pc:docMk/>
            <pc:sldMk cId="0" sldId="282"/>
            <ac:spMk id="2145" creationId="{00000000-0000-0000-0000-000000000000}"/>
          </ac:spMkLst>
        </pc:spChg>
        <pc:spChg chg="mod">
          <ac:chgData name="Akul Arun /DS" userId="86a59505-1c39-42df-b73d-44282e87df83" providerId="ADAL" clId="{D2B0CD27-7155-4043-9A63-9EF1C80E5DD9}" dt="2023-06-02T16:31:58.381" v="4072" actId="1076"/>
          <ac:spMkLst>
            <pc:docMk/>
            <pc:sldMk cId="0" sldId="282"/>
            <ac:spMk id="2149" creationId="{00000000-0000-0000-0000-000000000000}"/>
          </ac:spMkLst>
        </pc:spChg>
        <pc:spChg chg="del">
          <ac:chgData name="Akul Arun /DS" userId="86a59505-1c39-42df-b73d-44282e87df83" providerId="ADAL" clId="{D2B0CD27-7155-4043-9A63-9EF1C80E5DD9}" dt="2023-06-02T14:59:38.106" v="2590" actId="21"/>
          <ac:spMkLst>
            <pc:docMk/>
            <pc:sldMk cId="0" sldId="282"/>
            <ac:spMk id="2150" creationId="{00000000-0000-0000-0000-000000000000}"/>
          </ac:spMkLst>
        </pc:spChg>
        <pc:grpChg chg="del">
          <ac:chgData name="Akul Arun /DS" userId="86a59505-1c39-42df-b73d-44282e87df83" providerId="ADAL" clId="{D2B0CD27-7155-4043-9A63-9EF1C80E5DD9}" dt="2023-06-02T14:59:33.863" v="2589" actId="21"/>
          <ac:grpSpMkLst>
            <pc:docMk/>
            <pc:sldMk cId="0" sldId="282"/>
            <ac:grpSpMk id="2138" creationId="{00000000-0000-0000-0000-000000000000}"/>
          </ac:grpSpMkLst>
        </pc:grpChg>
        <pc:grpChg chg="del">
          <ac:chgData name="Akul Arun /DS" userId="86a59505-1c39-42df-b73d-44282e87df83" providerId="ADAL" clId="{D2B0CD27-7155-4043-9A63-9EF1C80E5DD9}" dt="2023-06-02T14:59:30.882" v="2588" actId="21"/>
          <ac:grpSpMkLst>
            <pc:docMk/>
            <pc:sldMk cId="0" sldId="282"/>
            <ac:grpSpMk id="2143" creationId="{00000000-0000-0000-0000-000000000000}"/>
          </ac:grpSpMkLst>
        </pc:grpChg>
        <pc:grpChg chg="del">
          <ac:chgData name="Akul Arun /DS" userId="86a59505-1c39-42df-b73d-44282e87df83" providerId="ADAL" clId="{D2B0CD27-7155-4043-9A63-9EF1C80E5DD9}" dt="2023-06-02T14:59:38.106" v="2590" actId="21"/>
          <ac:grpSpMkLst>
            <pc:docMk/>
            <pc:sldMk cId="0" sldId="282"/>
            <ac:grpSpMk id="2148" creationId="{00000000-0000-0000-0000-000000000000}"/>
          </ac:grpSpMkLst>
        </pc:grpChg>
      </pc:sldChg>
      <pc:sldChg chg="del">
        <pc:chgData name="Akul Arun /DS" userId="86a59505-1c39-42df-b73d-44282e87df83" providerId="ADAL" clId="{D2B0CD27-7155-4043-9A63-9EF1C80E5DD9}" dt="2023-06-03T11:29:33.860" v="10895" actId="2696"/>
        <pc:sldMkLst>
          <pc:docMk/>
          <pc:sldMk cId="0" sldId="283"/>
        </pc:sldMkLst>
      </pc:sldChg>
      <pc:sldChg chg="addSp delSp modSp mod ord modNotes modNotesTx">
        <pc:chgData name="Akul Arun /DS" userId="86a59505-1c39-42df-b73d-44282e87df83" providerId="ADAL" clId="{D2B0CD27-7155-4043-9A63-9EF1C80E5DD9}" dt="2023-06-03T11:50:09.561" v="11172" actId="20577"/>
        <pc:sldMkLst>
          <pc:docMk/>
          <pc:sldMk cId="0" sldId="284"/>
        </pc:sldMkLst>
        <pc:spChg chg="mod">
          <ac:chgData name="Akul Arun /DS" userId="86a59505-1c39-42df-b73d-44282e87df83" providerId="ADAL" clId="{D2B0CD27-7155-4043-9A63-9EF1C80E5DD9}" dt="2023-06-02T18:51:44.270" v="6797" actId="207"/>
          <ac:spMkLst>
            <pc:docMk/>
            <pc:sldMk cId="0" sldId="284"/>
            <ac:spMk id="2200" creationId="{00000000-0000-0000-0000-000000000000}"/>
          </ac:spMkLst>
        </pc:spChg>
        <pc:spChg chg="del mod topLvl">
          <ac:chgData name="Akul Arun /DS" userId="86a59505-1c39-42df-b73d-44282e87df83" providerId="ADAL" clId="{D2B0CD27-7155-4043-9A63-9EF1C80E5DD9}" dt="2023-06-02T19:01:14.446" v="6914" actId="21"/>
          <ac:spMkLst>
            <pc:docMk/>
            <pc:sldMk cId="0" sldId="284"/>
            <ac:spMk id="2201" creationId="{00000000-0000-0000-0000-000000000000}"/>
          </ac:spMkLst>
        </pc:spChg>
        <pc:spChg chg="mod topLvl">
          <ac:chgData name="Akul Arun /DS" userId="86a59505-1c39-42df-b73d-44282e87df83" providerId="ADAL" clId="{D2B0CD27-7155-4043-9A63-9EF1C80E5DD9}" dt="2023-06-02T19:00:42.652" v="6912" actId="14100"/>
          <ac:spMkLst>
            <pc:docMk/>
            <pc:sldMk cId="0" sldId="284"/>
            <ac:spMk id="2204" creationId="{00000000-0000-0000-0000-000000000000}"/>
          </ac:spMkLst>
        </pc:spChg>
        <pc:spChg chg="mod">
          <ac:chgData name="Akul Arun /DS" userId="86a59505-1c39-42df-b73d-44282e87df83" providerId="ADAL" clId="{D2B0CD27-7155-4043-9A63-9EF1C80E5DD9}" dt="2023-06-02T17:41:40.820" v="5670" actId="14100"/>
          <ac:spMkLst>
            <pc:docMk/>
            <pc:sldMk cId="0" sldId="284"/>
            <ac:spMk id="2205" creationId="{00000000-0000-0000-0000-000000000000}"/>
          </ac:spMkLst>
        </pc:spChg>
        <pc:spChg chg="mod">
          <ac:chgData name="Akul Arun /DS" userId="86a59505-1c39-42df-b73d-44282e87df83" providerId="ADAL" clId="{D2B0CD27-7155-4043-9A63-9EF1C80E5DD9}" dt="2023-06-02T17:39:34.628" v="5652" actId="20577"/>
          <ac:spMkLst>
            <pc:docMk/>
            <pc:sldMk cId="0" sldId="284"/>
            <ac:spMk id="2207" creationId="{00000000-0000-0000-0000-000000000000}"/>
          </ac:spMkLst>
        </pc:spChg>
        <pc:spChg chg="mod topLvl">
          <ac:chgData name="Akul Arun /DS" userId="86a59505-1c39-42df-b73d-44282e87df83" providerId="ADAL" clId="{D2B0CD27-7155-4043-9A63-9EF1C80E5DD9}" dt="2023-06-02T17:39:55.219" v="5667" actId="21"/>
          <ac:spMkLst>
            <pc:docMk/>
            <pc:sldMk cId="0" sldId="284"/>
            <ac:spMk id="2246" creationId="{00000000-0000-0000-0000-000000000000}"/>
          </ac:spMkLst>
        </pc:spChg>
        <pc:spChg chg="del mod topLvl">
          <ac:chgData name="Akul Arun /DS" userId="86a59505-1c39-42df-b73d-44282e87df83" providerId="ADAL" clId="{D2B0CD27-7155-4043-9A63-9EF1C80E5DD9}" dt="2023-06-02T17:39:55.219" v="5667" actId="21"/>
          <ac:spMkLst>
            <pc:docMk/>
            <pc:sldMk cId="0" sldId="284"/>
            <ac:spMk id="2247" creationId="{00000000-0000-0000-0000-000000000000}"/>
          </ac:spMkLst>
        </pc:spChg>
        <pc:spChg chg="del mod topLvl">
          <ac:chgData name="Akul Arun /DS" userId="86a59505-1c39-42df-b73d-44282e87df83" providerId="ADAL" clId="{D2B0CD27-7155-4043-9A63-9EF1C80E5DD9}" dt="2023-06-02T18:51:52.434" v="6799" actId="21"/>
          <ac:spMkLst>
            <pc:docMk/>
            <pc:sldMk cId="0" sldId="284"/>
            <ac:spMk id="2249" creationId="{00000000-0000-0000-0000-000000000000}"/>
          </ac:spMkLst>
        </pc:spChg>
        <pc:spChg chg="del mod topLvl">
          <ac:chgData name="Akul Arun /DS" userId="86a59505-1c39-42df-b73d-44282e87df83" providerId="ADAL" clId="{D2B0CD27-7155-4043-9A63-9EF1C80E5DD9}" dt="2023-06-02T19:01:22.191" v="6916" actId="21"/>
          <ac:spMkLst>
            <pc:docMk/>
            <pc:sldMk cId="0" sldId="284"/>
            <ac:spMk id="2251" creationId="{00000000-0000-0000-0000-000000000000}"/>
          </ac:spMkLst>
        </pc:spChg>
        <pc:grpChg chg="del">
          <ac:chgData name="Akul Arun /DS" userId="86a59505-1c39-42df-b73d-44282e87df83" providerId="ADAL" clId="{D2B0CD27-7155-4043-9A63-9EF1C80E5DD9}" dt="2023-06-02T17:39:55.219" v="5667" actId="21"/>
          <ac:grpSpMkLst>
            <pc:docMk/>
            <pc:sldMk cId="0" sldId="284"/>
            <ac:grpSpMk id="2245" creationId="{00000000-0000-0000-0000-000000000000}"/>
          </ac:grpSpMkLst>
        </pc:grpChg>
        <pc:grpChg chg="del">
          <ac:chgData name="Akul Arun /DS" userId="86a59505-1c39-42df-b73d-44282e87df83" providerId="ADAL" clId="{D2B0CD27-7155-4043-9A63-9EF1C80E5DD9}" dt="2023-06-02T18:51:52.434" v="6799" actId="21"/>
          <ac:grpSpMkLst>
            <pc:docMk/>
            <pc:sldMk cId="0" sldId="284"/>
            <ac:grpSpMk id="2248" creationId="{00000000-0000-0000-0000-000000000000}"/>
          </ac:grpSpMkLst>
        </pc:grpChg>
        <pc:grpChg chg="del">
          <ac:chgData name="Akul Arun /DS" userId="86a59505-1c39-42df-b73d-44282e87df83" providerId="ADAL" clId="{D2B0CD27-7155-4043-9A63-9EF1C80E5DD9}" dt="2023-06-02T19:01:14.446" v="6914" actId="21"/>
          <ac:grpSpMkLst>
            <pc:docMk/>
            <pc:sldMk cId="0" sldId="284"/>
            <ac:grpSpMk id="2250" creationId="{00000000-0000-0000-0000-000000000000}"/>
          </ac:grpSpMkLst>
        </pc:grpChg>
        <pc:picChg chg="add mod">
          <ac:chgData name="Akul Arun /DS" userId="86a59505-1c39-42df-b73d-44282e87df83" providerId="ADAL" clId="{D2B0CD27-7155-4043-9A63-9EF1C80E5DD9}" dt="2023-06-02T19:11:23.001" v="7124" actId="14100"/>
          <ac:picMkLst>
            <pc:docMk/>
            <pc:sldMk cId="0" sldId="284"/>
            <ac:picMk id="8" creationId="{526E0A56-9E80-C34F-AB44-D4882EDB1F50}"/>
          </ac:picMkLst>
        </pc:picChg>
        <pc:cxnChg chg="mod">
          <ac:chgData name="Akul Arun /DS" userId="86a59505-1c39-42df-b73d-44282e87df83" providerId="ADAL" clId="{D2B0CD27-7155-4043-9A63-9EF1C80E5DD9}" dt="2023-06-02T19:01:14.446" v="6914" actId="21"/>
          <ac:cxnSpMkLst>
            <pc:docMk/>
            <pc:sldMk cId="0" sldId="284"/>
            <ac:cxnSpMk id="2199" creationId="{00000000-0000-0000-0000-000000000000}"/>
          </ac:cxnSpMkLst>
        </pc:cxnChg>
        <pc:cxnChg chg="mod">
          <ac:chgData name="Akul Arun /DS" userId="86a59505-1c39-42df-b73d-44282e87df83" providerId="ADAL" clId="{D2B0CD27-7155-4043-9A63-9EF1C80E5DD9}" dt="2023-06-02T19:00:42.652" v="6912" actId="14100"/>
          <ac:cxnSpMkLst>
            <pc:docMk/>
            <pc:sldMk cId="0" sldId="284"/>
            <ac:cxnSpMk id="2202" creationId="{00000000-0000-0000-0000-000000000000}"/>
          </ac:cxnSpMkLst>
        </pc:cxnChg>
        <pc:cxnChg chg="mod">
          <ac:chgData name="Akul Arun /DS" userId="86a59505-1c39-42df-b73d-44282e87df83" providerId="ADAL" clId="{D2B0CD27-7155-4043-9A63-9EF1C80E5DD9}" dt="2023-06-02T18:51:52.434" v="6799" actId="21"/>
          <ac:cxnSpMkLst>
            <pc:docMk/>
            <pc:sldMk cId="0" sldId="284"/>
            <ac:cxnSpMk id="2252" creationId="{00000000-0000-0000-0000-000000000000}"/>
          </ac:cxnSpMkLst>
        </pc:cxnChg>
        <pc:cxnChg chg="mod">
          <ac:chgData name="Akul Arun /DS" userId="86a59505-1c39-42df-b73d-44282e87df83" providerId="ADAL" clId="{D2B0CD27-7155-4043-9A63-9EF1C80E5DD9}" dt="2023-06-02T19:01:22.191" v="6916" actId="21"/>
          <ac:cxnSpMkLst>
            <pc:docMk/>
            <pc:sldMk cId="0" sldId="284"/>
            <ac:cxnSpMk id="2253" creationId="{00000000-0000-0000-0000-000000000000}"/>
          </ac:cxnSpMkLst>
        </pc:cxnChg>
      </pc:sldChg>
      <pc:sldChg chg="addSp delSp modSp mod ord modNotes modNotesTx">
        <pc:chgData name="Akul Arun /DS" userId="86a59505-1c39-42df-b73d-44282e87df83" providerId="ADAL" clId="{D2B0CD27-7155-4043-9A63-9EF1C80E5DD9}" dt="2023-06-02T22:12:00.091" v="10314" actId="20577"/>
        <pc:sldMkLst>
          <pc:docMk/>
          <pc:sldMk cId="0" sldId="285"/>
        </pc:sldMkLst>
        <pc:spChg chg="mod">
          <ac:chgData name="Akul Arun /DS" userId="86a59505-1c39-42df-b73d-44282e87df83" providerId="ADAL" clId="{D2B0CD27-7155-4043-9A63-9EF1C80E5DD9}" dt="2023-06-02T22:00:38.646" v="9842"/>
          <ac:spMkLst>
            <pc:docMk/>
            <pc:sldMk cId="0" sldId="285"/>
            <ac:spMk id="3" creationId="{2D8C738D-DADC-C341-43EF-5AC925A918D8}"/>
          </ac:spMkLst>
        </pc:spChg>
        <pc:spChg chg="mod">
          <ac:chgData name="Akul Arun /DS" userId="86a59505-1c39-42df-b73d-44282e87df83" providerId="ADAL" clId="{D2B0CD27-7155-4043-9A63-9EF1C80E5DD9}" dt="2023-06-02T22:00:38.646" v="9842"/>
          <ac:spMkLst>
            <pc:docMk/>
            <pc:sldMk cId="0" sldId="285"/>
            <ac:spMk id="4" creationId="{4A4A97DC-146D-77A0-7388-005A14AF336C}"/>
          </ac:spMkLst>
        </pc:spChg>
        <pc:spChg chg="mod">
          <ac:chgData name="Akul Arun /DS" userId="86a59505-1c39-42df-b73d-44282e87df83" providerId="ADAL" clId="{D2B0CD27-7155-4043-9A63-9EF1C80E5DD9}" dt="2023-06-02T22:00:38.646" v="9842"/>
          <ac:spMkLst>
            <pc:docMk/>
            <pc:sldMk cId="0" sldId="285"/>
            <ac:spMk id="5" creationId="{48B19406-2486-77DE-5D20-02B74AEBFD24}"/>
          </ac:spMkLst>
        </pc:spChg>
        <pc:spChg chg="mod">
          <ac:chgData name="Akul Arun /DS" userId="86a59505-1c39-42df-b73d-44282e87df83" providerId="ADAL" clId="{D2B0CD27-7155-4043-9A63-9EF1C80E5DD9}" dt="2023-06-02T22:00:38.646" v="9842"/>
          <ac:spMkLst>
            <pc:docMk/>
            <pc:sldMk cId="0" sldId="285"/>
            <ac:spMk id="6" creationId="{F64CB5A5-3E98-2525-3025-67BDCEE00933}"/>
          </ac:spMkLst>
        </pc:spChg>
        <pc:spChg chg="mod">
          <ac:chgData name="Akul Arun /DS" userId="86a59505-1c39-42df-b73d-44282e87df83" providerId="ADAL" clId="{D2B0CD27-7155-4043-9A63-9EF1C80E5DD9}" dt="2023-06-02T22:00:38.646" v="9842"/>
          <ac:spMkLst>
            <pc:docMk/>
            <pc:sldMk cId="0" sldId="285"/>
            <ac:spMk id="7" creationId="{E9E0798B-B808-AA49-76E1-67874C0B1132}"/>
          </ac:spMkLst>
        </pc:spChg>
        <pc:spChg chg="mod">
          <ac:chgData name="Akul Arun /DS" userId="86a59505-1c39-42df-b73d-44282e87df83" providerId="ADAL" clId="{D2B0CD27-7155-4043-9A63-9EF1C80E5DD9}" dt="2023-06-02T22:00:38.646" v="9842"/>
          <ac:spMkLst>
            <pc:docMk/>
            <pc:sldMk cId="0" sldId="285"/>
            <ac:spMk id="8" creationId="{C8A683F0-E8FF-A15B-6E77-8D1C9031EC00}"/>
          </ac:spMkLst>
        </pc:spChg>
        <pc:spChg chg="mod">
          <ac:chgData name="Akul Arun /DS" userId="86a59505-1c39-42df-b73d-44282e87df83" providerId="ADAL" clId="{D2B0CD27-7155-4043-9A63-9EF1C80E5DD9}" dt="2023-06-02T22:00:38.646" v="9842"/>
          <ac:spMkLst>
            <pc:docMk/>
            <pc:sldMk cId="0" sldId="285"/>
            <ac:spMk id="9" creationId="{8F194AC1-2B07-2AA1-50A6-A38118C93DB5}"/>
          </ac:spMkLst>
        </pc:spChg>
        <pc:spChg chg="mod">
          <ac:chgData name="Akul Arun /DS" userId="86a59505-1c39-42df-b73d-44282e87df83" providerId="ADAL" clId="{D2B0CD27-7155-4043-9A63-9EF1C80E5DD9}" dt="2023-06-02T22:00:38.646" v="9842"/>
          <ac:spMkLst>
            <pc:docMk/>
            <pc:sldMk cId="0" sldId="285"/>
            <ac:spMk id="10" creationId="{B9F5D17D-4F8D-4384-B75D-05ACF6A70E6E}"/>
          </ac:spMkLst>
        </pc:spChg>
        <pc:spChg chg="mod">
          <ac:chgData name="Akul Arun /DS" userId="86a59505-1c39-42df-b73d-44282e87df83" providerId="ADAL" clId="{D2B0CD27-7155-4043-9A63-9EF1C80E5DD9}" dt="2023-06-02T22:00:38.646" v="9842"/>
          <ac:spMkLst>
            <pc:docMk/>
            <pc:sldMk cId="0" sldId="285"/>
            <ac:spMk id="11" creationId="{87CF4BA0-2E0E-4E55-3453-CE95C3B01C9C}"/>
          </ac:spMkLst>
        </pc:spChg>
        <pc:spChg chg="mod">
          <ac:chgData name="Akul Arun /DS" userId="86a59505-1c39-42df-b73d-44282e87df83" providerId="ADAL" clId="{D2B0CD27-7155-4043-9A63-9EF1C80E5DD9}" dt="2023-06-02T22:00:38.646" v="9842"/>
          <ac:spMkLst>
            <pc:docMk/>
            <pc:sldMk cId="0" sldId="285"/>
            <ac:spMk id="12" creationId="{D6DDBD3A-D681-89CB-12C4-84D3D692F1C8}"/>
          </ac:spMkLst>
        </pc:spChg>
        <pc:spChg chg="mod">
          <ac:chgData name="Akul Arun /DS" userId="86a59505-1c39-42df-b73d-44282e87df83" providerId="ADAL" clId="{D2B0CD27-7155-4043-9A63-9EF1C80E5DD9}" dt="2023-06-02T22:00:38.646" v="9842"/>
          <ac:spMkLst>
            <pc:docMk/>
            <pc:sldMk cId="0" sldId="285"/>
            <ac:spMk id="13" creationId="{8999EF0F-048D-7691-3750-D10812C4DCE7}"/>
          </ac:spMkLst>
        </pc:spChg>
        <pc:spChg chg="mod">
          <ac:chgData name="Akul Arun /DS" userId="86a59505-1c39-42df-b73d-44282e87df83" providerId="ADAL" clId="{D2B0CD27-7155-4043-9A63-9EF1C80E5DD9}" dt="2023-06-02T22:00:38.646" v="9842"/>
          <ac:spMkLst>
            <pc:docMk/>
            <pc:sldMk cId="0" sldId="285"/>
            <ac:spMk id="14" creationId="{AA87AD5D-6D71-2A3C-F6B9-CDFD7F530CA5}"/>
          </ac:spMkLst>
        </pc:spChg>
        <pc:spChg chg="mod">
          <ac:chgData name="Akul Arun /DS" userId="86a59505-1c39-42df-b73d-44282e87df83" providerId="ADAL" clId="{D2B0CD27-7155-4043-9A63-9EF1C80E5DD9}" dt="2023-06-02T22:00:38.646" v="9842"/>
          <ac:spMkLst>
            <pc:docMk/>
            <pc:sldMk cId="0" sldId="285"/>
            <ac:spMk id="15" creationId="{A26F82E6-67F6-1603-FD28-F6BA349DBBE8}"/>
          </ac:spMkLst>
        </pc:spChg>
        <pc:spChg chg="mod">
          <ac:chgData name="Akul Arun /DS" userId="86a59505-1c39-42df-b73d-44282e87df83" providerId="ADAL" clId="{D2B0CD27-7155-4043-9A63-9EF1C80E5DD9}" dt="2023-06-02T22:00:38.646" v="9842"/>
          <ac:spMkLst>
            <pc:docMk/>
            <pc:sldMk cId="0" sldId="285"/>
            <ac:spMk id="16" creationId="{7C393636-BFF6-4877-3FA3-D71FF8D52B68}"/>
          </ac:spMkLst>
        </pc:spChg>
        <pc:spChg chg="mod">
          <ac:chgData name="Akul Arun /DS" userId="86a59505-1c39-42df-b73d-44282e87df83" providerId="ADAL" clId="{D2B0CD27-7155-4043-9A63-9EF1C80E5DD9}" dt="2023-06-02T22:00:38.646" v="9842"/>
          <ac:spMkLst>
            <pc:docMk/>
            <pc:sldMk cId="0" sldId="285"/>
            <ac:spMk id="17" creationId="{33CBBE79-AA7B-F299-F126-A7B3F001D74A}"/>
          </ac:spMkLst>
        </pc:spChg>
        <pc:spChg chg="mod">
          <ac:chgData name="Akul Arun /DS" userId="86a59505-1c39-42df-b73d-44282e87df83" providerId="ADAL" clId="{D2B0CD27-7155-4043-9A63-9EF1C80E5DD9}" dt="2023-06-02T22:00:38.646" v="9842"/>
          <ac:spMkLst>
            <pc:docMk/>
            <pc:sldMk cId="0" sldId="285"/>
            <ac:spMk id="18" creationId="{FF27EA2E-9FAB-9C09-63E1-C76FB6DBCB98}"/>
          </ac:spMkLst>
        </pc:spChg>
        <pc:spChg chg="mod">
          <ac:chgData name="Akul Arun /DS" userId="86a59505-1c39-42df-b73d-44282e87df83" providerId="ADAL" clId="{D2B0CD27-7155-4043-9A63-9EF1C80E5DD9}" dt="2023-06-02T22:00:38.646" v="9842"/>
          <ac:spMkLst>
            <pc:docMk/>
            <pc:sldMk cId="0" sldId="285"/>
            <ac:spMk id="19" creationId="{BBC5CC15-4E02-C31D-10F8-A79A007B53AD}"/>
          </ac:spMkLst>
        </pc:spChg>
        <pc:spChg chg="mod">
          <ac:chgData name="Akul Arun /DS" userId="86a59505-1c39-42df-b73d-44282e87df83" providerId="ADAL" clId="{D2B0CD27-7155-4043-9A63-9EF1C80E5DD9}" dt="2023-06-02T22:00:38.646" v="9842"/>
          <ac:spMkLst>
            <pc:docMk/>
            <pc:sldMk cId="0" sldId="285"/>
            <ac:spMk id="20" creationId="{6AA87954-C199-20B9-04FB-D16E67F6A313}"/>
          </ac:spMkLst>
        </pc:spChg>
        <pc:spChg chg="mod">
          <ac:chgData name="Akul Arun /DS" userId="86a59505-1c39-42df-b73d-44282e87df83" providerId="ADAL" clId="{D2B0CD27-7155-4043-9A63-9EF1C80E5DD9}" dt="2023-06-02T22:00:38.646" v="9842"/>
          <ac:spMkLst>
            <pc:docMk/>
            <pc:sldMk cId="0" sldId="285"/>
            <ac:spMk id="21" creationId="{8D3BBC0B-0BA5-7C71-869A-0C29DAFA6AAB}"/>
          </ac:spMkLst>
        </pc:spChg>
        <pc:spChg chg="mod">
          <ac:chgData name="Akul Arun /DS" userId="86a59505-1c39-42df-b73d-44282e87df83" providerId="ADAL" clId="{D2B0CD27-7155-4043-9A63-9EF1C80E5DD9}" dt="2023-06-02T22:00:38.646" v="9842"/>
          <ac:spMkLst>
            <pc:docMk/>
            <pc:sldMk cId="0" sldId="285"/>
            <ac:spMk id="22" creationId="{01A740FB-C9A0-2B50-4ECD-8D2CE1BC5A04}"/>
          </ac:spMkLst>
        </pc:spChg>
        <pc:spChg chg="mod">
          <ac:chgData name="Akul Arun /DS" userId="86a59505-1c39-42df-b73d-44282e87df83" providerId="ADAL" clId="{D2B0CD27-7155-4043-9A63-9EF1C80E5DD9}" dt="2023-06-02T22:00:38.646" v="9842"/>
          <ac:spMkLst>
            <pc:docMk/>
            <pc:sldMk cId="0" sldId="285"/>
            <ac:spMk id="23" creationId="{A6A9236D-19F3-73C6-FFB9-6A393A77DE59}"/>
          </ac:spMkLst>
        </pc:spChg>
        <pc:spChg chg="mod">
          <ac:chgData name="Akul Arun /DS" userId="86a59505-1c39-42df-b73d-44282e87df83" providerId="ADAL" clId="{D2B0CD27-7155-4043-9A63-9EF1C80E5DD9}" dt="2023-06-02T22:00:38.646" v="9842"/>
          <ac:spMkLst>
            <pc:docMk/>
            <pc:sldMk cId="0" sldId="285"/>
            <ac:spMk id="24" creationId="{1CF219F3-5FA2-5ABE-2BEC-991B06413177}"/>
          </ac:spMkLst>
        </pc:spChg>
        <pc:spChg chg="mod">
          <ac:chgData name="Akul Arun /DS" userId="86a59505-1c39-42df-b73d-44282e87df83" providerId="ADAL" clId="{D2B0CD27-7155-4043-9A63-9EF1C80E5DD9}" dt="2023-06-02T22:00:38.646" v="9842"/>
          <ac:spMkLst>
            <pc:docMk/>
            <pc:sldMk cId="0" sldId="285"/>
            <ac:spMk id="25" creationId="{CF5B0538-D550-192D-F14C-4F0EA95FF639}"/>
          </ac:spMkLst>
        </pc:spChg>
        <pc:spChg chg="mod">
          <ac:chgData name="Akul Arun /DS" userId="86a59505-1c39-42df-b73d-44282e87df83" providerId="ADAL" clId="{D2B0CD27-7155-4043-9A63-9EF1C80E5DD9}" dt="2023-06-02T22:00:38.646" v="9842"/>
          <ac:spMkLst>
            <pc:docMk/>
            <pc:sldMk cId="0" sldId="285"/>
            <ac:spMk id="26" creationId="{AD8CAE01-26CF-CF2B-4E25-A638FE01CCFA}"/>
          </ac:spMkLst>
        </pc:spChg>
        <pc:spChg chg="mod">
          <ac:chgData name="Akul Arun /DS" userId="86a59505-1c39-42df-b73d-44282e87df83" providerId="ADAL" clId="{D2B0CD27-7155-4043-9A63-9EF1C80E5DD9}" dt="2023-06-02T22:00:38.646" v="9842"/>
          <ac:spMkLst>
            <pc:docMk/>
            <pc:sldMk cId="0" sldId="285"/>
            <ac:spMk id="27" creationId="{C372DF4C-2921-DD87-6961-C587C10E6BF0}"/>
          </ac:spMkLst>
        </pc:spChg>
        <pc:spChg chg="mod">
          <ac:chgData name="Akul Arun /DS" userId="86a59505-1c39-42df-b73d-44282e87df83" providerId="ADAL" clId="{D2B0CD27-7155-4043-9A63-9EF1C80E5DD9}" dt="2023-06-02T22:00:38.646" v="9842"/>
          <ac:spMkLst>
            <pc:docMk/>
            <pc:sldMk cId="0" sldId="285"/>
            <ac:spMk id="28" creationId="{D672970A-9D3C-A9A1-0031-0BE88E63B09B}"/>
          </ac:spMkLst>
        </pc:spChg>
        <pc:spChg chg="mod">
          <ac:chgData name="Akul Arun /DS" userId="86a59505-1c39-42df-b73d-44282e87df83" providerId="ADAL" clId="{D2B0CD27-7155-4043-9A63-9EF1C80E5DD9}" dt="2023-06-02T22:00:38.646" v="9842"/>
          <ac:spMkLst>
            <pc:docMk/>
            <pc:sldMk cId="0" sldId="285"/>
            <ac:spMk id="29" creationId="{79947CB1-3E32-D4AD-A7EB-80045D999DF7}"/>
          </ac:spMkLst>
        </pc:spChg>
        <pc:spChg chg="mod">
          <ac:chgData name="Akul Arun /DS" userId="86a59505-1c39-42df-b73d-44282e87df83" providerId="ADAL" clId="{D2B0CD27-7155-4043-9A63-9EF1C80E5DD9}" dt="2023-06-02T22:00:38.646" v="9842"/>
          <ac:spMkLst>
            <pc:docMk/>
            <pc:sldMk cId="0" sldId="285"/>
            <ac:spMk id="30" creationId="{D5822600-1195-C0FF-6C9F-6AD02531976C}"/>
          </ac:spMkLst>
        </pc:spChg>
        <pc:spChg chg="mod">
          <ac:chgData name="Akul Arun /DS" userId="86a59505-1c39-42df-b73d-44282e87df83" providerId="ADAL" clId="{D2B0CD27-7155-4043-9A63-9EF1C80E5DD9}" dt="2023-06-02T22:00:38.646" v="9842"/>
          <ac:spMkLst>
            <pc:docMk/>
            <pc:sldMk cId="0" sldId="285"/>
            <ac:spMk id="31" creationId="{9A542139-E5E4-7616-23FA-07FDB561125E}"/>
          </ac:spMkLst>
        </pc:spChg>
        <pc:spChg chg="mod">
          <ac:chgData name="Akul Arun /DS" userId="86a59505-1c39-42df-b73d-44282e87df83" providerId="ADAL" clId="{D2B0CD27-7155-4043-9A63-9EF1C80E5DD9}" dt="2023-06-02T22:00:38.646" v="9842"/>
          <ac:spMkLst>
            <pc:docMk/>
            <pc:sldMk cId="0" sldId="285"/>
            <ac:spMk id="32" creationId="{D48223C0-30DB-C786-0CC2-2ED04BBF7566}"/>
          </ac:spMkLst>
        </pc:spChg>
        <pc:spChg chg="mod">
          <ac:chgData name="Akul Arun /DS" userId="86a59505-1c39-42df-b73d-44282e87df83" providerId="ADAL" clId="{D2B0CD27-7155-4043-9A63-9EF1C80E5DD9}" dt="2023-06-02T22:00:38.646" v="9842"/>
          <ac:spMkLst>
            <pc:docMk/>
            <pc:sldMk cId="0" sldId="285"/>
            <ac:spMk id="33" creationId="{44A3928E-C287-D29B-1DB8-88AD247F4406}"/>
          </ac:spMkLst>
        </pc:spChg>
        <pc:spChg chg="mod">
          <ac:chgData name="Akul Arun /DS" userId="86a59505-1c39-42df-b73d-44282e87df83" providerId="ADAL" clId="{D2B0CD27-7155-4043-9A63-9EF1C80E5DD9}" dt="2023-06-02T22:00:38.646" v="9842"/>
          <ac:spMkLst>
            <pc:docMk/>
            <pc:sldMk cId="0" sldId="285"/>
            <ac:spMk id="34" creationId="{7BB88F9B-F30C-ADEB-6BA3-CED615146A4D}"/>
          </ac:spMkLst>
        </pc:spChg>
        <pc:spChg chg="mod">
          <ac:chgData name="Akul Arun /DS" userId="86a59505-1c39-42df-b73d-44282e87df83" providerId="ADAL" clId="{D2B0CD27-7155-4043-9A63-9EF1C80E5DD9}" dt="2023-06-02T22:00:38.646" v="9842"/>
          <ac:spMkLst>
            <pc:docMk/>
            <pc:sldMk cId="0" sldId="285"/>
            <ac:spMk id="35" creationId="{7919A34A-75C5-939C-8EC4-B1EB9870C11B}"/>
          </ac:spMkLst>
        </pc:spChg>
        <pc:spChg chg="mod">
          <ac:chgData name="Akul Arun /DS" userId="86a59505-1c39-42df-b73d-44282e87df83" providerId="ADAL" clId="{D2B0CD27-7155-4043-9A63-9EF1C80E5DD9}" dt="2023-06-02T22:00:38.646" v="9842"/>
          <ac:spMkLst>
            <pc:docMk/>
            <pc:sldMk cId="0" sldId="285"/>
            <ac:spMk id="36" creationId="{552F1E3B-718B-1EA2-3042-05C0F918DE66}"/>
          </ac:spMkLst>
        </pc:spChg>
        <pc:spChg chg="mod">
          <ac:chgData name="Akul Arun /DS" userId="86a59505-1c39-42df-b73d-44282e87df83" providerId="ADAL" clId="{D2B0CD27-7155-4043-9A63-9EF1C80E5DD9}" dt="2023-06-02T22:00:38.646" v="9842"/>
          <ac:spMkLst>
            <pc:docMk/>
            <pc:sldMk cId="0" sldId="285"/>
            <ac:spMk id="37" creationId="{658AE81B-0365-8F1F-B3B8-C9F55CA8674A}"/>
          </ac:spMkLst>
        </pc:spChg>
        <pc:spChg chg="mod">
          <ac:chgData name="Akul Arun /DS" userId="86a59505-1c39-42df-b73d-44282e87df83" providerId="ADAL" clId="{D2B0CD27-7155-4043-9A63-9EF1C80E5DD9}" dt="2023-06-02T22:00:38.646" v="9842"/>
          <ac:spMkLst>
            <pc:docMk/>
            <pc:sldMk cId="0" sldId="285"/>
            <ac:spMk id="38" creationId="{6BDA652E-09FD-513B-2B0B-FA15C3C73C14}"/>
          </ac:spMkLst>
        </pc:spChg>
        <pc:spChg chg="mod">
          <ac:chgData name="Akul Arun /DS" userId="86a59505-1c39-42df-b73d-44282e87df83" providerId="ADAL" clId="{D2B0CD27-7155-4043-9A63-9EF1C80E5DD9}" dt="2023-06-02T22:00:38.646" v="9842"/>
          <ac:spMkLst>
            <pc:docMk/>
            <pc:sldMk cId="0" sldId="285"/>
            <ac:spMk id="39" creationId="{4EA656E1-292F-CE62-2709-83C8D2F19ECA}"/>
          </ac:spMkLst>
        </pc:spChg>
        <pc:spChg chg="mod">
          <ac:chgData name="Akul Arun /DS" userId="86a59505-1c39-42df-b73d-44282e87df83" providerId="ADAL" clId="{D2B0CD27-7155-4043-9A63-9EF1C80E5DD9}" dt="2023-06-02T22:00:38.646" v="9842"/>
          <ac:spMkLst>
            <pc:docMk/>
            <pc:sldMk cId="0" sldId="285"/>
            <ac:spMk id="40" creationId="{F02B91F5-2D2B-26C4-89F1-62611BDD6637}"/>
          </ac:spMkLst>
        </pc:spChg>
        <pc:spChg chg="mod">
          <ac:chgData name="Akul Arun /DS" userId="86a59505-1c39-42df-b73d-44282e87df83" providerId="ADAL" clId="{D2B0CD27-7155-4043-9A63-9EF1C80E5DD9}" dt="2023-06-02T22:00:38.646" v="9842"/>
          <ac:spMkLst>
            <pc:docMk/>
            <pc:sldMk cId="0" sldId="285"/>
            <ac:spMk id="41" creationId="{DC828D7C-243E-3D2F-FE62-B790287460B3}"/>
          </ac:spMkLst>
        </pc:spChg>
        <pc:spChg chg="mod">
          <ac:chgData name="Akul Arun /DS" userId="86a59505-1c39-42df-b73d-44282e87df83" providerId="ADAL" clId="{D2B0CD27-7155-4043-9A63-9EF1C80E5DD9}" dt="2023-06-02T22:00:38.646" v="9842"/>
          <ac:spMkLst>
            <pc:docMk/>
            <pc:sldMk cId="0" sldId="285"/>
            <ac:spMk id="42" creationId="{A610FB81-1137-411E-869D-2D0C0E2F041C}"/>
          </ac:spMkLst>
        </pc:spChg>
        <pc:spChg chg="mod">
          <ac:chgData name="Akul Arun /DS" userId="86a59505-1c39-42df-b73d-44282e87df83" providerId="ADAL" clId="{D2B0CD27-7155-4043-9A63-9EF1C80E5DD9}" dt="2023-06-02T22:00:38.646" v="9842"/>
          <ac:spMkLst>
            <pc:docMk/>
            <pc:sldMk cId="0" sldId="285"/>
            <ac:spMk id="43" creationId="{B5EB9602-C663-54BD-DA3C-2C901EF72086}"/>
          </ac:spMkLst>
        </pc:spChg>
        <pc:spChg chg="mod">
          <ac:chgData name="Akul Arun /DS" userId="86a59505-1c39-42df-b73d-44282e87df83" providerId="ADAL" clId="{D2B0CD27-7155-4043-9A63-9EF1C80E5DD9}" dt="2023-06-02T22:00:38.646" v="9842"/>
          <ac:spMkLst>
            <pc:docMk/>
            <pc:sldMk cId="0" sldId="285"/>
            <ac:spMk id="44" creationId="{C4DAFF00-C1ED-E68F-D029-048A558C14EB}"/>
          </ac:spMkLst>
        </pc:spChg>
        <pc:spChg chg="mod">
          <ac:chgData name="Akul Arun /DS" userId="86a59505-1c39-42df-b73d-44282e87df83" providerId="ADAL" clId="{D2B0CD27-7155-4043-9A63-9EF1C80E5DD9}" dt="2023-06-02T22:00:38.646" v="9842"/>
          <ac:spMkLst>
            <pc:docMk/>
            <pc:sldMk cId="0" sldId="285"/>
            <ac:spMk id="45" creationId="{2448E201-1C23-C364-39E4-08F84F892EC2}"/>
          </ac:spMkLst>
        </pc:spChg>
        <pc:spChg chg="mod">
          <ac:chgData name="Akul Arun /DS" userId="86a59505-1c39-42df-b73d-44282e87df83" providerId="ADAL" clId="{D2B0CD27-7155-4043-9A63-9EF1C80E5DD9}" dt="2023-06-02T22:00:38.646" v="9842"/>
          <ac:spMkLst>
            <pc:docMk/>
            <pc:sldMk cId="0" sldId="285"/>
            <ac:spMk id="46" creationId="{99583207-6B35-0A7D-5AE2-E157C77DFAD2}"/>
          </ac:spMkLst>
        </pc:spChg>
        <pc:spChg chg="mod">
          <ac:chgData name="Akul Arun /DS" userId="86a59505-1c39-42df-b73d-44282e87df83" providerId="ADAL" clId="{D2B0CD27-7155-4043-9A63-9EF1C80E5DD9}" dt="2023-06-02T22:00:38.646" v="9842"/>
          <ac:spMkLst>
            <pc:docMk/>
            <pc:sldMk cId="0" sldId="285"/>
            <ac:spMk id="47" creationId="{C1298BCF-2D13-8696-E22E-5A8774364CDE}"/>
          </ac:spMkLst>
        </pc:spChg>
        <pc:spChg chg="mod">
          <ac:chgData name="Akul Arun /DS" userId="86a59505-1c39-42df-b73d-44282e87df83" providerId="ADAL" clId="{D2B0CD27-7155-4043-9A63-9EF1C80E5DD9}" dt="2023-06-02T22:00:38.646" v="9842"/>
          <ac:spMkLst>
            <pc:docMk/>
            <pc:sldMk cId="0" sldId="285"/>
            <ac:spMk id="48" creationId="{6FA7E3EC-C0A9-DC95-1AEA-C73A7CEBAA8A}"/>
          </ac:spMkLst>
        </pc:spChg>
        <pc:spChg chg="mod">
          <ac:chgData name="Akul Arun /DS" userId="86a59505-1c39-42df-b73d-44282e87df83" providerId="ADAL" clId="{D2B0CD27-7155-4043-9A63-9EF1C80E5DD9}" dt="2023-06-02T22:00:38.646" v="9842"/>
          <ac:spMkLst>
            <pc:docMk/>
            <pc:sldMk cId="0" sldId="285"/>
            <ac:spMk id="49" creationId="{3BD7E8C4-4EA5-A9B7-1408-B7614C44A070}"/>
          </ac:spMkLst>
        </pc:spChg>
        <pc:spChg chg="mod">
          <ac:chgData name="Akul Arun /DS" userId="86a59505-1c39-42df-b73d-44282e87df83" providerId="ADAL" clId="{D2B0CD27-7155-4043-9A63-9EF1C80E5DD9}" dt="2023-06-02T22:00:38.646" v="9842"/>
          <ac:spMkLst>
            <pc:docMk/>
            <pc:sldMk cId="0" sldId="285"/>
            <ac:spMk id="50" creationId="{D72CFC18-386D-59E1-C136-F6ECC25D44E7}"/>
          </ac:spMkLst>
        </pc:spChg>
        <pc:spChg chg="mod">
          <ac:chgData name="Akul Arun /DS" userId="86a59505-1c39-42df-b73d-44282e87df83" providerId="ADAL" clId="{D2B0CD27-7155-4043-9A63-9EF1C80E5DD9}" dt="2023-06-02T22:00:38.646" v="9842"/>
          <ac:spMkLst>
            <pc:docMk/>
            <pc:sldMk cId="0" sldId="285"/>
            <ac:spMk id="51" creationId="{C7721555-A434-2B18-BB84-E1CFFA29DC90}"/>
          </ac:spMkLst>
        </pc:spChg>
        <pc:spChg chg="mod">
          <ac:chgData name="Akul Arun /DS" userId="86a59505-1c39-42df-b73d-44282e87df83" providerId="ADAL" clId="{D2B0CD27-7155-4043-9A63-9EF1C80E5DD9}" dt="2023-06-02T22:00:38.646" v="9842"/>
          <ac:spMkLst>
            <pc:docMk/>
            <pc:sldMk cId="0" sldId="285"/>
            <ac:spMk id="52" creationId="{DD7F0BA1-69EA-D9FB-FB75-930F9644CCC3}"/>
          </ac:spMkLst>
        </pc:spChg>
        <pc:spChg chg="mod">
          <ac:chgData name="Akul Arun /DS" userId="86a59505-1c39-42df-b73d-44282e87df83" providerId="ADAL" clId="{D2B0CD27-7155-4043-9A63-9EF1C80E5DD9}" dt="2023-06-02T22:00:38.646" v="9842"/>
          <ac:spMkLst>
            <pc:docMk/>
            <pc:sldMk cId="0" sldId="285"/>
            <ac:spMk id="53" creationId="{E123642A-FC44-B280-3FA0-442DF094B166}"/>
          </ac:spMkLst>
        </pc:spChg>
        <pc:spChg chg="mod">
          <ac:chgData name="Akul Arun /DS" userId="86a59505-1c39-42df-b73d-44282e87df83" providerId="ADAL" clId="{D2B0CD27-7155-4043-9A63-9EF1C80E5DD9}" dt="2023-06-02T22:00:38.646" v="9842"/>
          <ac:spMkLst>
            <pc:docMk/>
            <pc:sldMk cId="0" sldId="285"/>
            <ac:spMk id="54" creationId="{BAC754F0-808A-7B69-72C0-A73132CDD73C}"/>
          </ac:spMkLst>
        </pc:spChg>
        <pc:spChg chg="mod">
          <ac:chgData name="Akul Arun /DS" userId="86a59505-1c39-42df-b73d-44282e87df83" providerId="ADAL" clId="{D2B0CD27-7155-4043-9A63-9EF1C80E5DD9}" dt="2023-06-02T22:00:38.646" v="9842"/>
          <ac:spMkLst>
            <pc:docMk/>
            <pc:sldMk cId="0" sldId="285"/>
            <ac:spMk id="55" creationId="{C1DD75D2-C9A7-BF8C-964E-D098F67801E8}"/>
          </ac:spMkLst>
        </pc:spChg>
        <pc:spChg chg="mod">
          <ac:chgData name="Akul Arun /DS" userId="86a59505-1c39-42df-b73d-44282e87df83" providerId="ADAL" clId="{D2B0CD27-7155-4043-9A63-9EF1C80E5DD9}" dt="2023-06-02T22:00:38.646" v="9842"/>
          <ac:spMkLst>
            <pc:docMk/>
            <pc:sldMk cId="0" sldId="285"/>
            <ac:spMk id="56" creationId="{71FE6377-D46F-118C-12F8-C575BE0489A8}"/>
          </ac:spMkLst>
        </pc:spChg>
        <pc:spChg chg="mod">
          <ac:chgData name="Akul Arun /DS" userId="86a59505-1c39-42df-b73d-44282e87df83" providerId="ADAL" clId="{D2B0CD27-7155-4043-9A63-9EF1C80E5DD9}" dt="2023-06-02T22:00:38.646" v="9842"/>
          <ac:spMkLst>
            <pc:docMk/>
            <pc:sldMk cId="0" sldId="285"/>
            <ac:spMk id="57" creationId="{46671688-1961-8FDF-32E5-F513244EF036}"/>
          </ac:spMkLst>
        </pc:spChg>
        <pc:spChg chg="mod">
          <ac:chgData name="Akul Arun /DS" userId="86a59505-1c39-42df-b73d-44282e87df83" providerId="ADAL" clId="{D2B0CD27-7155-4043-9A63-9EF1C80E5DD9}" dt="2023-06-02T22:00:38.646" v="9842"/>
          <ac:spMkLst>
            <pc:docMk/>
            <pc:sldMk cId="0" sldId="285"/>
            <ac:spMk id="58" creationId="{1C01E4E2-32D2-913F-D9A9-DDF53DFCC022}"/>
          </ac:spMkLst>
        </pc:spChg>
        <pc:spChg chg="mod">
          <ac:chgData name="Akul Arun /DS" userId="86a59505-1c39-42df-b73d-44282e87df83" providerId="ADAL" clId="{D2B0CD27-7155-4043-9A63-9EF1C80E5DD9}" dt="2023-06-02T22:00:38.646" v="9842"/>
          <ac:spMkLst>
            <pc:docMk/>
            <pc:sldMk cId="0" sldId="285"/>
            <ac:spMk id="59" creationId="{AA81513C-D0D1-7D56-6202-8BA5618B3166}"/>
          </ac:spMkLst>
        </pc:spChg>
        <pc:spChg chg="mod">
          <ac:chgData name="Akul Arun /DS" userId="86a59505-1c39-42df-b73d-44282e87df83" providerId="ADAL" clId="{D2B0CD27-7155-4043-9A63-9EF1C80E5DD9}" dt="2023-06-02T22:00:38.646" v="9842"/>
          <ac:spMkLst>
            <pc:docMk/>
            <pc:sldMk cId="0" sldId="285"/>
            <ac:spMk id="60" creationId="{F757B966-72B0-AE63-82A1-9C1B3A97E650}"/>
          </ac:spMkLst>
        </pc:spChg>
        <pc:spChg chg="mod">
          <ac:chgData name="Akul Arun /DS" userId="86a59505-1c39-42df-b73d-44282e87df83" providerId="ADAL" clId="{D2B0CD27-7155-4043-9A63-9EF1C80E5DD9}" dt="2023-06-02T22:00:38.646" v="9842"/>
          <ac:spMkLst>
            <pc:docMk/>
            <pc:sldMk cId="0" sldId="285"/>
            <ac:spMk id="61" creationId="{960557C2-E3F5-2F49-E709-DB453EA4DF67}"/>
          </ac:spMkLst>
        </pc:spChg>
        <pc:spChg chg="mod">
          <ac:chgData name="Akul Arun /DS" userId="86a59505-1c39-42df-b73d-44282e87df83" providerId="ADAL" clId="{D2B0CD27-7155-4043-9A63-9EF1C80E5DD9}" dt="2023-06-02T22:00:38.646" v="9842"/>
          <ac:spMkLst>
            <pc:docMk/>
            <pc:sldMk cId="0" sldId="285"/>
            <ac:spMk id="62" creationId="{D8B5EEBD-082D-66FD-0841-08C6850BE378}"/>
          </ac:spMkLst>
        </pc:spChg>
        <pc:spChg chg="mod">
          <ac:chgData name="Akul Arun /DS" userId="86a59505-1c39-42df-b73d-44282e87df83" providerId="ADAL" clId="{D2B0CD27-7155-4043-9A63-9EF1C80E5DD9}" dt="2023-06-02T22:00:38.646" v="9842"/>
          <ac:spMkLst>
            <pc:docMk/>
            <pc:sldMk cId="0" sldId="285"/>
            <ac:spMk id="63" creationId="{328B36CC-52B9-B8E2-652B-2F12CCA5C65B}"/>
          </ac:spMkLst>
        </pc:spChg>
        <pc:spChg chg="mod">
          <ac:chgData name="Akul Arun /DS" userId="86a59505-1c39-42df-b73d-44282e87df83" providerId="ADAL" clId="{D2B0CD27-7155-4043-9A63-9EF1C80E5DD9}" dt="2023-06-02T22:00:38.646" v="9842"/>
          <ac:spMkLst>
            <pc:docMk/>
            <pc:sldMk cId="0" sldId="285"/>
            <ac:spMk id="2240" creationId="{ACED59F0-EA95-782A-E8DB-14B6BFB6132F}"/>
          </ac:spMkLst>
        </pc:spChg>
        <pc:spChg chg="mod">
          <ac:chgData name="Akul Arun /DS" userId="86a59505-1c39-42df-b73d-44282e87df83" providerId="ADAL" clId="{D2B0CD27-7155-4043-9A63-9EF1C80E5DD9}" dt="2023-06-02T22:00:38.646" v="9842"/>
          <ac:spMkLst>
            <pc:docMk/>
            <pc:sldMk cId="0" sldId="285"/>
            <ac:spMk id="2241" creationId="{BECBAB73-EB5A-35A1-A66C-8501CF005136}"/>
          </ac:spMkLst>
        </pc:spChg>
        <pc:spChg chg="mod">
          <ac:chgData name="Akul Arun /DS" userId="86a59505-1c39-42df-b73d-44282e87df83" providerId="ADAL" clId="{D2B0CD27-7155-4043-9A63-9EF1C80E5DD9}" dt="2023-06-02T22:00:38.646" v="9842"/>
          <ac:spMkLst>
            <pc:docMk/>
            <pc:sldMk cId="0" sldId="285"/>
            <ac:spMk id="2242" creationId="{1A40D0BF-532A-8971-9A77-6208BFCE7C51}"/>
          </ac:spMkLst>
        </pc:spChg>
        <pc:spChg chg="mod">
          <ac:chgData name="Akul Arun /DS" userId="86a59505-1c39-42df-b73d-44282e87df83" providerId="ADAL" clId="{D2B0CD27-7155-4043-9A63-9EF1C80E5DD9}" dt="2023-06-02T22:00:38.646" v="9842"/>
          <ac:spMkLst>
            <pc:docMk/>
            <pc:sldMk cId="0" sldId="285"/>
            <ac:spMk id="2243" creationId="{1018A49F-C03E-2683-56B5-3DE0A8C2AFBF}"/>
          </ac:spMkLst>
        </pc:spChg>
        <pc:spChg chg="mod">
          <ac:chgData name="Akul Arun /DS" userId="86a59505-1c39-42df-b73d-44282e87df83" providerId="ADAL" clId="{D2B0CD27-7155-4043-9A63-9EF1C80E5DD9}" dt="2023-06-02T22:00:38.646" v="9842"/>
          <ac:spMkLst>
            <pc:docMk/>
            <pc:sldMk cId="0" sldId="285"/>
            <ac:spMk id="2244" creationId="{46A29621-52E5-5BDE-2E33-BB25044B7F4F}"/>
          </ac:spMkLst>
        </pc:spChg>
        <pc:spChg chg="mod">
          <ac:chgData name="Akul Arun /DS" userId="86a59505-1c39-42df-b73d-44282e87df83" providerId="ADAL" clId="{D2B0CD27-7155-4043-9A63-9EF1C80E5DD9}" dt="2023-06-02T22:00:38.646" v="9842"/>
          <ac:spMkLst>
            <pc:docMk/>
            <pc:sldMk cId="0" sldId="285"/>
            <ac:spMk id="2245" creationId="{EDFD6E02-6F57-0344-F2CB-98F50463A58B}"/>
          </ac:spMkLst>
        </pc:spChg>
        <pc:spChg chg="mod">
          <ac:chgData name="Akul Arun /DS" userId="86a59505-1c39-42df-b73d-44282e87df83" providerId="ADAL" clId="{D2B0CD27-7155-4043-9A63-9EF1C80E5DD9}" dt="2023-06-02T22:00:38.646" v="9842"/>
          <ac:spMkLst>
            <pc:docMk/>
            <pc:sldMk cId="0" sldId="285"/>
            <ac:spMk id="2246" creationId="{DFEF8E28-B670-B2A0-12FA-C6C9EADACFC4}"/>
          </ac:spMkLst>
        </pc:spChg>
        <pc:spChg chg="mod">
          <ac:chgData name="Akul Arun /DS" userId="86a59505-1c39-42df-b73d-44282e87df83" providerId="ADAL" clId="{D2B0CD27-7155-4043-9A63-9EF1C80E5DD9}" dt="2023-06-02T22:00:38.646" v="9842"/>
          <ac:spMkLst>
            <pc:docMk/>
            <pc:sldMk cId="0" sldId="285"/>
            <ac:spMk id="2247" creationId="{A5677A8E-B154-6499-29E1-C2163C11BCC2}"/>
          </ac:spMkLst>
        </pc:spChg>
        <pc:spChg chg="mod">
          <ac:chgData name="Akul Arun /DS" userId="86a59505-1c39-42df-b73d-44282e87df83" providerId="ADAL" clId="{D2B0CD27-7155-4043-9A63-9EF1C80E5DD9}" dt="2023-06-02T22:00:38.646" v="9842"/>
          <ac:spMkLst>
            <pc:docMk/>
            <pc:sldMk cId="0" sldId="285"/>
            <ac:spMk id="2248" creationId="{3778F5D7-5EC7-FF22-682B-5C57007BDF0B}"/>
          </ac:spMkLst>
        </pc:spChg>
        <pc:spChg chg="mod">
          <ac:chgData name="Akul Arun /DS" userId="86a59505-1c39-42df-b73d-44282e87df83" providerId="ADAL" clId="{D2B0CD27-7155-4043-9A63-9EF1C80E5DD9}" dt="2023-06-02T22:00:38.646" v="9842"/>
          <ac:spMkLst>
            <pc:docMk/>
            <pc:sldMk cId="0" sldId="285"/>
            <ac:spMk id="2249" creationId="{E4A44346-4F46-CDF5-9937-DC8211A7A8D8}"/>
          </ac:spMkLst>
        </pc:spChg>
        <pc:spChg chg="mod">
          <ac:chgData name="Akul Arun /DS" userId="86a59505-1c39-42df-b73d-44282e87df83" providerId="ADAL" clId="{D2B0CD27-7155-4043-9A63-9EF1C80E5DD9}" dt="2023-06-02T22:00:38.646" v="9842"/>
          <ac:spMkLst>
            <pc:docMk/>
            <pc:sldMk cId="0" sldId="285"/>
            <ac:spMk id="2250" creationId="{01DD4321-A554-95D1-2361-D520A5397DF6}"/>
          </ac:spMkLst>
        </pc:spChg>
        <pc:spChg chg="mod">
          <ac:chgData name="Akul Arun /DS" userId="86a59505-1c39-42df-b73d-44282e87df83" providerId="ADAL" clId="{D2B0CD27-7155-4043-9A63-9EF1C80E5DD9}" dt="2023-06-02T22:00:38.646" v="9842"/>
          <ac:spMkLst>
            <pc:docMk/>
            <pc:sldMk cId="0" sldId="285"/>
            <ac:spMk id="2251" creationId="{9012C56F-88E1-8306-1F6D-4E09EDF25F3D}"/>
          </ac:spMkLst>
        </pc:spChg>
        <pc:spChg chg="mod">
          <ac:chgData name="Akul Arun /DS" userId="86a59505-1c39-42df-b73d-44282e87df83" providerId="ADAL" clId="{D2B0CD27-7155-4043-9A63-9EF1C80E5DD9}" dt="2023-06-02T22:00:38.646" v="9842"/>
          <ac:spMkLst>
            <pc:docMk/>
            <pc:sldMk cId="0" sldId="285"/>
            <ac:spMk id="2252" creationId="{D8D1D2EE-FA6A-34A1-0A67-0CB47C217D14}"/>
          </ac:spMkLst>
        </pc:spChg>
        <pc:spChg chg="mod">
          <ac:chgData name="Akul Arun /DS" userId="86a59505-1c39-42df-b73d-44282e87df83" providerId="ADAL" clId="{D2B0CD27-7155-4043-9A63-9EF1C80E5DD9}" dt="2023-06-02T22:00:38.646" v="9842"/>
          <ac:spMkLst>
            <pc:docMk/>
            <pc:sldMk cId="0" sldId="285"/>
            <ac:spMk id="2253" creationId="{FF53E185-4563-C8BE-3BB4-42DE5C1C8AAF}"/>
          </ac:spMkLst>
        </pc:spChg>
        <pc:spChg chg="mod">
          <ac:chgData name="Akul Arun /DS" userId="86a59505-1c39-42df-b73d-44282e87df83" providerId="ADAL" clId="{D2B0CD27-7155-4043-9A63-9EF1C80E5DD9}" dt="2023-06-02T22:00:38.646" v="9842"/>
          <ac:spMkLst>
            <pc:docMk/>
            <pc:sldMk cId="0" sldId="285"/>
            <ac:spMk id="2254" creationId="{3527D06F-CB40-6B7D-07F1-1352B29399C0}"/>
          </ac:spMkLst>
        </pc:spChg>
        <pc:spChg chg="mod">
          <ac:chgData name="Akul Arun /DS" userId="86a59505-1c39-42df-b73d-44282e87df83" providerId="ADAL" clId="{D2B0CD27-7155-4043-9A63-9EF1C80E5DD9}" dt="2023-06-02T22:00:38.646" v="9842"/>
          <ac:spMkLst>
            <pc:docMk/>
            <pc:sldMk cId="0" sldId="285"/>
            <ac:spMk id="2255" creationId="{02426AE8-080F-E4AB-5BF5-6A1690212D7E}"/>
          </ac:spMkLst>
        </pc:spChg>
        <pc:spChg chg="mod">
          <ac:chgData name="Akul Arun /DS" userId="86a59505-1c39-42df-b73d-44282e87df83" providerId="ADAL" clId="{D2B0CD27-7155-4043-9A63-9EF1C80E5DD9}" dt="2023-06-02T22:00:38.646" v="9842"/>
          <ac:spMkLst>
            <pc:docMk/>
            <pc:sldMk cId="0" sldId="285"/>
            <ac:spMk id="2256" creationId="{3B1A67C5-0B30-CCCD-480D-EEDB548F81B8}"/>
          </ac:spMkLst>
        </pc:spChg>
        <pc:spChg chg="mod">
          <ac:chgData name="Akul Arun /DS" userId="86a59505-1c39-42df-b73d-44282e87df83" providerId="ADAL" clId="{D2B0CD27-7155-4043-9A63-9EF1C80E5DD9}" dt="2023-06-02T22:00:38.646" v="9842"/>
          <ac:spMkLst>
            <pc:docMk/>
            <pc:sldMk cId="0" sldId="285"/>
            <ac:spMk id="2257" creationId="{45493541-06D5-D7BA-61FB-6B489A76DEEE}"/>
          </ac:spMkLst>
        </pc:spChg>
        <pc:spChg chg="mod">
          <ac:chgData name="Akul Arun /DS" userId="86a59505-1c39-42df-b73d-44282e87df83" providerId="ADAL" clId="{D2B0CD27-7155-4043-9A63-9EF1C80E5DD9}" dt="2023-06-02T21:54:23.015" v="9709" actId="20577"/>
          <ac:spMkLst>
            <pc:docMk/>
            <pc:sldMk cId="0" sldId="285"/>
            <ac:spMk id="2258" creationId="{00000000-0000-0000-0000-000000000000}"/>
          </ac:spMkLst>
        </pc:spChg>
        <pc:spChg chg="mod">
          <ac:chgData name="Akul Arun /DS" userId="86a59505-1c39-42df-b73d-44282e87df83" providerId="ADAL" clId="{D2B0CD27-7155-4043-9A63-9EF1C80E5DD9}" dt="2023-06-02T21:59:59.076" v="9830" actId="20577"/>
          <ac:spMkLst>
            <pc:docMk/>
            <pc:sldMk cId="0" sldId="285"/>
            <ac:spMk id="2262" creationId="{00000000-0000-0000-0000-000000000000}"/>
          </ac:spMkLst>
        </pc:spChg>
        <pc:spChg chg="mod">
          <ac:chgData name="Akul Arun /DS" userId="86a59505-1c39-42df-b73d-44282e87df83" providerId="ADAL" clId="{D2B0CD27-7155-4043-9A63-9EF1C80E5DD9}" dt="2023-06-02T22:04:47.102" v="9929"/>
          <ac:spMkLst>
            <pc:docMk/>
            <pc:sldMk cId="0" sldId="285"/>
            <ac:spMk id="2263" creationId="{00000000-0000-0000-0000-000000000000}"/>
          </ac:spMkLst>
        </pc:spChg>
        <pc:spChg chg="mod">
          <ac:chgData name="Akul Arun /DS" userId="86a59505-1c39-42df-b73d-44282e87df83" providerId="ADAL" clId="{D2B0CD27-7155-4043-9A63-9EF1C80E5DD9}" dt="2023-06-02T22:00:12.881" v="9840" actId="20577"/>
          <ac:spMkLst>
            <pc:docMk/>
            <pc:sldMk cId="0" sldId="285"/>
            <ac:spMk id="2265" creationId="{00000000-0000-0000-0000-000000000000}"/>
          </ac:spMkLst>
        </pc:spChg>
        <pc:spChg chg="mod">
          <ac:chgData name="Akul Arun /DS" userId="86a59505-1c39-42df-b73d-44282e87df83" providerId="ADAL" clId="{D2B0CD27-7155-4043-9A63-9EF1C80E5DD9}" dt="2023-06-02T22:05:42.535" v="9955"/>
          <ac:spMkLst>
            <pc:docMk/>
            <pc:sldMk cId="0" sldId="285"/>
            <ac:spMk id="2266" creationId="{00000000-0000-0000-0000-000000000000}"/>
          </ac:spMkLst>
        </pc:spChg>
        <pc:spChg chg="mod">
          <ac:chgData name="Akul Arun /DS" userId="86a59505-1c39-42df-b73d-44282e87df83" providerId="ADAL" clId="{D2B0CD27-7155-4043-9A63-9EF1C80E5DD9}" dt="2023-06-02T22:02:39.621" v="9904" actId="20577"/>
          <ac:spMkLst>
            <pc:docMk/>
            <pc:sldMk cId="0" sldId="285"/>
            <ac:spMk id="2274" creationId="{00000000-0000-0000-0000-000000000000}"/>
          </ac:spMkLst>
        </pc:spChg>
        <pc:spChg chg="mod">
          <ac:chgData name="Akul Arun /DS" userId="86a59505-1c39-42df-b73d-44282e87df83" providerId="ADAL" clId="{D2B0CD27-7155-4043-9A63-9EF1C80E5DD9}" dt="2023-06-02T22:00:38.646" v="9842"/>
          <ac:spMkLst>
            <pc:docMk/>
            <pc:sldMk cId="0" sldId="285"/>
            <ac:spMk id="2308" creationId="{E79C569D-9869-3B3D-63D8-6B83FDBE6A39}"/>
          </ac:spMkLst>
        </pc:spChg>
        <pc:spChg chg="mod">
          <ac:chgData name="Akul Arun /DS" userId="86a59505-1c39-42df-b73d-44282e87df83" providerId="ADAL" clId="{D2B0CD27-7155-4043-9A63-9EF1C80E5DD9}" dt="2023-06-02T22:00:38.646" v="9842"/>
          <ac:spMkLst>
            <pc:docMk/>
            <pc:sldMk cId="0" sldId="285"/>
            <ac:spMk id="2309" creationId="{4693B5F7-796B-67C0-4347-15395B5C5F20}"/>
          </ac:spMkLst>
        </pc:spChg>
        <pc:spChg chg="mod">
          <ac:chgData name="Akul Arun /DS" userId="86a59505-1c39-42df-b73d-44282e87df83" providerId="ADAL" clId="{D2B0CD27-7155-4043-9A63-9EF1C80E5DD9}" dt="2023-06-02T22:00:38.646" v="9842"/>
          <ac:spMkLst>
            <pc:docMk/>
            <pc:sldMk cId="0" sldId="285"/>
            <ac:spMk id="2310" creationId="{385CAB26-FFB7-5AF2-A36B-4B269D18B5D2}"/>
          </ac:spMkLst>
        </pc:spChg>
        <pc:spChg chg="mod">
          <ac:chgData name="Akul Arun /DS" userId="86a59505-1c39-42df-b73d-44282e87df83" providerId="ADAL" clId="{D2B0CD27-7155-4043-9A63-9EF1C80E5DD9}" dt="2023-06-02T22:00:38.646" v="9842"/>
          <ac:spMkLst>
            <pc:docMk/>
            <pc:sldMk cId="0" sldId="285"/>
            <ac:spMk id="2311" creationId="{10F47FE2-8B65-8792-0668-71C69F331A37}"/>
          </ac:spMkLst>
        </pc:spChg>
        <pc:spChg chg="mod">
          <ac:chgData name="Akul Arun /DS" userId="86a59505-1c39-42df-b73d-44282e87df83" providerId="ADAL" clId="{D2B0CD27-7155-4043-9A63-9EF1C80E5DD9}" dt="2023-06-02T22:00:38.646" v="9842"/>
          <ac:spMkLst>
            <pc:docMk/>
            <pc:sldMk cId="0" sldId="285"/>
            <ac:spMk id="2312" creationId="{20F0ED05-6EA7-AC7C-1709-C528C6D6A22C}"/>
          </ac:spMkLst>
        </pc:spChg>
        <pc:spChg chg="mod">
          <ac:chgData name="Akul Arun /DS" userId="86a59505-1c39-42df-b73d-44282e87df83" providerId="ADAL" clId="{D2B0CD27-7155-4043-9A63-9EF1C80E5DD9}" dt="2023-06-02T22:00:38.646" v="9842"/>
          <ac:spMkLst>
            <pc:docMk/>
            <pc:sldMk cId="0" sldId="285"/>
            <ac:spMk id="2313" creationId="{B8DA0B60-0F7D-1BC4-D32C-1F14AF2842F1}"/>
          </ac:spMkLst>
        </pc:spChg>
        <pc:spChg chg="mod">
          <ac:chgData name="Akul Arun /DS" userId="86a59505-1c39-42df-b73d-44282e87df83" providerId="ADAL" clId="{D2B0CD27-7155-4043-9A63-9EF1C80E5DD9}" dt="2023-06-02T22:00:38.646" v="9842"/>
          <ac:spMkLst>
            <pc:docMk/>
            <pc:sldMk cId="0" sldId="285"/>
            <ac:spMk id="2314" creationId="{C7A55564-15FC-D57E-957E-C52E13CDE689}"/>
          </ac:spMkLst>
        </pc:spChg>
        <pc:spChg chg="mod">
          <ac:chgData name="Akul Arun /DS" userId="86a59505-1c39-42df-b73d-44282e87df83" providerId="ADAL" clId="{D2B0CD27-7155-4043-9A63-9EF1C80E5DD9}" dt="2023-06-02T22:00:38.646" v="9842"/>
          <ac:spMkLst>
            <pc:docMk/>
            <pc:sldMk cId="0" sldId="285"/>
            <ac:spMk id="2315" creationId="{E209E68B-8633-13E8-0AA5-D2A463FC1710}"/>
          </ac:spMkLst>
        </pc:spChg>
        <pc:grpChg chg="add mod">
          <ac:chgData name="Akul Arun /DS" userId="86a59505-1c39-42df-b73d-44282e87df83" providerId="ADAL" clId="{D2B0CD27-7155-4043-9A63-9EF1C80E5DD9}" dt="2023-06-02T22:01:01.719" v="9847" actId="1076"/>
          <ac:grpSpMkLst>
            <pc:docMk/>
            <pc:sldMk cId="0" sldId="285"/>
            <ac:grpSpMk id="2" creationId="{E7BFE80C-FF81-D750-937F-151B09E6D26E}"/>
          </ac:grpSpMkLst>
        </pc:grpChg>
        <pc:grpChg chg="del">
          <ac:chgData name="Akul Arun /DS" userId="86a59505-1c39-42df-b73d-44282e87df83" providerId="ADAL" clId="{D2B0CD27-7155-4043-9A63-9EF1C80E5DD9}" dt="2023-06-02T22:00:17.672" v="9841" actId="21"/>
          <ac:grpSpMkLst>
            <pc:docMk/>
            <pc:sldMk cId="0" sldId="285"/>
            <ac:grpSpMk id="2277" creationId="{00000000-0000-0000-0000-000000000000}"/>
          </ac:grpSpMkLst>
        </pc:grpChg>
      </pc:sldChg>
      <pc:sldChg chg="delSp modSp mod ord modNotes">
        <pc:chgData name="Akul Arun /DS" userId="86a59505-1c39-42df-b73d-44282e87df83" providerId="ADAL" clId="{D2B0CD27-7155-4043-9A63-9EF1C80E5DD9}" dt="2023-06-03T11:18:16.432" v="10733" actId="1076"/>
        <pc:sldMkLst>
          <pc:docMk/>
          <pc:sldMk cId="0" sldId="286"/>
        </pc:sldMkLst>
        <pc:spChg chg="del">
          <ac:chgData name="Akul Arun /DS" userId="86a59505-1c39-42df-b73d-44282e87df83" providerId="ADAL" clId="{D2B0CD27-7155-4043-9A63-9EF1C80E5DD9}" dt="2023-06-03T11:17:51.684" v="10721" actId="21"/>
          <ac:spMkLst>
            <pc:docMk/>
            <pc:sldMk cId="0" sldId="286"/>
            <ac:spMk id="2312" creationId="{00000000-0000-0000-0000-000000000000}"/>
          </ac:spMkLst>
        </pc:spChg>
        <pc:spChg chg="del">
          <ac:chgData name="Akul Arun /DS" userId="86a59505-1c39-42df-b73d-44282e87df83" providerId="ADAL" clId="{D2B0CD27-7155-4043-9A63-9EF1C80E5DD9}" dt="2023-06-03T11:17:49.608" v="10720" actId="21"/>
          <ac:spMkLst>
            <pc:docMk/>
            <pc:sldMk cId="0" sldId="286"/>
            <ac:spMk id="2313" creationId="{00000000-0000-0000-0000-000000000000}"/>
          </ac:spMkLst>
        </pc:spChg>
        <pc:spChg chg="del">
          <ac:chgData name="Akul Arun /DS" userId="86a59505-1c39-42df-b73d-44282e87df83" providerId="ADAL" clId="{D2B0CD27-7155-4043-9A63-9EF1C80E5DD9}" dt="2023-06-03T11:17:27.316" v="10713" actId="21"/>
          <ac:spMkLst>
            <pc:docMk/>
            <pc:sldMk cId="0" sldId="286"/>
            <ac:spMk id="2314" creationId="{00000000-0000-0000-0000-000000000000}"/>
          </ac:spMkLst>
        </pc:spChg>
        <pc:spChg chg="mod">
          <ac:chgData name="Akul Arun /DS" userId="86a59505-1c39-42df-b73d-44282e87df83" providerId="ADAL" clId="{D2B0CD27-7155-4043-9A63-9EF1C80E5DD9}" dt="2023-06-03T11:18:16.432" v="10733" actId="1076"/>
          <ac:spMkLst>
            <pc:docMk/>
            <pc:sldMk cId="0" sldId="286"/>
            <ac:spMk id="2315" creationId="{00000000-0000-0000-0000-000000000000}"/>
          </ac:spMkLst>
        </pc:spChg>
        <pc:spChg chg="del">
          <ac:chgData name="Akul Arun /DS" userId="86a59505-1c39-42df-b73d-44282e87df83" providerId="ADAL" clId="{D2B0CD27-7155-4043-9A63-9EF1C80E5DD9}" dt="2023-06-03T11:17:44.528" v="10718" actId="21"/>
          <ac:spMkLst>
            <pc:docMk/>
            <pc:sldMk cId="0" sldId="286"/>
            <ac:spMk id="2328" creationId="{00000000-0000-0000-0000-000000000000}"/>
          </ac:spMkLst>
        </pc:spChg>
        <pc:spChg chg="del">
          <ac:chgData name="Akul Arun /DS" userId="86a59505-1c39-42df-b73d-44282e87df83" providerId="ADAL" clId="{D2B0CD27-7155-4043-9A63-9EF1C80E5DD9}" dt="2023-06-03T11:17:53.783" v="10722" actId="21"/>
          <ac:spMkLst>
            <pc:docMk/>
            <pc:sldMk cId="0" sldId="286"/>
            <ac:spMk id="2329" creationId="{00000000-0000-0000-0000-000000000000}"/>
          </ac:spMkLst>
        </pc:spChg>
        <pc:grpChg chg="del">
          <ac:chgData name="Akul Arun /DS" userId="86a59505-1c39-42df-b73d-44282e87df83" providerId="ADAL" clId="{D2B0CD27-7155-4043-9A63-9EF1C80E5DD9}" dt="2023-06-03T11:17:40.895" v="10717" actId="21"/>
          <ac:grpSpMkLst>
            <pc:docMk/>
            <pc:sldMk cId="0" sldId="286"/>
            <ac:grpSpMk id="2316" creationId="{00000000-0000-0000-0000-000000000000}"/>
          </ac:grpSpMkLst>
        </pc:grpChg>
        <pc:grpChg chg="del">
          <ac:chgData name="Akul Arun /DS" userId="86a59505-1c39-42df-b73d-44282e87df83" providerId="ADAL" clId="{D2B0CD27-7155-4043-9A63-9EF1C80E5DD9}" dt="2023-06-03T11:17:36.677" v="10716" actId="21"/>
          <ac:grpSpMkLst>
            <pc:docMk/>
            <pc:sldMk cId="0" sldId="286"/>
            <ac:grpSpMk id="2320" creationId="{00000000-0000-0000-0000-000000000000}"/>
          </ac:grpSpMkLst>
        </pc:grpChg>
        <pc:grpChg chg="del">
          <ac:chgData name="Akul Arun /DS" userId="86a59505-1c39-42df-b73d-44282e87df83" providerId="ADAL" clId="{D2B0CD27-7155-4043-9A63-9EF1C80E5DD9}" dt="2023-06-03T11:17:29.235" v="10714" actId="21"/>
          <ac:grpSpMkLst>
            <pc:docMk/>
            <pc:sldMk cId="0" sldId="286"/>
            <ac:grpSpMk id="2324" creationId="{00000000-0000-0000-0000-000000000000}"/>
          </ac:grpSpMkLst>
        </pc:grpChg>
        <pc:grpChg chg="del">
          <ac:chgData name="Akul Arun /DS" userId="86a59505-1c39-42df-b73d-44282e87df83" providerId="ADAL" clId="{D2B0CD27-7155-4043-9A63-9EF1C80E5DD9}" dt="2023-06-03T11:17:47.584" v="10719" actId="21"/>
          <ac:grpSpMkLst>
            <pc:docMk/>
            <pc:sldMk cId="0" sldId="286"/>
            <ac:grpSpMk id="2330" creationId="{00000000-0000-0000-0000-000000000000}"/>
          </ac:grpSpMkLst>
        </pc:grpChg>
        <pc:grpChg chg="del">
          <ac:chgData name="Akul Arun /DS" userId="86a59505-1c39-42df-b73d-44282e87df83" providerId="ADAL" clId="{D2B0CD27-7155-4043-9A63-9EF1C80E5DD9}" dt="2023-06-03T11:17:33.368" v="10715" actId="21"/>
          <ac:grpSpMkLst>
            <pc:docMk/>
            <pc:sldMk cId="0" sldId="286"/>
            <ac:grpSpMk id="2334" creationId="{00000000-0000-0000-0000-000000000000}"/>
          </ac:grpSpMkLst>
        </pc:grpChg>
      </pc:sldChg>
      <pc:sldChg chg="del">
        <pc:chgData name="Akul Arun /DS" userId="86a59505-1c39-42df-b73d-44282e87df83" providerId="ADAL" clId="{D2B0CD27-7155-4043-9A63-9EF1C80E5DD9}" dt="2023-06-03T11:29:33.860" v="10895" actId="2696"/>
        <pc:sldMkLst>
          <pc:docMk/>
          <pc:sldMk cId="0" sldId="287"/>
        </pc:sldMkLst>
      </pc:sldChg>
      <pc:sldChg chg="del">
        <pc:chgData name="Akul Arun /DS" userId="86a59505-1c39-42df-b73d-44282e87df83" providerId="ADAL" clId="{D2B0CD27-7155-4043-9A63-9EF1C80E5DD9}" dt="2023-06-03T11:29:33.860" v="10895" actId="2696"/>
        <pc:sldMkLst>
          <pc:docMk/>
          <pc:sldMk cId="0" sldId="288"/>
        </pc:sldMkLst>
      </pc:sldChg>
      <pc:sldChg chg="del">
        <pc:chgData name="Akul Arun /DS" userId="86a59505-1c39-42df-b73d-44282e87df83" providerId="ADAL" clId="{D2B0CD27-7155-4043-9A63-9EF1C80E5DD9}" dt="2023-06-03T11:29:33.860" v="10895" actId="2696"/>
        <pc:sldMkLst>
          <pc:docMk/>
          <pc:sldMk cId="0" sldId="289"/>
        </pc:sldMkLst>
      </pc:sldChg>
      <pc:sldChg chg="del">
        <pc:chgData name="Akul Arun /DS" userId="86a59505-1c39-42df-b73d-44282e87df83" providerId="ADAL" clId="{D2B0CD27-7155-4043-9A63-9EF1C80E5DD9}" dt="2023-06-03T11:29:33.860" v="10895" actId="2696"/>
        <pc:sldMkLst>
          <pc:docMk/>
          <pc:sldMk cId="0" sldId="290"/>
        </pc:sldMkLst>
      </pc:sldChg>
      <pc:sldChg chg="addSp delSp modSp new mod modNotesTx">
        <pc:chgData name="Akul Arun /DS" userId="86a59505-1c39-42df-b73d-44282e87df83" providerId="ADAL" clId="{D2B0CD27-7155-4043-9A63-9EF1C80E5DD9}" dt="2023-06-03T11:23:48.479" v="10829" actId="1582"/>
        <pc:sldMkLst>
          <pc:docMk/>
          <pc:sldMk cId="239889739" sldId="291"/>
        </pc:sldMkLst>
        <pc:spChg chg="mod">
          <ac:chgData name="Akul Arun /DS" userId="86a59505-1c39-42df-b73d-44282e87df83" providerId="ADAL" clId="{D2B0CD27-7155-4043-9A63-9EF1C80E5DD9}" dt="2023-06-02T12:58:43.138" v="1453" actId="27636"/>
          <ac:spMkLst>
            <pc:docMk/>
            <pc:sldMk cId="239889739" sldId="291"/>
            <ac:spMk id="2" creationId="{E4ED70ED-A282-E617-B77C-8E93B7F05EFE}"/>
          </ac:spMkLst>
        </pc:spChg>
        <pc:spChg chg="add del mod">
          <ac:chgData name="Akul Arun /DS" userId="86a59505-1c39-42df-b73d-44282e87df83" providerId="ADAL" clId="{D2B0CD27-7155-4043-9A63-9EF1C80E5DD9}" dt="2023-06-02T12:57:39.484" v="1446" actId="21"/>
          <ac:spMkLst>
            <pc:docMk/>
            <pc:sldMk cId="239889739" sldId="291"/>
            <ac:spMk id="6" creationId="{DEDAD9A6-89C7-4A63-24B1-146DEBB5AF0E}"/>
          </ac:spMkLst>
        </pc:spChg>
        <pc:spChg chg="add del mod">
          <ac:chgData name="Akul Arun /DS" userId="86a59505-1c39-42df-b73d-44282e87df83" providerId="ADAL" clId="{D2B0CD27-7155-4043-9A63-9EF1C80E5DD9}" dt="2023-06-03T10:16:37.834" v="10638" actId="21"/>
          <ac:spMkLst>
            <pc:docMk/>
            <pc:sldMk cId="239889739" sldId="291"/>
            <ac:spMk id="7" creationId="{E2D96CBB-885C-89E4-4448-4F2C74F87E5D}"/>
          </ac:spMkLst>
        </pc:spChg>
        <pc:picChg chg="add del mod">
          <ac:chgData name="Akul Arun /DS" userId="86a59505-1c39-42df-b73d-44282e87df83" providerId="ADAL" clId="{D2B0CD27-7155-4043-9A63-9EF1C80E5DD9}" dt="2023-06-02T12:21:02.720" v="1029" actId="21"/>
          <ac:picMkLst>
            <pc:docMk/>
            <pc:sldMk cId="239889739" sldId="291"/>
            <ac:picMk id="3" creationId="{5D800E4D-7F9B-E14E-8BF0-649A3AEC338E}"/>
          </ac:picMkLst>
        </pc:picChg>
        <pc:picChg chg="add del mod">
          <ac:chgData name="Akul Arun /DS" userId="86a59505-1c39-42df-b73d-44282e87df83" providerId="ADAL" clId="{D2B0CD27-7155-4043-9A63-9EF1C80E5DD9}" dt="2023-06-02T12:55:02.264" v="1442" actId="21"/>
          <ac:picMkLst>
            <pc:docMk/>
            <pc:sldMk cId="239889739" sldId="291"/>
            <ac:picMk id="4" creationId="{E2F68427-50EA-6B37-9054-6042C91FE3DA}"/>
          </ac:picMkLst>
        </pc:picChg>
        <pc:picChg chg="add mod">
          <ac:chgData name="Akul Arun /DS" userId="86a59505-1c39-42df-b73d-44282e87df83" providerId="ADAL" clId="{D2B0CD27-7155-4043-9A63-9EF1C80E5DD9}" dt="2023-06-03T11:23:48.479" v="10829" actId="1582"/>
          <ac:picMkLst>
            <pc:docMk/>
            <pc:sldMk cId="239889739" sldId="291"/>
            <ac:picMk id="5" creationId="{DD09C141-83F4-6FB8-7675-085BC9F9EE53}"/>
          </ac:picMkLst>
        </pc:picChg>
        <pc:picChg chg="add del mod">
          <ac:chgData name="Akul Arun /DS" userId="86a59505-1c39-42df-b73d-44282e87df83" providerId="ADAL" clId="{D2B0CD27-7155-4043-9A63-9EF1C80E5DD9}" dt="2023-06-03T10:16:35.043" v="10637" actId="21"/>
          <ac:picMkLst>
            <pc:docMk/>
            <pc:sldMk cId="239889739" sldId="291"/>
            <ac:picMk id="8" creationId="{3449EBFE-5BF7-08F2-035C-350388BAC299}"/>
          </ac:picMkLst>
        </pc:picChg>
      </pc:sldChg>
      <pc:sldChg chg="addSp modSp new mod modNotesTx">
        <pc:chgData name="Akul Arun /DS" userId="86a59505-1c39-42df-b73d-44282e87df83" providerId="ADAL" clId="{D2B0CD27-7155-4043-9A63-9EF1C80E5DD9}" dt="2023-06-03T11:52:13.484" v="11355" actId="20577"/>
        <pc:sldMkLst>
          <pc:docMk/>
          <pc:sldMk cId="3047853222" sldId="292"/>
        </pc:sldMkLst>
        <pc:spChg chg="mod">
          <ac:chgData name="Akul Arun /DS" userId="86a59505-1c39-42df-b73d-44282e87df83" providerId="ADAL" clId="{D2B0CD27-7155-4043-9A63-9EF1C80E5DD9}" dt="2023-06-02T15:18:58.633" v="3204" actId="2711"/>
          <ac:spMkLst>
            <pc:docMk/>
            <pc:sldMk cId="3047853222" sldId="292"/>
            <ac:spMk id="2" creationId="{1182B2C1-A8D6-C46D-1DD1-85594672ADF4}"/>
          </ac:spMkLst>
        </pc:spChg>
        <pc:spChg chg="add mod">
          <ac:chgData name="Akul Arun /DS" userId="86a59505-1c39-42df-b73d-44282e87df83" providerId="ADAL" clId="{D2B0CD27-7155-4043-9A63-9EF1C80E5DD9}" dt="2023-06-02T16:54:27.908" v="4212" actId="1076"/>
          <ac:spMkLst>
            <pc:docMk/>
            <pc:sldMk cId="3047853222" sldId="292"/>
            <ac:spMk id="3" creationId="{CAEAADAB-885B-BCC7-92FA-B0DCC3C1497C}"/>
          </ac:spMkLst>
        </pc:spChg>
        <pc:spChg chg="add mod">
          <ac:chgData name="Akul Arun /DS" userId="86a59505-1c39-42df-b73d-44282e87df83" providerId="ADAL" clId="{D2B0CD27-7155-4043-9A63-9EF1C80E5DD9}" dt="2023-06-02T16:54:43.556" v="4215" actId="1076"/>
          <ac:spMkLst>
            <pc:docMk/>
            <pc:sldMk cId="3047853222" sldId="292"/>
            <ac:spMk id="4" creationId="{38D480A9-707E-E78C-A7F3-4E0FC639DFC5}"/>
          </ac:spMkLst>
        </pc:spChg>
        <pc:picChg chg="add mod">
          <ac:chgData name="Akul Arun /DS" userId="86a59505-1c39-42df-b73d-44282e87df83" providerId="ADAL" clId="{D2B0CD27-7155-4043-9A63-9EF1C80E5DD9}" dt="2023-06-03T11:26:54.474" v="10869" actId="1582"/>
          <ac:picMkLst>
            <pc:docMk/>
            <pc:sldMk cId="3047853222" sldId="292"/>
            <ac:picMk id="5122" creationId="{A2A96318-3083-BADB-4BBC-4A7A19350C41}"/>
          </ac:picMkLst>
        </pc:picChg>
        <pc:picChg chg="add mod">
          <ac:chgData name="Akul Arun /DS" userId="86a59505-1c39-42df-b73d-44282e87df83" providerId="ADAL" clId="{D2B0CD27-7155-4043-9A63-9EF1C80E5DD9}" dt="2023-06-03T11:27:00.676" v="10871" actId="1582"/>
          <ac:picMkLst>
            <pc:docMk/>
            <pc:sldMk cId="3047853222" sldId="292"/>
            <ac:picMk id="5124" creationId="{EA0CBB74-14F5-CAA1-B1E5-D02E3623C1BD}"/>
          </ac:picMkLst>
        </pc:picChg>
        <pc:cxnChg chg="add mod">
          <ac:chgData name="Akul Arun /DS" userId="86a59505-1c39-42df-b73d-44282e87df83" providerId="ADAL" clId="{D2B0CD27-7155-4043-9A63-9EF1C80E5DD9}" dt="2023-06-02T16:55:10.866" v="4218" actId="1582"/>
          <ac:cxnSpMkLst>
            <pc:docMk/>
            <pc:sldMk cId="3047853222" sldId="292"/>
            <ac:cxnSpMk id="6" creationId="{6E0EDAA9-93CB-B1AC-1C09-B487C82262F2}"/>
          </ac:cxnSpMkLst>
        </pc:cxnChg>
      </pc:sldChg>
      <pc:sldChg chg="addSp delSp modSp add mod modNotesTx">
        <pc:chgData name="Akul Arun /DS" userId="86a59505-1c39-42df-b73d-44282e87df83" providerId="ADAL" clId="{D2B0CD27-7155-4043-9A63-9EF1C80E5DD9}" dt="2023-06-03T12:35:26.046" v="11577" actId="5793"/>
        <pc:sldMkLst>
          <pc:docMk/>
          <pc:sldMk cId="1968590662" sldId="293"/>
        </pc:sldMkLst>
        <pc:spChg chg="mod">
          <ac:chgData name="Akul Arun /DS" userId="86a59505-1c39-42df-b73d-44282e87df83" providerId="ADAL" clId="{D2B0CD27-7155-4043-9A63-9EF1C80E5DD9}" dt="2023-06-02T13:06:19.930" v="1557" actId="20577"/>
          <ac:spMkLst>
            <pc:docMk/>
            <pc:sldMk cId="1968590662" sldId="293"/>
            <ac:spMk id="2" creationId="{E4ED70ED-A282-E617-B77C-8E93B7F05EFE}"/>
          </ac:spMkLst>
        </pc:spChg>
        <pc:spChg chg="del mod">
          <ac:chgData name="Akul Arun /DS" userId="86a59505-1c39-42df-b73d-44282e87df83" providerId="ADAL" clId="{D2B0CD27-7155-4043-9A63-9EF1C80E5DD9}" dt="2023-06-02T20:49:13.844" v="9051" actId="21"/>
          <ac:spMkLst>
            <pc:docMk/>
            <pc:sldMk cId="1968590662" sldId="293"/>
            <ac:spMk id="7" creationId="{E2D96CBB-885C-89E4-4448-4F2C74F87E5D}"/>
          </ac:spMkLst>
        </pc:spChg>
        <pc:picChg chg="add mod">
          <ac:chgData name="Akul Arun /DS" userId="86a59505-1c39-42df-b73d-44282e87df83" providerId="ADAL" clId="{D2B0CD27-7155-4043-9A63-9EF1C80E5DD9}" dt="2023-06-03T11:24:13.724" v="10836" actId="1076"/>
          <ac:picMkLst>
            <pc:docMk/>
            <pc:sldMk cId="1968590662" sldId="293"/>
            <ac:picMk id="3" creationId="{2E8DE9F9-ACD1-D5F9-F92F-076EEF290C08}"/>
          </ac:picMkLst>
        </pc:picChg>
        <pc:picChg chg="add del mod">
          <ac:chgData name="Akul Arun /DS" userId="86a59505-1c39-42df-b73d-44282e87df83" providerId="ADAL" clId="{D2B0CD27-7155-4043-9A63-9EF1C80E5DD9}" dt="2023-06-02T20:49:09.835" v="9049" actId="21"/>
          <ac:picMkLst>
            <pc:docMk/>
            <pc:sldMk cId="1968590662" sldId="293"/>
            <ac:picMk id="4" creationId="{415B8AF5-D9BB-2FEB-8009-30F17E54F531}"/>
          </ac:picMkLst>
        </pc:picChg>
        <pc:picChg chg="del">
          <ac:chgData name="Akul Arun /DS" userId="86a59505-1c39-42df-b73d-44282e87df83" providerId="ADAL" clId="{D2B0CD27-7155-4043-9A63-9EF1C80E5DD9}" dt="2023-06-02T13:06:25.674" v="1558" actId="21"/>
          <ac:picMkLst>
            <pc:docMk/>
            <pc:sldMk cId="1968590662" sldId="293"/>
            <ac:picMk id="5" creationId="{DD09C141-83F4-6FB8-7675-085BC9F9EE53}"/>
          </ac:picMkLst>
        </pc:picChg>
        <pc:picChg chg="del mod">
          <ac:chgData name="Akul Arun /DS" userId="86a59505-1c39-42df-b73d-44282e87df83" providerId="ADAL" clId="{D2B0CD27-7155-4043-9A63-9EF1C80E5DD9}" dt="2023-06-02T13:10:40.828" v="1581" actId="21"/>
          <ac:picMkLst>
            <pc:docMk/>
            <pc:sldMk cId="1968590662" sldId="293"/>
            <ac:picMk id="8" creationId="{3449EBFE-5BF7-08F2-035C-350388BAC299}"/>
          </ac:picMkLst>
        </pc:picChg>
      </pc:sldChg>
      <pc:sldChg chg="addSp delSp modSp add mod modNotesTx">
        <pc:chgData name="Akul Arun /DS" userId="86a59505-1c39-42df-b73d-44282e87df83" providerId="ADAL" clId="{D2B0CD27-7155-4043-9A63-9EF1C80E5DD9}" dt="2023-06-03T11:24:24.089" v="10839" actId="1076"/>
        <pc:sldMkLst>
          <pc:docMk/>
          <pc:sldMk cId="2233663356" sldId="294"/>
        </pc:sldMkLst>
        <pc:spChg chg="del mod">
          <ac:chgData name="Akul Arun /DS" userId="86a59505-1c39-42df-b73d-44282e87df83" providerId="ADAL" clId="{D2B0CD27-7155-4043-9A63-9EF1C80E5DD9}" dt="2023-06-02T20:50:02.498" v="9058" actId="21"/>
          <ac:spMkLst>
            <pc:docMk/>
            <pc:sldMk cId="2233663356" sldId="294"/>
            <ac:spMk id="2" creationId="{E4ED70ED-A282-E617-B77C-8E93B7F05EFE}"/>
          </ac:spMkLst>
        </pc:spChg>
        <pc:spChg chg="mod">
          <ac:chgData name="Akul Arun /DS" userId="86a59505-1c39-42df-b73d-44282e87df83" providerId="ADAL" clId="{D2B0CD27-7155-4043-9A63-9EF1C80E5DD9}" dt="2023-06-02T20:50:37.611" v="9059" actId="1076"/>
          <ac:spMkLst>
            <pc:docMk/>
            <pc:sldMk cId="2233663356" sldId="294"/>
            <ac:spMk id="7" creationId="{E2D96CBB-885C-89E4-4448-4F2C74F87E5D}"/>
          </ac:spMkLst>
        </pc:spChg>
        <pc:picChg chg="del">
          <ac:chgData name="Akul Arun /DS" userId="86a59505-1c39-42df-b73d-44282e87df83" providerId="ADAL" clId="{D2B0CD27-7155-4043-9A63-9EF1C80E5DD9}" dt="2023-06-02T14:16:37.212" v="1629" actId="21"/>
          <ac:picMkLst>
            <pc:docMk/>
            <pc:sldMk cId="2233663356" sldId="294"/>
            <ac:picMk id="3" creationId="{2E8DE9F9-ACD1-D5F9-F92F-076EEF290C08}"/>
          </ac:picMkLst>
        </pc:picChg>
        <pc:picChg chg="del">
          <ac:chgData name="Akul Arun /DS" userId="86a59505-1c39-42df-b73d-44282e87df83" providerId="ADAL" clId="{D2B0CD27-7155-4043-9A63-9EF1C80E5DD9}" dt="2023-06-02T14:16:39.506" v="1630" actId="21"/>
          <ac:picMkLst>
            <pc:docMk/>
            <pc:sldMk cId="2233663356" sldId="294"/>
            <ac:picMk id="4" creationId="{415B8AF5-D9BB-2FEB-8009-30F17E54F531}"/>
          </ac:picMkLst>
        </pc:picChg>
        <pc:picChg chg="add del mod">
          <ac:chgData name="Akul Arun /DS" userId="86a59505-1c39-42df-b73d-44282e87df83" providerId="ADAL" clId="{D2B0CD27-7155-4043-9A63-9EF1C80E5DD9}" dt="2023-06-02T20:49:57.564" v="9056" actId="21"/>
          <ac:picMkLst>
            <pc:docMk/>
            <pc:sldMk cId="2233663356" sldId="294"/>
            <ac:picMk id="1026" creationId="{46F40D59-8457-A17D-13EA-4E275F5960CE}"/>
          </ac:picMkLst>
        </pc:picChg>
        <pc:picChg chg="add mod">
          <ac:chgData name="Akul Arun /DS" userId="86a59505-1c39-42df-b73d-44282e87df83" providerId="ADAL" clId="{D2B0CD27-7155-4043-9A63-9EF1C80E5DD9}" dt="2023-06-03T11:24:24.089" v="10839" actId="1076"/>
          <ac:picMkLst>
            <pc:docMk/>
            <pc:sldMk cId="2233663356" sldId="294"/>
            <ac:picMk id="1028" creationId="{6168667B-2E75-4300-4F5B-FCA0E8308CC9}"/>
          </ac:picMkLst>
        </pc:picChg>
      </pc:sldChg>
      <pc:sldChg chg="addSp delSp modSp add mod modNotesTx">
        <pc:chgData name="Akul Arun /DS" userId="86a59505-1c39-42df-b73d-44282e87df83" providerId="ADAL" clId="{D2B0CD27-7155-4043-9A63-9EF1C80E5DD9}" dt="2023-06-03T11:24:39.932" v="10842" actId="1076"/>
        <pc:sldMkLst>
          <pc:docMk/>
          <pc:sldMk cId="2381159253" sldId="295"/>
        </pc:sldMkLst>
        <pc:spChg chg="mod">
          <ac:chgData name="Akul Arun /DS" userId="86a59505-1c39-42df-b73d-44282e87df83" providerId="ADAL" clId="{D2B0CD27-7155-4043-9A63-9EF1C80E5DD9}" dt="2023-06-02T14:19:52.773" v="1678" actId="20577"/>
          <ac:spMkLst>
            <pc:docMk/>
            <pc:sldMk cId="2381159253" sldId="295"/>
            <ac:spMk id="2" creationId="{E4ED70ED-A282-E617-B77C-8E93B7F05EFE}"/>
          </ac:spMkLst>
        </pc:spChg>
        <pc:spChg chg="del mod">
          <ac:chgData name="Akul Arun /DS" userId="86a59505-1c39-42df-b73d-44282e87df83" providerId="ADAL" clId="{D2B0CD27-7155-4043-9A63-9EF1C80E5DD9}" dt="2023-06-03T10:09:54.054" v="10335" actId="21"/>
          <ac:spMkLst>
            <pc:docMk/>
            <pc:sldMk cId="2381159253" sldId="295"/>
            <ac:spMk id="7" creationId="{E2D96CBB-885C-89E4-4448-4F2C74F87E5D}"/>
          </ac:spMkLst>
        </pc:spChg>
        <pc:picChg chg="del">
          <ac:chgData name="Akul Arun /DS" userId="86a59505-1c39-42df-b73d-44282e87df83" providerId="ADAL" clId="{D2B0CD27-7155-4043-9A63-9EF1C80E5DD9}" dt="2023-06-02T14:34:46.286" v="2297" actId="21"/>
          <ac:picMkLst>
            <pc:docMk/>
            <pc:sldMk cId="2381159253" sldId="295"/>
            <ac:picMk id="1026" creationId="{46F40D59-8457-A17D-13EA-4E275F5960CE}"/>
          </ac:picMkLst>
        </pc:picChg>
        <pc:picChg chg="del">
          <ac:chgData name="Akul Arun /DS" userId="86a59505-1c39-42df-b73d-44282e87df83" providerId="ADAL" clId="{D2B0CD27-7155-4043-9A63-9EF1C80E5DD9}" dt="2023-06-02T14:34:48.346" v="2298" actId="21"/>
          <ac:picMkLst>
            <pc:docMk/>
            <pc:sldMk cId="2381159253" sldId="295"/>
            <ac:picMk id="1028" creationId="{6168667B-2E75-4300-4F5B-FCA0E8308CC9}"/>
          </ac:picMkLst>
        </pc:picChg>
        <pc:picChg chg="add mod">
          <ac:chgData name="Akul Arun /DS" userId="86a59505-1c39-42df-b73d-44282e87df83" providerId="ADAL" clId="{D2B0CD27-7155-4043-9A63-9EF1C80E5DD9}" dt="2023-06-03T11:24:39.932" v="10842" actId="1076"/>
          <ac:picMkLst>
            <pc:docMk/>
            <pc:sldMk cId="2381159253" sldId="295"/>
            <ac:picMk id="3074" creationId="{6823832D-19FC-97EE-F8E3-BAF5B9E8A160}"/>
          </ac:picMkLst>
        </pc:picChg>
        <pc:picChg chg="add del mod">
          <ac:chgData name="Akul Arun /DS" userId="86a59505-1c39-42df-b73d-44282e87df83" providerId="ADAL" clId="{D2B0CD27-7155-4043-9A63-9EF1C80E5DD9}" dt="2023-06-03T10:09:56.015" v="10336" actId="21"/>
          <ac:picMkLst>
            <pc:docMk/>
            <pc:sldMk cId="2381159253" sldId="295"/>
            <ac:picMk id="3076" creationId="{16CD72C3-5A39-749C-6F6F-695C737C1695}"/>
          </ac:picMkLst>
        </pc:picChg>
      </pc:sldChg>
      <pc:sldChg chg="addSp delSp modSp add mod modNotesTx">
        <pc:chgData name="Akul Arun /DS" userId="86a59505-1c39-42df-b73d-44282e87df83" providerId="ADAL" clId="{D2B0CD27-7155-4043-9A63-9EF1C80E5DD9}" dt="2023-06-03T11:25:08.483" v="10849" actId="1076"/>
        <pc:sldMkLst>
          <pc:docMk/>
          <pc:sldMk cId="625844141" sldId="296"/>
        </pc:sldMkLst>
        <pc:spChg chg="mod">
          <ac:chgData name="Akul Arun /DS" userId="86a59505-1c39-42df-b73d-44282e87df83" providerId="ADAL" clId="{D2B0CD27-7155-4043-9A63-9EF1C80E5DD9}" dt="2023-06-02T18:00:10.979" v="5683" actId="1076"/>
          <ac:spMkLst>
            <pc:docMk/>
            <pc:sldMk cId="625844141" sldId="296"/>
            <ac:spMk id="2" creationId="{E4ED70ED-A282-E617-B77C-8E93B7F05EFE}"/>
          </ac:spMkLst>
        </pc:spChg>
        <pc:spChg chg="add del mod">
          <ac:chgData name="Akul Arun /DS" userId="86a59505-1c39-42df-b73d-44282e87df83" providerId="ADAL" clId="{D2B0CD27-7155-4043-9A63-9EF1C80E5DD9}" dt="2023-06-02T18:04:35.857" v="5732" actId="21"/>
          <ac:spMkLst>
            <pc:docMk/>
            <pc:sldMk cId="625844141" sldId="296"/>
            <ac:spMk id="5" creationId="{32F51649-D869-1EA3-4E44-34FCE5361623}"/>
          </ac:spMkLst>
        </pc:spChg>
        <pc:spChg chg="add mod">
          <ac:chgData name="Akul Arun /DS" userId="86a59505-1c39-42df-b73d-44282e87df83" providerId="ADAL" clId="{D2B0CD27-7155-4043-9A63-9EF1C80E5DD9}" dt="2023-06-03T11:25:08.483" v="10849" actId="1076"/>
          <ac:spMkLst>
            <pc:docMk/>
            <pc:sldMk cId="625844141" sldId="296"/>
            <ac:spMk id="6" creationId="{F18D9306-6247-2475-D9A9-0888DDD4664F}"/>
          </ac:spMkLst>
        </pc:spChg>
        <pc:spChg chg="del mod">
          <ac:chgData name="Akul Arun /DS" userId="86a59505-1c39-42df-b73d-44282e87df83" providerId="ADAL" clId="{D2B0CD27-7155-4043-9A63-9EF1C80E5DD9}" dt="2023-06-02T18:00:04.475" v="5680" actId="21"/>
          <ac:spMkLst>
            <pc:docMk/>
            <pc:sldMk cId="625844141" sldId="296"/>
            <ac:spMk id="7" creationId="{E2D96CBB-885C-89E4-4448-4F2C74F87E5D}"/>
          </ac:spMkLst>
        </pc:spChg>
        <pc:picChg chg="del">
          <ac:chgData name="Akul Arun /DS" userId="86a59505-1c39-42df-b73d-44282e87df83" providerId="ADAL" clId="{D2B0CD27-7155-4043-9A63-9EF1C80E5DD9}" dt="2023-06-02T14:26:08.987" v="1791" actId="21"/>
          <ac:picMkLst>
            <pc:docMk/>
            <pc:sldMk cId="625844141" sldId="296"/>
            <ac:picMk id="1026" creationId="{46F40D59-8457-A17D-13EA-4E275F5960CE}"/>
          </ac:picMkLst>
        </pc:picChg>
        <pc:picChg chg="del">
          <ac:chgData name="Akul Arun /DS" userId="86a59505-1c39-42df-b73d-44282e87df83" providerId="ADAL" clId="{D2B0CD27-7155-4043-9A63-9EF1C80E5DD9}" dt="2023-06-02T14:26:10.762" v="1792" actId="21"/>
          <ac:picMkLst>
            <pc:docMk/>
            <pc:sldMk cId="625844141" sldId="296"/>
            <ac:picMk id="1028" creationId="{6168667B-2E75-4300-4F5B-FCA0E8308CC9}"/>
          </ac:picMkLst>
        </pc:picChg>
        <pc:picChg chg="add mod">
          <ac:chgData name="Akul Arun /DS" userId="86a59505-1c39-42df-b73d-44282e87df83" providerId="ADAL" clId="{D2B0CD27-7155-4043-9A63-9EF1C80E5DD9}" dt="2023-06-03T11:25:04.036" v="10848" actId="1076"/>
          <ac:picMkLst>
            <pc:docMk/>
            <pc:sldMk cId="625844141" sldId="296"/>
            <ac:picMk id="2050" creationId="{955BD14B-979A-792D-CDFC-EFE406053F06}"/>
          </ac:picMkLst>
        </pc:picChg>
        <pc:picChg chg="add del mod">
          <ac:chgData name="Akul Arun /DS" userId="86a59505-1c39-42df-b73d-44282e87df83" providerId="ADAL" clId="{D2B0CD27-7155-4043-9A63-9EF1C80E5DD9}" dt="2023-06-02T18:00:06.042" v="5681" actId="21"/>
          <ac:picMkLst>
            <pc:docMk/>
            <pc:sldMk cId="625844141" sldId="296"/>
            <ac:picMk id="2052" creationId="{C7723147-6CF0-F346-CDFC-2A5E4C795295}"/>
          </ac:picMkLst>
        </pc:picChg>
        <pc:cxnChg chg="add del mod">
          <ac:chgData name="Akul Arun /DS" userId="86a59505-1c39-42df-b73d-44282e87df83" providerId="ADAL" clId="{D2B0CD27-7155-4043-9A63-9EF1C80E5DD9}" dt="2023-06-02T18:06:40.042" v="5759" actId="21"/>
          <ac:cxnSpMkLst>
            <pc:docMk/>
            <pc:sldMk cId="625844141" sldId="296"/>
            <ac:cxnSpMk id="4" creationId="{FFD13031-219E-B025-9565-72C5511940DB}"/>
          </ac:cxnSpMkLst>
        </pc:cxnChg>
      </pc:sldChg>
      <pc:sldChg chg="addSp delSp modSp add mod modNotesTx">
        <pc:chgData name="Akul Arun /DS" userId="86a59505-1c39-42df-b73d-44282e87df83" providerId="ADAL" clId="{D2B0CD27-7155-4043-9A63-9EF1C80E5DD9}" dt="2023-06-03T11:26:39.669" v="10867" actId="1582"/>
        <pc:sldMkLst>
          <pc:docMk/>
          <pc:sldMk cId="1137559888" sldId="297"/>
        </pc:sldMkLst>
        <pc:spChg chg="del mod">
          <ac:chgData name="Akul Arun /DS" userId="86a59505-1c39-42df-b73d-44282e87df83" providerId="ADAL" clId="{D2B0CD27-7155-4043-9A63-9EF1C80E5DD9}" dt="2023-06-02T18:01:48.702" v="5704" actId="21"/>
          <ac:spMkLst>
            <pc:docMk/>
            <pc:sldMk cId="1137559888" sldId="297"/>
            <ac:spMk id="2" creationId="{E4ED70ED-A282-E617-B77C-8E93B7F05EFE}"/>
          </ac:spMkLst>
        </pc:spChg>
        <pc:spChg chg="mod">
          <ac:chgData name="Akul Arun /DS" userId="86a59505-1c39-42df-b73d-44282e87df83" providerId="ADAL" clId="{D2B0CD27-7155-4043-9A63-9EF1C80E5DD9}" dt="2023-06-02T18:02:02.054" v="5707" actId="1076"/>
          <ac:spMkLst>
            <pc:docMk/>
            <pc:sldMk cId="1137559888" sldId="297"/>
            <ac:spMk id="7" creationId="{E2D96CBB-885C-89E4-4448-4F2C74F87E5D}"/>
          </ac:spMkLst>
        </pc:spChg>
        <pc:spChg chg="add del mod">
          <ac:chgData name="Akul Arun /DS" userId="86a59505-1c39-42df-b73d-44282e87df83" providerId="ADAL" clId="{D2B0CD27-7155-4043-9A63-9EF1C80E5DD9}" dt="2023-06-02T18:24:20.495" v="6089" actId="21"/>
          <ac:spMkLst>
            <pc:docMk/>
            <pc:sldMk cId="1137559888" sldId="297"/>
            <ac:spMk id="10" creationId="{5037017D-A48E-E631-61A3-BC9B2E97AF9A}"/>
          </ac:spMkLst>
        </pc:spChg>
        <pc:spChg chg="add del mod">
          <ac:chgData name="Akul Arun /DS" userId="86a59505-1c39-42df-b73d-44282e87df83" providerId="ADAL" clId="{D2B0CD27-7155-4043-9A63-9EF1C80E5DD9}" dt="2023-06-02T18:28:04.138" v="6125"/>
          <ac:spMkLst>
            <pc:docMk/>
            <pc:sldMk cId="1137559888" sldId="297"/>
            <ac:spMk id="11" creationId="{F54003AA-69C5-57E8-4963-E30DB620B66D}"/>
          </ac:spMkLst>
        </pc:spChg>
        <pc:spChg chg="add del mod">
          <ac:chgData name="Akul Arun /DS" userId="86a59505-1c39-42df-b73d-44282e87df83" providerId="ADAL" clId="{D2B0CD27-7155-4043-9A63-9EF1C80E5DD9}" dt="2023-06-02T18:28:49.670" v="6133" actId="21"/>
          <ac:spMkLst>
            <pc:docMk/>
            <pc:sldMk cId="1137559888" sldId="297"/>
            <ac:spMk id="14" creationId="{C293B886-9822-9960-7A12-2AE7B6AE25EA}"/>
          </ac:spMkLst>
        </pc:spChg>
        <pc:spChg chg="add mod">
          <ac:chgData name="Akul Arun /DS" userId="86a59505-1c39-42df-b73d-44282e87df83" providerId="ADAL" clId="{D2B0CD27-7155-4043-9A63-9EF1C80E5DD9}" dt="2023-06-02T20:10:04.496" v="8385" actId="255"/>
          <ac:spMkLst>
            <pc:docMk/>
            <pc:sldMk cId="1137559888" sldId="297"/>
            <ac:spMk id="20" creationId="{7B3D924C-775C-70B6-C7B7-A0C6A8234B93}"/>
          </ac:spMkLst>
        </pc:spChg>
        <pc:picChg chg="add mod">
          <ac:chgData name="Akul Arun /DS" userId="86a59505-1c39-42df-b73d-44282e87df83" providerId="ADAL" clId="{D2B0CD27-7155-4043-9A63-9EF1C80E5DD9}" dt="2023-06-03T11:26:39.669" v="10867" actId="1582"/>
          <ac:picMkLst>
            <pc:docMk/>
            <pc:sldMk cId="1137559888" sldId="297"/>
            <ac:picMk id="3" creationId="{1454A4D0-5F55-49FC-3079-E5AECD5B64A6}"/>
          </ac:picMkLst>
        </pc:picChg>
        <pc:picChg chg="del">
          <ac:chgData name="Akul Arun /DS" userId="86a59505-1c39-42df-b73d-44282e87df83" providerId="ADAL" clId="{D2B0CD27-7155-4043-9A63-9EF1C80E5DD9}" dt="2023-06-02T14:37:54.565" v="2352" actId="21"/>
          <ac:picMkLst>
            <pc:docMk/>
            <pc:sldMk cId="1137559888" sldId="297"/>
            <ac:picMk id="2050" creationId="{955BD14B-979A-792D-CDFC-EFE406053F06}"/>
          </ac:picMkLst>
        </pc:picChg>
        <pc:picChg chg="del">
          <ac:chgData name="Akul Arun /DS" userId="86a59505-1c39-42df-b73d-44282e87df83" providerId="ADAL" clId="{D2B0CD27-7155-4043-9A63-9EF1C80E5DD9}" dt="2023-06-02T14:40:10.808" v="2358" actId="21"/>
          <ac:picMkLst>
            <pc:docMk/>
            <pc:sldMk cId="1137559888" sldId="297"/>
            <ac:picMk id="2052" creationId="{C7723147-6CF0-F346-CDFC-2A5E4C795295}"/>
          </ac:picMkLst>
        </pc:picChg>
        <pc:picChg chg="add del mod">
          <ac:chgData name="Akul Arun /DS" userId="86a59505-1c39-42df-b73d-44282e87df83" providerId="ADAL" clId="{D2B0CD27-7155-4043-9A63-9EF1C80E5DD9}" dt="2023-06-02T18:01:43.280" v="5702" actId="21"/>
          <ac:picMkLst>
            <pc:docMk/>
            <pc:sldMk cId="1137559888" sldId="297"/>
            <ac:picMk id="4098" creationId="{3EC1BA11-9A60-ED7D-C751-F31D356F7948}"/>
          </ac:picMkLst>
        </pc:picChg>
        <pc:picChg chg="add del mod">
          <ac:chgData name="Akul Arun /DS" userId="86a59505-1c39-42df-b73d-44282e87df83" providerId="ADAL" clId="{D2B0CD27-7155-4043-9A63-9EF1C80E5DD9}" dt="2023-06-02T16:48:41.696" v="4203" actId="21"/>
          <ac:picMkLst>
            <pc:docMk/>
            <pc:sldMk cId="1137559888" sldId="297"/>
            <ac:picMk id="4100" creationId="{B05B01E4-3017-3EBF-783E-5BE4EF4A555E}"/>
          </ac:picMkLst>
        </pc:picChg>
        <pc:cxnChg chg="add del mod">
          <ac:chgData name="Akul Arun /DS" userId="86a59505-1c39-42df-b73d-44282e87df83" providerId="ADAL" clId="{D2B0CD27-7155-4043-9A63-9EF1C80E5DD9}" dt="2023-06-02T18:28:17.314" v="6128" actId="21"/>
          <ac:cxnSpMkLst>
            <pc:docMk/>
            <pc:sldMk cId="1137559888" sldId="297"/>
            <ac:cxnSpMk id="5" creationId="{0CEDB5AD-F8FB-6D3A-F2E8-BD0F4E459CC9}"/>
          </ac:cxnSpMkLst>
        </pc:cxnChg>
        <pc:cxnChg chg="add mod">
          <ac:chgData name="Akul Arun /DS" userId="86a59505-1c39-42df-b73d-44282e87df83" providerId="ADAL" clId="{D2B0CD27-7155-4043-9A63-9EF1C80E5DD9}" dt="2023-06-02T18:30:29.084" v="6141" actId="1582"/>
          <ac:cxnSpMkLst>
            <pc:docMk/>
            <pc:sldMk cId="1137559888" sldId="297"/>
            <ac:cxnSpMk id="16" creationId="{E435BDB5-A53B-1F95-8BBE-577827499B9E}"/>
          </ac:cxnSpMkLst>
        </pc:cxnChg>
      </pc:sldChg>
      <pc:sldChg chg="addSp modSp new mod modNotesTx">
        <pc:chgData name="Akul Arun /DS" userId="86a59505-1c39-42df-b73d-44282e87df83" providerId="ADAL" clId="{D2B0CD27-7155-4043-9A63-9EF1C80E5DD9}" dt="2023-06-03T11:27:32.264" v="10879" actId="1582"/>
        <pc:sldMkLst>
          <pc:docMk/>
          <pc:sldMk cId="199065102" sldId="298"/>
        </pc:sldMkLst>
        <pc:spChg chg="mod">
          <ac:chgData name="Akul Arun /DS" userId="86a59505-1c39-42df-b73d-44282e87df83" providerId="ADAL" clId="{D2B0CD27-7155-4043-9A63-9EF1C80E5DD9}" dt="2023-06-02T15:20:55.985" v="3205" actId="1076"/>
          <ac:spMkLst>
            <pc:docMk/>
            <pc:sldMk cId="199065102" sldId="298"/>
            <ac:spMk id="2" creationId="{FDF06DA0-0C52-18BF-CD72-A7D4A6BBF05F}"/>
          </ac:spMkLst>
        </pc:spChg>
        <pc:spChg chg="add mod">
          <ac:chgData name="Akul Arun /DS" userId="86a59505-1c39-42df-b73d-44282e87df83" providerId="ADAL" clId="{D2B0CD27-7155-4043-9A63-9EF1C80E5DD9}" dt="2023-06-02T15:25:40.308" v="3324" actId="1076"/>
          <ac:spMkLst>
            <pc:docMk/>
            <pc:sldMk cId="199065102" sldId="298"/>
            <ac:spMk id="3" creationId="{5E4DFF81-4799-6771-2580-7099C46F1E3E}"/>
          </ac:spMkLst>
        </pc:spChg>
        <pc:spChg chg="add mod">
          <ac:chgData name="Akul Arun /DS" userId="86a59505-1c39-42df-b73d-44282e87df83" providerId="ADAL" clId="{D2B0CD27-7155-4043-9A63-9EF1C80E5DD9}" dt="2023-06-02T15:25:48.849" v="3326" actId="1076"/>
          <ac:spMkLst>
            <pc:docMk/>
            <pc:sldMk cId="199065102" sldId="298"/>
            <ac:spMk id="4" creationId="{E987A650-BCFD-58E8-C532-F84025E8C684}"/>
          </ac:spMkLst>
        </pc:spChg>
        <pc:picChg chg="add mod">
          <ac:chgData name="Akul Arun /DS" userId="86a59505-1c39-42df-b73d-44282e87df83" providerId="ADAL" clId="{D2B0CD27-7155-4043-9A63-9EF1C80E5DD9}" dt="2023-06-03T11:27:26.094" v="10877" actId="1582"/>
          <ac:picMkLst>
            <pc:docMk/>
            <pc:sldMk cId="199065102" sldId="298"/>
            <ac:picMk id="6146" creationId="{6087CA41-0B24-1F79-AAB7-830AD075E3E1}"/>
          </ac:picMkLst>
        </pc:picChg>
        <pc:picChg chg="add mod">
          <ac:chgData name="Akul Arun /DS" userId="86a59505-1c39-42df-b73d-44282e87df83" providerId="ADAL" clId="{D2B0CD27-7155-4043-9A63-9EF1C80E5DD9}" dt="2023-06-03T11:27:32.264" v="10879" actId="1582"/>
          <ac:picMkLst>
            <pc:docMk/>
            <pc:sldMk cId="199065102" sldId="298"/>
            <ac:picMk id="6148" creationId="{530AD746-1F4E-5E6E-B4CB-D52B24C1E736}"/>
          </ac:picMkLst>
        </pc:picChg>
        <pc:cxnChg chg="add mod">
          <ac:chgData name="Akul Arun /DS" userId="86a59505-1c39-42df-b73d-44282e87df83" providerId="ADAL" clId="{D2B0CD27-7155-4043-9A63-9EF1C80E5DD9}" dt="2023-06-02T16:56:03.618" v="4228" actId="14100"/>
          <ac:cxnSpMkLst>
            <pc:docMk/>
            <pc:sldMk cId="199065102" sldId="298"/>
            <ac:cxnSpMk id="5" creationId="{E037DF57-C83B-EB2B-4369-816E132333AE}"/>
          </ac:cxnSpMkLst>
        </pc:cxnChg>
      </pc:sldChg>
      <pc:sldChg chg="addSp modSp new mod modNotesTx">
        <pc:chgData name="Akul Arun /DS" userId="86a59505-1c39-42df-b73d-44282e87df83" providerId="ADAL" clId="{D2B0CD27-7155-4043-9A63-9EF1C80E5DD9}" dt="2023-06-03T11:27:16.884" v="10875" actId="1582"/>
        <pc:sldMkLst>
          <pc:docMk/>
          <pc:sldMk cId="848434521" sldId="299"/>
        </pc:sldMkLst>
        <pc:spChg chg="mod">
          <ac:chgData name="Akul Arun /DS" userId="86a59505-1c39-42df-b73d-44282e87df83" providerId="ADAL" clId="{D2B0CD27-7155-4043-9A63-9EF1C80E5DD9}" dt="2023-06-02T15:49:34.004" v="3451" actId="20577"/>
          <ac:spMkLst>
            <pc:docMk/>
            <pc:sldMk cId="848434521" sldId="299"/>
            <ac:spMk id="2" creationId="{D1377A82-9402-D113-1E32-2B7FA1F1A5F4}"/>
          </ac:spMkLst>
        </pc:spChg>
        <pc:spChg chg="add mod">
          <ac:chgData name="Akul Arun /DS" userId="86a59505-1c39-42df-b73d-44282e87df83" providerId="ADAL" clId="{D2B0CD27-7155-4043-9A63-9EF1C80E5DD9}" dt="2023-06-02T16:55:35.085" v="4221" actId="1076"/>
          <ac:spMkLst>
            <pc:docMk/>
            <pc:sldMk cId="848434521" sldId="299"/>
            <ac:spMk id="3" creationId="{7AF1823A-769D-E96A-B84B-2AAFFDECC15B}"/>
          </ac:spMkLst>
        </pc:spChg>
        <pc:spChg chg="add mod">
          <ac:chgData name="Akul Arun /DS" userId="86a59505-1c39-42df-b73d-44282e87df83" providerId="ADAL" clId="{D2B0CD27-7155-4043-9A63-9EF1C80E5DD9}" dt="2023-06-02T16:55:39.121" v="4222" actId="1076"/>
          <ac:spMkLst>
            <pc:docMk/>
            <pc:sldMk cId="848434521" sldId="299"/>
            <ac:spMk id="4" creationId="{A4F87F25-4DDE-2554-2AD8-A7D8CA4BC4BD}"/>
          </ac:spMkLst>
        </pc:spChg>
        <pc:picChg chg="add mod">
          <ac:chgData name="Akul Arun /DS" userId="86a59505-1c39-42df-b73d-44282e87df83" providerId="ADAL" clId="{D2B0CD27-7155-4043-9A63-9EF1C80E5DD9}" dt="2023-06-03T11:27:09.774" v="10873" actId="1582"/>
          <ac:picMkLst>
            <pc:docMk/>
            <pc:sldMk cId="848434521" sldId="299"/>
            <ac:picMk id="7170" creationId="{5D01FDAE-7382-FCFE-AADE-9D73F494B0B2}"/>
          </ac:picMkLst>
        </pc:picChg>
        <pc:picChg chg="add mod">
          <ac:chgData name="Akul Arun /DS" userId="86a59505-1c39-42df-b73d-44282e87df83" providerId="ADAL" clId="{D2B0CD27-7155-4043-9A63-9EF1C80E5DD9}" dt="2023-06-03T11:27:16.884" v="10875" actId="1582"/>
          <ac:picMkLst>
            <pc:docMk/>
            <pc:sldMk cId="848434521" sldId="299"/>
            <ac:picMk id="7172" creationId="{1E84F93F-DF72-B257-CBD6-CE47399E50C3}"/>
          </ac:picMkLst>
        </pc:picChg>
        <pc:cxnChg chg="add mod">
          <ac:chgData name="Akul Arun /DS" userId="86a59505-1c39-42df-b73d-44282e87df83" providerId="ADAL" clId="{D2B0CD27-7155-4043-9A63-9EF1C80E5DD9}" dt="2023-06-02T16:55:49.065" v="4225" actId="14100"/>
          <ac:cxnSpMkLst>
            <pc:docMk/>
            <pc:sldMk cId="848434521" sldId="299"/>
            <ac:cxnSpMk id="5" creationId="{0DFAB501-17FC-8D8E-3356-EE6B924C27DD}"/>
          </ac:cxnSpMkLst>
        </pc:cxnChg>
      </pc:sldChg>
      <pc:sldChg chg="addSp modSp new mod modNotesTx">
        <pc:chgData name="Akul Arun /DS" userId="86a59505-1c39-42df-b73d-44282e87df83" providerId="ADAL" clId="{D2B0CD27-7155-4043-9A63-9EF1C80E5DD9}" dt="2023-06-03T11:27:55.627" v="10884" actId="14100"/>
        <pc:sldMkLst>
          <pc:docMk/>
          <pc:sldMk cId="3796159587" sldId="300"/>
        </pc:sldMkLst>
        <pc:spChg chg="mod">
          <ac:chgData name="Akul Arun /DS" userId="86a59505-1c39-42df-b73d-44282e87df83" providerId="ADAL" clId="{D2B0CD27-7155-4043-9A63-9EF1C80E5DD9}" dt="2023-06-02T16:35:06.336" v="4102" actId="20577"/>
          <ac:spMkLst>
            <pc:docMk/>
            <pc:sldMk cId="3796159587" sldId="300"/>
            <ac:spMk id="2" creationId="{C0979948-35B7-BBF4-0AC6-148F6A47C8EA}"/>
          </ac:spMkLst>
        </pc:spChg>
        <pc:spChg chg="add mod">
          <ac:chgData name="Akul Arun /DS" userId="86a59505-1c39-42df-b73d-44282e87df83" providerId="ADAL" clId="{D2B0CD27-7155-4043-9A63-9EF1C80E5DD9}" dt="2023-06-02T17:00:39.897" v="4237" actId="1076"/>
          <ac:spMkLst>
            <pc:docMk/>
            <pc:sldMk cId="3796159587" sldId="300"/>
            <ac:spMk id="3" creationId="{972501DF-9FF2-F2FB-42B0-10B969A2947E}"/>
          </ac:spMkLst>
        </pc:spChg>
        <pc:spChg chg="add mod">
          <ac:chgData name="Akul Arun /DS" userId="86a59505-1c39-42df-b73d-44282e87df83" providerId="ADAL" clId="{D2B0CD27-7155-4043-9A63-9EF1C80E5DD9}" dt="2023-06-02T17:01:03.194" v="4243" actId="1076"/>
          <ac:spMkLst>
            <pc:docMk/>
            <pc:sldMk cId="3796159587" sldId="300"/>
            <ac:spMk id="4" creationId="{B6DB0522-7462-952A-7320-35A68F08ED4E}"/>
          </ac:spMkLst>
        </pc:spChg>
        <pc:spChg chg="add mod">
          <ac:chgData name="Akul Arun /DS" userId="86a59505-1c39-42df-b73d-44282e87df83" providerId="ADAL" clId="{D2B0CD27-7155-4043-9A63-9EF1C80E5DD9}" dt="2023-06-02T17:02:19.167" v="4322" actId="1076"/>
          <ac:spMkLst>
            <pc:docMk/>
            <pc:sldMk cId="3796159587" sldId="300"/>
            <ac:spMk id="6" creationId="{A1EA3475-3DFB-79C0-36E4-132E77E7417B}"/>
          </ac:spMkLst>
        </pc:spChg>
        <pc:picChg chg="add mod">
          <ac:chgData name="Akul Arun /DS" userId="86a59505-1c39-42df-b73d-44282e87df83" providerId="ADAL" clId="{D2B0CD27-7155-4043-9A63-9EF1C80E5DD9}" dt="2023-06-03T11:27:44.597" v="10883" actId="1582"/>
          <ac:picMkLst>
            <pc:docMk/>
            <pc:sldMk cId="3796159587" sldId="300"/>
            <ac:picMk id="5" creationId="{1091C7C9-06BE-EEC8-7171-BF5887D96124}"/>
          </ac:picMkLst>
        </pc:picChg>
        <pc:picChg chg="add mod">
          <ac:chgData name="Akul Arun /DS" userId="86a59505-1c39-42df-b73d-44282e87df83" providerId="ADAL" clId="{D2B0CD27-7155-4043-9A63-9EF1C80E5DD9}" dt="2023-06-03T11:27:39.189" v="10881" actId="1582"/>
          <ac:picMkLst>
            <pc:docMk/>
            <pc:sldMk cId="3796159587" sldId="300"/>
            <ac:picMk id="1026" creationId="{5EBB48D4-694D-6AB2-1CE2-A847AD058473}"/>
          </ac:picMkLst>
        </pc:picChg>
        <pc:picChg chg="add mod">
          <ac:chgData name="Akul Arun /DS" userId="86a59505-1c39-42df-b73d-44282e87df83" providerId="ADAL" clId="{D2B0CD27-7155-4043-9A63-9EF1C80E5DD9}" dt="2023-06-03T11:27:55.627" v="10884" actId="14100"/>
          <ac:picMkLst>
            <pc:docMk/>
            <pc:sldMk cId="3796159587" sldId="300"/>
            <ac:picMk id="1028" creationId="{B6895448-068D-F4F2-CC7A-B88BC6D01462}"/>
          </ac:picMkLst>
        </pc:picChg>
      </pc:sldChg>
      <pc:sldChg chg="addSp delSp modSp new mod modNotesTx">
        <pc:chgData name="Akul Arun /DS" userId="86a59505-1c39-42df-b73d-44282e87df83" providerId="ADAL" clId="{D2B0CD27-7155-4043-9A63-9EF1C80E5DD9}" dt="2023-06-03T12:38:14.378" v="11580" actId="20577"/>
        <pc:sldMkLst>
          <pc:docMk/>
          <pc:sldMk cId="1849456870" sldId="301"/>
        </pc:sldMkLst>
        <pc:spChg chg="mod">
          <ac:chgData name="Akul Arun /DS" userId="86a59505-1c39-42df-b73d-44282e87df83" providerId="ADAL" clId="{D2B0CD27-7155-4043-9A63-9EF1C80E5DD9}" dt="2023-06-02T17:03:43.432" v="4448" actId="20577"/>
          <ac:spMkLst>
            <pc:docMk/>
            <pc:sldMk cId="1849456870" sldId="301"/>
            <ac:spMk id="2" creationId="{FA754ED9-7417-E540-8772-2D78F7A8D617}"/>
          </ac:spMkLst>
        </pc:spChg>
        <pc:spChg chg="add mod">
          <ac:chgData name="Akul Arun /DS" userId="86a59505-1c39-42df-b73d-44282e87df83" providerId="ADAL" clId="{D2B0CD27-7155-4043-9A63-9EF1C80E5DD9}" dt="2023-06-03T11:53:47.918" v="11374" actId="113"/>
          <ac:spMkLst>
            <pc:docMk/>
            <pc:sldMk cId="1849456870" sldId="301"/>
            <ac:spMk id="3" creationId="{B639E608-C93D-59BF-E38D-D84854915107}"/>
          </ac:spMkLst>
        </pc:spChg>
        <pc:spChg chg="add mod">
          <ac:chgData name="Akul Arun /DS" userId="86a59505-1c39-42df-b73d-44282e87df83" providerId="ADAL" clId="{D2B0CD27-7155-4043-9A63-9EF1C80E5DD9}" dt="2023-06-02T19:55:55.735" v="8306" actId="14100"/>
          <ac:spMkLst>
            <pc:docMk/>
            <pc:sldMk cId="1849456870" sldId="301"/>
            <ac:spMk id="5" creationId="{45B42960-8BEE-6294-7117-43D6231347A8}"/>
          </ac:spMkLst>
        </pc:spChg>
        <pc:spChg chg="add mod">
          <ac:chgData name="Akul Arun /DS" userId="86a59505-1c39-42df-b73d-44282e87df83" providerId="ADAL" clId="{D2B0CD27-7155-4043-9A63-9EF1C80E5DD9}" dt="2023-06-03T11:53:51.382" v="11375" actId="113"/>
          <ac:spMkLst>
            <pc:docMk/>
            <pc:sldMk cId="1849456870" sldId="301"/>
            <ac:spMk id="7" creationId="{4D42E457-9B29-0A2F-D01B-7D2E713D87A3}"/>
          </ac:spMkLst>
        </pc:spChg>
        <pc:spChg chg="add del mod">
          <ac:chgData name="Akul Arun /DS" userId="86a59505-1c39-42df-b73d-44282e87df83" providerId="ADAL" clId="{D2B0CD27-7155-4043-9A63-9EF1C80E5DD9}" dt="2023-06-02T19:53:18.265" v="8282" actId="21"/>
          <ac:spMkLst>
            <pc:docMk/>
            <pc:sldMk cId="1849456870" sldId="301"/>
            <ac:spMk id="7" creationId="{B9A6D39C-F994-134A-6909-62CDBF6BF591}"/>
          </ac:spMkLst>
        </pc:spChg>
        <pc:picChg chg="add del mod">
          <ac:chgData name="Akul Arun /DS" userId="86a59505-1c39-42df-b73d-44282e87df83" providerId="ADAL" clId="{D2B0CD27-7155-4043-9A63-9EF1C80E5DD9}" dt="2023-06-02T17:02:35.797" v="4325" actId="21"/>
          <ac:picMkLst>
            <pc:docMk/>
            <pc:sldMk cId="1849456870" sldId="301"/>
            <ac:picMk id="3" creationId="{FF1F72B5-5C5C-CA1C-F48B-984F64D2362A}"/>
          </ac:picMkLst>
        </pc:picChg>
        <pc:picChg chg="add mod">
          <ac:chgData name="Akul Arun /DS" userId="86a59505-1c39-42df-b73d-44282e87df83" providerId="ADAL" clId="{D2B0CD27-7155-4043-9A63-9EF1C80E5DD9}" dt="2023-06-02T19:56:26.791" v="8313" actId="14100"/>
          <ac:picMkLst>
            <pc:docMk/>
            <pc:sldMk cId="1849456870" sldId="301"/>
            <ac:picMk id="4" creationId="{A29966A5-40D7-9A49-A4AE-9E0FDFF68BE9}"/>
          </ac:picMkLst>
        </pc:picChg>
        <pc:picChg chg="add mod">
          <ac:chgData name="Akul Arun /DS" userId="86a59505-1c39-42df-b73d-44282e87df83" providerId="ADAL" clId="{D2B0CD27-7155-4043-9A63-9EF1C80E5DD9}" dt="2023-06-02T19:56:11.244" v="8308" actId="1582"/>
          <ac:picMkLst>
            <pc:docMk/>
            <pc:sldMk cId="1849456870" sldId="301"/>
            <ac:picMk id="6" creationId="{8E6ADB02-EDB6-335C-8022-9615BA5CE8BD}"/>
          </ac:picMkLst>
        </pc:picChg>
        <pc:picChg chg="add del mod">
          <ac:chgData name="Akul Arun /DS" userId="86a59505-1c39-42df-b73d-44282e87df83" providerId="ADAL" clId="{D2B0CD27-7155-4043-9A63-9EF1C80E5DD9}" dt="2023-06-02T16:59:25.592" v="4232" actId="21"/>
          <ac:picMkLst>
            <pc:docMk/>
            <pc:sldMk cId="1849456870" sldId="301"/>
            <ac:picMk id="2050" creationId="{B95C7C49-6BD2-D6D2-7311-6D17798690B1}"/>
          </ac:picMkLst>
        </pc:picChg>
        <pc:cxnChg chg="add mod">
          <ac:chgData name="Akul Arun /DS" userId="86a59505-1c39-42df-b73d-44282e87df83" providerId="ADAL" clId="{D2B0CD27-7155-4043-9A63-9EF1C80E5DD9}" dt="2023-06-02T19:54:09.100" v="8290" actId="1076"/>
          <ac:cxnSpMkLst>
            <pc:docMk/>
            <pc:sldMk cId="1849456870" sldId="301"/>
            <ac:cxnSpMk id="8" creationId="{268C31D2-2DA9-97A3-312D-0FF2E4244235}"/>
          </ac:cxnSpMkLst>
        </pc:cxnChg>
        <pc:cxnChg chg="add mod">
          <ac:chgData name="Akul Arun /DS" userId="86a59505-1c39-42df-b73d-44282e87df83" providerId="ADAL" clId="{D2B0CD27-7155-4043-9A63-9EF1C80E5DD9}" dt="2023-06-02T19:55:14.809" v="8301" actId="14100"/>
          <ac:cxnSpMkLst>
            <pc:docMk/>
            <pc:sldMk cId="1849456870" sldId="301"/>
            <ac:cxnSpMk id="10" creationId="{328D517F-7707-9058-5834-402E89CE60DA}"/>
          </ac:cxnSpMkLst>
        </pc:cxnChg>
        <pc:cxnChg chg="add mod">
          <ac:chgData name="Akul Arun /DS" userId="86a59505-1c39-42df-b73d-44282e87df83" providerId="ADAL" clId="{D2B0CD27-7155-4043-9A63-9EF1C80E5DD9}" dt="2023-06-02T19:54:50.597" v="8297" actId="14100"/>
          <ac:cxnSpMkLst>
            <pc:docMk/>
            <pc:sldMk cId="1849456870" sldId="301"/>
            <ac:cxnSpMk id="11" creationId="{EAF9A66F-7994-A5AC-D0E1-8FF60423F92B}"/>
          </ac:cxnSpMkLst>
        </pc:cxnChg>
        <pc:cxnChg chg="add mod">
          <ac:chgData name="Akul Arun /DS" userId="86a59505-1c39-42df-b73d-44282e87df83" providerId="ADAL" clId="{D2B0CD27-7155-4043-9A63-9EF1C80E5DD9}" dt="2023-06-02T19:55:05.567" v="8300" actId="14100"/>
          <ac:cxnSpMkLst>
            <pc:docMk/>
            <pc:sldMk cId="1849456870" sldId="301"/>
            <ac:cxnSpMk id="13" creationId="{933C3557-1229-562D-A15E-099BCCE73703}"/>
          </ac:cxnSpMkLst>
        </pc:cxnChg>
      </pc:sldChg>
      <pc:sldChg chg="addSp delSp modSp new mod modNotesTx">
        <pc:chgData name="Akul Arun /DS" userId="86a59505-1c39-42df-b73d-44282e87df83" providerId="ADAL" clId="{D2B0CD27-7155-4043-9A63-9EF1C80E5DD9}" dt="2023-06-03T11:25:47.411" v="10855" actId="1076"/>
        <pc:sldMkLst>
          <pc:docMk/>
          <pc:sldMk cId="3893161688" sldId="302"/>
        </pc:sldMkLst>
        <pc:spChg chg="del">
          <ac:chgData name="Akul Arun /DS" userId="86a59505-1c39-42df-b73d-44282e87df83" providerId="ADAL" clId="{D2B0CD27-7155-4043-9A63-9EF1C80E5DD9}" dt="2023-06-02T17:59:30.941" v="5672"/>
          <ac:spMkLst>
            <pc:docMk/>
            <pc:sldMk cId="3893161688" sldId="302"/>
            <ac:spMk id="2" creationId="{604E7296-747C-AF81-67DB-79B672D09E04}"/>
          </ac:spMkLst>
        </pc:spChg>
        <pc:spChg chg="add mod">
          <ac:chgData name="Akul Arun /DS" userId="86a59505-1c39-42df-b73d-44282e87df83" providerId="ADAL" clId="{D2B0CD27-7155-4043-9A63-9EF1C80E5DD9}" dt="2023-06-02T18:01:05.001" v="5694" actId="255"/>
          <ac:spMkLst>
            <pc:docMk/>
            <pc:sldMk cId="3893161688" sldId="302"/>
            <ac:spMk id="3" creationId="{8E1470CF-E745-1FE8-468A-44DC54509AC1}"/>
          </ac:spMkLst>
        </pc:spChg>
        <pc:spChg chg="add mod">
          <ac:chgData name="Akul Arun /DS" userId="86a59505-1c39-42df-b73d-44282e87df83" providerId="ADAL" clId="{D2B0CD27-7155-4043-9A63-9EF1C80E5DD9}" dt="2023-06-02T18:14:05.695" v="5822" actId="20577"/>
          <ac:spMkLst>
            <pc:docMk/>
            <pc:sldMk cId="3893161688" sldId="302"/>
            <ac:spMk id="5" creationId="{510F43BD-CCE0-0C72-2B76-51F783664A82}"/>
          </ac:spMkLst>
        </pc:spChg>
        <pc:spChg chg="add mod">
          <ac:chgData name="Akul Arun /DS" userId="86a59505-1c39-42df-b73d-44282e87df83" providerId="ADAL" clId="{D2B0CD27-7155-4043-9A63-9EF1C80E5DD9}" dt="2023-06-02T18:14:13.493" v="5823" actId="1076"/>
          <ac:spMkLst>
            <pc:docMk/>
            <pc:sldMk cId="3893161688" sldId="302"/>
            <ac:spMk id="6" creationId="{3F94E7C6-4056-B845-82E7-66BF8853BED8}"/>
          </ac:spMkLst>
        </pc:spChg>
        <pc:spChg chg="add del mod">
          <ac:chgData name="Akul Arun /DS" userId="86a59505-1c39-42df-b73d-44282e87df83" providerId="ADAL" clId="{D2B0CD27-7155-4043-9A63-9EF1C80E5DD9}" dt="2023-06-02T18:14:19.292" v="5824" actId="21"/>
          <ac:spMkLst>
            <pc:docMk/>
            <pc:sldMk cId="3893161688" sldId="302"/>
            <ac:spMk id="7" creationId="{88515AFB-11D8-29F1-DECF-6E1271D9BBB3}"/>
          </ac:spMkLst>
        </pc:spChg>
        <pc:spChg chg="add mod">
          <ac:chgData name="Akul Arun /DS" userId="86a59505-1c39-42df-b73d-44282e87df83" providerId="ADAL" clId="{D2B0CD27-7155-4043-9A63-9EF1C80E5DD9}" dt="2023-06-03T11:25:41.817" v="10854" actId="164"/>
          <ac:spMkLst>
            <pc:docMk/>
            <pc:sldMk cId="3893161688" sldId="302"/>
            <ac:spMk id="9" creationId="{9DF385F3-5AF1-0F2A-6012-D7D2598CA3DA}"/>
          </ac:spMkLst>
        </pc:spChg>
        <pc:spChg chg="add mod">
          <ac:chgData name="Akul Arun /DS" userId="86a59505-1c39-42df-b73d-44282e87df83" providerId="ADAL" clId="{D2B0CD27-7155-4043-9A63-9EF1C80E5DD9}" dt="2023-06-03T11:25:41.817" v="10854" actId="164"/>
          <ac:spMkLst>
            <pc:docMk/>
            <pc:sldMk cId="3893161688" sldId="302"/>
            <ac:spMk id="10" creationId="{AA806C74-DA35-D115-EEB6-F9F356A68B8E}"/>
          </ac:spMkLst>
        </pc:spChg>
        <pc:spChg chg="add mod">
          <ac:chgData name="Akul Arun /DS" userId="86a59505-1c39-42df-b73d-44282e87df83" providerId="ADAL" clId="{D2B0CD27-7155-4043-9A63-9EF1C80E5DD9}" dt="2023-06-03T11:25:41.817" v="10854" actId="164"/>
          <ac:spMkLst>
            <pc:docMk/>
            <pc:sldMk cId="3893161688" sldId="302"/>
            <ac:spMk id="11" creationId="{0458BDE9-3D06-A018-8889-3575F69B0541}"/>
          </ac:spMkLst>
        </pc:spChg>
        <pc:spChg chg="add mod">
          <ac:chgData name="Akul Arun /DS" userId="86a59505-1c39-42df-b73d-44282e87df83" providerId="ADAL" clId="{D2B0CD27-7155-4043-9A63-9EF1C80E5DD9}" dt="2023-06-03T11:25:41.817" v="10854" actId="164"/>
          <ac:spMkLst>
            <pc:docMk/>
            <pc:sldMk cId="3893161688" sldId="302"/>
            <ac:spMk id="12" creationId="{32378902-9B65-1FA3-81D5-55B77FBA9345}"/>
          </ac:spMkLst>
        </pc:spChg>
        <pc:grpChg chg="add mod">
          <ac:chgData name="Akul Arun /DS" userId="86a59505-1c39-42df-b73d-44282e87df83" providerId="ADAL" clId="{D2B0CD27-7155-4043-9A63-9EF1C80E5DD9}" dt="2023-06-03T11:25:47.411" v="10855" actId="1076"/>
          <ac:grpSpMkLst>
            <pc:docMk/>
            <pc:sldMk cId="3893161688" sldId="302"/>
            <ac:grpSpMk id="2" creationId="{634B2A3B-9A2D-1985-728B-638F3ED7D92A}"/>
          </ac:grpSpMkLst>
        </pc:grpChg>
        <pc:grpChg chg="add del mod">
          <ac:chgData name="Akul Arun /DS" userId="86a59505-1c39-42df-b73d-44282e87df83" providerId="ADAL" clId="{D2B0CD27-7155-4043-9A63-9EF1C80E5DD9}" dt="2023-06-02T18:14:31.401" v="5825" actId="21"/>
          <ac:grpSpMkLst>
            <pc:docMk/>
            <pc:sldMk cId="3893161688" sldId="302"/>
            <ac:grpSpMk id="8" creationId="{226785B4-3962-3738-90E8-841C4654B28A}"/>
          </ac:grpSpMkLst>
        </pc:grpChg>
        <pc:picChg chg="add mod">
          <ac:chgData name="Akul Arun /DS" userId="86a59505-1c39-42df-b73d-44282e87df83" providerId="ADAL" clId="{D2B0CD27-7155-4043-9A63-9EF1C80E5DD9}" dt="2023-06-03T11:25:24.626" v="10853" actId="1076"/>
          <ac:picMkLst>
            <pc:docMk/>
            <pc:sldMk cId="3893161688" sldId="302"/>
            <ac:picMk id="4" creationId="{FF28FE5F-6FEB-916E-B9ED-39860F037B05}"/>
          </ac:picMkLst>
        </pc:picChg>
      </pc:sldChg>
      <pc:sldChg chg="addSp delSp modSp new mod modNotesTx">
        <pc:chgData name="Akul Arun /DS" userId="86a59505-1c39-42df-b73d-44282e87df83" providerId="ADAL" clId="{D2B0CD27-7155-4043-9A63-9EF1C80E5DD9}" dt="2023-06-03T11:26:24.317" v="10865" actId="1076"/>
        <pc:sldMkLst>
          <pc:docMk/>
          <pc:sldMk cId="629178509" sldId="303"/>
        </pc:sldMkLst>
        <pc:spChg chg="del">
          <ac:chgData name="Akul Arun /DS" userId="86a59505-1c39-42df-b73d-44282e87df83" providerId="ADAL" clId="{D2B0CD27-7155-4043-9A63-9EF1C80E5DD9}" dt="2023-06-02T18:00:52.631" v="5691"/>
          <ac:spMkLst>
            <pc:docMk/>
            <pc:sldMk cId="629178509" sldId="303"/>
            <ac:spMk id="2" creationId="{62E43CF0-80AD-7A6A-3440-0E712795EB91}"/>
          </ac:spMkLst>
        </pc:spChg>
        <pc:spChg chg="add mod">
          <ac:chgData name="Akul Arun /DS" userId="86a59505-1c39-42df-b73d-44282e87df83" providerId="ADAL" clId="{D2B0CD27-7155-4043-9A63-9EF1C80E5DD9}" dt="2023-06-02T18:00:57.217" v="5693" actId="255"/>
          <ac:spMkLst>
            <pc:docMk/>
            <pc:sldMk cId="629178509" sldId="303"/>
            <ac:spMk id="3" creationId="{B30FAE34-EBD8-24B5-E93A-C552D75CC1B9}"/>
          </ac:spMkLst>
        </pc:spChg>
        <pc:spChg chg="add mod ord">
          <ac:chgData name="Akul Arun /DS" userId="86a59505-1c39-42df-b73d-44282e87df83" providerId="ADAL" clId="{D2B0CD27-7155-4043-9A63-9EF1C80E5DD9}" dt="2023-06-03T11:26:20.502" v="10864" actId="1076"/>
          <ac:spMkLst>
            <pc:docMk/>
            <pc:sldMk cId="629178509" sldId="303"/>
            <ac:spMk id="5" creationId="{80A017E9-D811-5E5B-2636-B723799400CB}"/>
          </ac:spMkLst>
        </pc:spChg>
        <pc:spChg chg="add mod">
          <ac:chgData name="Akul Arun /DS" userId="86a59505-1c39-42df-b73d-44282e87df83" providerId="ADAL" clId="{D2B0CD27-7155-4043-9A63-9EF1C80E5DD9}" dt="2023-06-03T11:26:07.584" v="10860" actId="164"/>
          <ac:spMkLst>
            <pc:docMk/>
            <pc:sldMk cId="629178509" sldId="303"/>
            <ac:spMk id="6" creationId="{18412798-921A-A8E8-804E-39572EF9A87B}"/>
          </ac:spMkLst>
        </pc:spChg>
        <pc:spChg chg="add del mod">
          <ac:chgData name="Akul Arun /DS" userId="86a59505-1c39-42df-b73d-44282e87df83" providerId="ADAL" clId="{D2B0CD27-7155-4043-9A63-9EF1C80E5DD9}" dt="2023-06-02T18:19:49.337" v="5932" actId="21"/>
          <ac:spMkLst>
            <pc:docMk/>
            <pc:sldMk cId="629178509" sldId="303"/>
            <ac:spMk id="7" creationId="{6F7A0050-8053-B80F-E3F0-71BBEA1CB782}"/>
          </ac:spMkLst>
        </pc:spChg>
        <pc:spChg chg="add mod ord">
          <ac:chgData name="Akul Arun /DS" userId="86a59505-1c39-42df-b73d-44282e87df83" providerId="ADAL" clId="{D2B0CD27-7155-4043-9A63-9EF1C80E5DD9}" dt="2023-06-03T11:26:07.584" v="10860" actId="164"/>
          <ac:spMkLst>
            <pc:docMk/>
            <pc:sldMk cId="629178509" sldId="303"/>
            <ac:spMk id="8" creationId="{53400FBA-0D3F-6E4E-3402-A4098E9925F9}"/>
          </ac:spMkLst>
        </pc:spChg>
        <pc:spChg chg="add mod">
          <ac:chgData name="Akul Arun /DS" userId="86a59505-1c39-42df-b73d-44282e87df83" providerId="ADAL" clId="{D2B0CD27-7155-4043-9A63-9EF1C80E5DD9}" dt="2023-06-03T11:26:24.317" v="10865" actId="1076"/>
          <ac:spMkLst>
            <pc:docMk/>
            <pc:sldMk cId="629178509" sldId="303"/>
            <ac:spMk id="9" creationId="{6BB4BF6D-9AD9-E631-8831-E35502FAA603}"/>
          </ac:spMkLst>
        </pc:spChg>
        <pc:grpChg chg="add mod">
          <ac:chgData name="Akul Arun /DS" userId="86a59505-1c39-42df-b73d-44282e87df83" providerId="ADAL" clId="{D2B0CD27-7155-4043-9A63-9EF1C80E5DD9}" dt="2023-06-03T11:26:11.782" v="10861" actId="1076"/>
          <ac:grpSpMkLst>
            <pc:docMk/>
            <pc:sldMk cId="629178509" sldId="303"/>
            <ac:grpSpMk id="2" creationId="{2F3AC526-A2CB-BF87-55EC-C6BF4F5A3964}"/>
          </ac:grpSpMkLst>
        </pc:grpChg>
        <pc:picChg chg="add mod">
          <ac:chgData name="Akul Arun /DS" userId="86a59505-1c39-42df-b73d-44282e87df83" providerId="ADAL" clId="{D2B0CD27-7155-4043-9A63-9EF1C80E5DD9}" dt="2023-06-03T11:26:00.309" v="10859" actId="1076"/>
          <ac:picMkLst>
            <pc:docMk/>
            <pc:sldMk cId="629178509" sldId="303"/>
            <ac:picMk id="4" creationId="{CDC68B80-16EB-566A-E704-843DE81F0AF4}"/>
          </ac:picMkLst>
        </pc:picChg>
      </pc:sldChg>
      <pc:sldChg chg="add del">
        <pc:chgData name="Akul Arun /DS" userId="86a59505-1c39-42df-b73d-44282e87df83" providerId="ADAL" clId="{D2B0CD27-7155-4043-9A63-9EF1C80E5DD9}" dt="2023-06-03T11:29:33.860" v="10895" actId="2696"/>
        <pc:sldMkLst>
          <pc:docMk/>
          <pc:sldMk cId="1935382182" sldId="304"/>
        </pc:sldMkLst>
      </pc:sldChg>
      <pc:sldChg chg="addSp delSp modSp add mod ord modNotesTx">
        <pc:chgData name="Akul Arun /DS" userId="86a59505-1c39-42df-b73d-44282e87df83" providerId="ADAL" clId="{D2B0CD27-7155-4043-9A63-9EF1C80E5DD9}" dt="2023-06-03T11:49:26.065" v="11075" actId="20577"/>
        <pc:sldMkLst>
          <pc:docMk/>
          <pc:sldMk cId="164523660" sldId="305"/>
        </pc:sldMkLst>
        <pc:spChg chg="add mod">
          <ac:chgData name="Akul Arun /DS" userId="86a59505-1c39-42df-b73d-44282e87df83" providerId="ADAL" clId="{D2B0CD27-7155-4043-9A63-9EF1C80E5DD9}" dt="2023-06-02T19:22:30.400" v="7234" actId="3062"/>
          <ac:spMkLst>
            <pc:docMk/>
            <pc:sldMk cId="164523660" sldId="305"/>
            <ac:spMk id="13" creationId="{8B134EE3-B14B-B1A2-4257-14F059511A69}"/>
          </ac:spMkLst>
        </pc:spChg>
        <pc:spChg chg="mod">
          <ac:chgData name="Akul Arun /DS" userId="86a59505-1c39-42df-b73d-44282e87df83" providerId="ADAL" clId="{D2B0CD27-7155-4043-9A63-9EF1C80E5DD9}" dt="2023-06-02T19:19:29.171" v="7164" actId="20577"/>
          <ac:spMkLst>
            <pc:docMk/>
            <pc:sldMk cId="164523660" sldId="305"/>
            <ac:spMk id="452" creationId="{00000000-0000-0000-0000-000000000000}"/>
          </ac:spMkLst>
        </pc:spChg>
        <pc:spChg chg="mod">
          <ac:chgData name="Akul Arun /DS" userId="86a59505-1c39-42df-b73d-44282e87df83" providerId="ADAL" clId="{D2B0CD27-7155-4043-9A63-9EF1C80E5DD9}" dt="2023-06-02T20:59:04.932" v="9109" actId="14100"/>
          <ac:spMkLst>
            <pc:docMk/>
            <pc:sldMk cId="164523660" sldId="305"/>
            <ac:spMk id="486" creationId="{00000000-0000-0000-0000-000000000000}"/>
          </ac:spMkLst>
        </pc:spChg>
        <pc:spChg chg="mod">
          <ac:chgData name="Akul Arun /DS" userId="86a59505-1c39-42df-b73d-44282e87df83" providerId="ADAL" clId="{D2B0CD27-7155-4043-9A63-9EF1C80E5DD9}" dt="2023-06-02T20:59:16.594" v="9121" actId="14100"/>
          <ac:spMkLst>
            <pc:docMk/>
            <pc:sldMk cId="164523660" sldId="305"/>
            <ac:spMk id="490" creationId="{00000000-0000-0000-0000-000000000000}"/>
          </ac:spMkLst>
        </pc:spChg>
        <pc:grpChg chg="del mod">
          <ac:chgData name="Akul Arun /DS" userId="86a59505-1c39-42df-b73d-44282e87df83" providerId="ADAL" clId="{D2B0CD27-7155-4043-9A63-9EF1C80E5DD9}" dt="2023-06-02T19:20:21.637" v="7170" actId="21"/>
          <ac:grpSpMkLst>
            <pc:docMk/>
            <pc:sldMk cId="164523660" sldId="305"/>
            <ac:grpSpMk id="493" creationId="{00000000-0000-0000-0000-000000000000}"/>
          </ac:grpSpMkLst>
        </pc:grpChg>
        <pc:cxnChg chg="add mod">
          <ac:chgData name="Akul Arun /DS" userId="86a59505-1c39-42df-b73d-44282e87df83" providerId="ADAL" clId="{D2B0CD27-7155-4043-9A63-9EF1C80E5DD9}" dt="2023-06-02T19:23:01.940" v="7240" actId="1582"/>
          <ac:cxnSpMkLst>
            <pc:docMk/>
            <pc:sldMk cId="164523660" sldId="305"/>
            <ac:cxnSpMk id="17" creationId="{D899D824-4EC1-77D4-6B57-00C5FD19EF66}"/>
          </ac:cxnSpMkLst>
        </pc:cxnChg>
        <pc:cxnChg chg="mod">
          <ac:chgData name="Akul Arun /DS" userId="86a59505-1c39-42df-b73d-44282e87df83" providerId="ADAL" clId="{D2B0CD27-7155-4043-9A63-9EF1C80E5DD9}" dt="2023-06-02T19:22:42.728" v="7237" actId="14100"/>
          <ac:cxnSpMkLst>
            <pc:docMk/>
            <pc:sldMk cId="164523660" sldId="305"/>
            <ac:cxnSpMk id="515" creationId="{00000000-0000-0000-0000-000000000000}"/>
          </ac:cxnSpMkLst>
        </pc:cxnChg>
        <pc:cxnChg chg="mod">
          <ac:chgData name="Akul Arun /DS" userId="86a59505-1c39-42df-b73d-44282e87df83" providerId="ADAL" clId="{D2B0CD27-7155-4043-9A63-9EF1C80E5DD9}" dt="2023-06-02T19:21:05.852" v="7180" actId="14100"/>
          <ac:cxnSpMkLst>
            <pc:docMk/>
            <pc:sldMk cId="164523660" sldId="305"/>
            <ac:cxnSpMk id="516" creationId="{00000000-0000-0000-0000-000000000000}"/>
          </ac:cxnSpMkLst>
        </pc:cxnChg>
      </pc:sldChg>
      <pc:sldChg chg="addSp delSp modSp add del mod">
        <pc:chgData name="Akul Arun /DS" userId="86a59505-1c39-42df-b73d-44282e87df83" providerId="ADAL" clId="{D2B0CD27-7155-4043-9A63-9EF1C80E5DD9}" dt="2023-06-02T19:26:14.879" v="7295" actId="2696"/>
        <pc:sldMkLst>
          <pc:docMk/>
          <pc:sldMk cId="2888629" sldId="306"/>
        </pc:sldMkLst>
        <pc:spChg chg="mod">
          <ac:chgData name="Akul Arun /DS" userId="86a59505-1c39-42df-b73d-44282e87df83" providerId="ADAL" clId="{D2B0CD27-7155-4043-9A63-9EF1C80E5DD9}" dt="2023-06-02T19:07:01.946" v="7051"/>
          <ac:spMkLst>
            <pc:docMk/>
            <pc:sldMk cId="2888629" sldId="306"/>
            <ac:spMk id="4" creationId="{02211F6A-5557-14E3-4EF6-503F9EBF3674}"/>
          </ac:spMkLst>
        </pc:spChg>
        <pc:spChg chg="mod">
          <ac:chgData name="Akul Arun /DS" userId="86a59505-1c39-42df-b73d-44282e87df83" providerId="ADAL" clId="{D2B0CD27-7155-4043-9A63-9EF1C80E5DD9}" dt="2023-06-02T19:07:01.946" v="7051"/>
          <ac:spMkLst>
            <pc:docMk/>
            <pc:sldMk cId="2888629" sldId="306"/>
            <ac:spMk id="6" creationId="{6A283C4F-2F87-0D7C-FDBB-02C724342E92}"/>
          </ac:spMkLst>
        </pc:spChg>
        <pc:spChg chg="mod">
          <ac:chgData name="Akul Arun /DS" userId="86a59505-1c39-42df-b73d-44282e87df83" providerId="ADAL" clId="{D2B0CD27-7155-4043-9A63-9EF1C80E5DD9}" dt="2023-06-02T19:07:01.946" v="7051"/>
          <ac:spMkLst>
            <pc:docMk/>
            <pc:sldMk cId="2888629" sldId="306"/>
            <ac:spMk id="7" creationId="{38C5AAFE-ABE4-01AA-686E-BAB735471C7E}"/>
          </ac:spMkLst>
        </pc:spChg>
        <pc:spChg chg="mod">
          <ac:chgData name="Akul Arun /DS" userId="86a59505-1c39-42df-b73d-44282e87df83" providerId="ADAL" clId="{D2B0CD27-7155-4043-9A63-9EF1C80E5DD9}" dt="2023-06-02T19:07:01.946" v="7051"/>
          <ac:spMkLst>
            <pc:docMk/>
            <pc:sldMk cId="2888629" sldId="306"/>
            <ac:spMk id="8" creationId="{07BF7D0E-0C05-101F-5721-5235977FA74B}"/>
          </ac:spMkLst>
        </pc:spChg>
        <pc:spChg chg="mod">
          <ac:chgData name="Akul Arun /DS" userId="86a59505-1c39-42df-b73d-44282e87df83" providerId="ADAL" clId="{D2B0CD27-7155-4043-9A63-9EF1C80E5DD9}" dt="2023-06-02T19:07:01.946" v="7051"/>
          <ac:spMkLst>
            <pc:docMk/>
            <pc:sldMk cId="2888629" sldId="306"/>
            <ac:spMk id="9" creationId="{78E7AA40-F27C-B48D-67F8-BAA8272D71E5}"/>
          </ac:spMkLst>
        </pc:spChg>
        <pc:spChg chg="mod">
          <ac:chgData name="Akul Arun /DS" userId="86a59505-1c39-42df-b73d-44282e87df83" providerId="ADAL" clId="{D2B0CD27-7155-4043-9A63-9EF1C80E5DD9}" dt="2023-06-02T19:07:01.946" v="7051"/>
          <ac:spMkLst>
            <pc:docMk/>
            <pc:sldMk cId="2888629" sldId="306"/>
            <ac:spMk id="10" creationId="{37E79C90-3EC6-A9B0-FC1D-A26572310013}"/>
          </ac:spMkLst>
        </pc:spChg>
        <pc:spChg chg="mod">
          <ac:chgData name="Akul Arun /DS" userId="86a59505-1c39-42df-b73d-44282e87df83" providerId="ADAL" clId="{D2B0CD27-7155-4043-9A63-9EF1C80E5DD9}" dt="2023-06-02T19:07:01.946" v="7051"/>
          <ac:spMkLst>
            <pc:docMk/>
            <pc:sldMk cId="2888629" sldId="306"/>
            <ac:spMk id="11" creationId="{4B2B45F9-E82C-50A0-5490-DB96DDE85B08}"/>
          </ac:spMkLst>
        </pc:spChg>
        <pc:spChg chg="mod">
          <ac:chgData name="Akul Arun /DS" userId="86a59505-1c39-42df-b73d-44282e87df83" providerId="ADAL" clId="{D2B0CD27-7155-4043-9A63-9EF1C80E5DD9}" dt="2023-06-02T19:07:01.946" v="7051"/>
          <ac:spMkLst>
            <pc:docMk/>
            <pc:sldMk cId="2888629" sldId="306"/>
            <ac:spMk id="12" creationId="{3D086A1F-765E-5895-F788-D5DD23B2293E}"/>
          </ac:spMkLst>
        </pc:spChg>
        <pc:spChg chg="mod">
          <ac:chgData name="Akul Arun /DS" userId="86a59505-1c39-42df-b73d-44282e87df83" providerId="ADAL" clId="{D2B0CD27-7155-4043-9A63-9EF1C80E5DD9}" dt="2023-06-02T19:07:01.946" v="7051"/>
          <ac:spMkLst>
            <pc:docMk/>
            <pc:sldMk cId="2888629" sldId="306"/>
            <ac:spMk id="13" creationId="{87368D60-EB27-57CA-665A-74B3DA34D212}"/>
          </ac:spMkLst>
        </pc:spChg>
        <pc:spChg chg="mod">
          <ac:chgData name="Akul Arun /DS" userId="86a59505-1c39-42df-b73d-44282e87df83" providerId="ADAL" clId="{D2B0CD27-7155-4043-9A63-9EF1C80E5DD9}" dt="2023-06-02T19:07:01.946" v="7051"/>
          <ac:spMkLst>
            <pc:docMk/>
            <pc:sldMk cId="2888629" sldId="306"/>
            <ac:spMk id="14" creationId="{18DBE202-B2B7-1D07-561D-F126D15D5BD2}"/>
          </ac:spMkLst>
        </pc:spChg>
        <pc:spChg chg="mod">
          <ac:chgData name="Akul Arun /DS" userId="86a59505-1c39-42df-b73d-44282e87df83" providerId="ADAL" clId="{D2B0CD27-7155-4043-9A63-9EF1C80E5DD9}" dt="2023-06-02T19:07:01.946" v="7051"/>
          <ac:spMkLst>
            <pc:docMk/>
            <pc:sldMk cId="2888629" sldId="306"/>
            <ac:spMk id="15" creationId="{19D4B053-3D9E-5F31-D084-806A4441BF61}"/>
          </ac:spMkLst>
        </pc:spChg>
        <pc:spChg chg="mod">
          <ac:chgData name="Akul Arun /DS" userId="86a59505-1c39-42df-b73d-44282e87df83" providerId="ADAL" clId="{D2B0CD27-7155-4043-9A63-9EF1C80E5DD9}" dt="2023-06-02T19:07:01.946" v="7051"/>
          <ac:spMkLst>
            <pc:docMk/>
            <pc:sldMk cId="2888629" sldId="306"/>
            <ac:spMk id="16" creationId="{B49C4A43-825A-AA06-B8A3-1AADFAED7D3D}"/>
          </ac:spMkLst>
        </pc:spChg>
        <pc:spChg chg="mod">
          <ac:chgData name="Akul Arun /DS" userId="86a59505-1c39-42df-b73d-44282e87df83" providerId="ADAL" clId="{D2B0CD27-7155-4043-9A63-9EF1C80E5DD9}" dt="2023-06-02T19:07:01.946" v="7051"/>
          <ac:spMkLst>
            <pc:docMk/>
            <pc:sldMk cId="2888629" sldId="306"/>
            <ac:spMk id="17" creationId="{BAED40AA-3F41-0ABB-068B-BA5D7A926E9E}"/>
          </ac:spMkLst>
        </pc:spChg>
        <pc:spChg chg="mod">
          <ac:chgData name="Akul Arun /DS" userId="86a59505-1c39-42df-b73d-44282e87df83" providerId="ADAL" clId="{D2B0CD27-7155-4043-9A63-9EF1C80E5DD9}" dt="2023-06-02T19:07:01.946" v="7051"/>
          <ac:spMkLst>
            <pc:docMk/>
            <pc:sldMk cId="2888629" sldId="306"/>
            <ac:spMk id="18" creationId="{ED996531-2311-5E83-D7DD-41A262280C5A}"/>
          </ac:spMkLst>
        </pc:spChg>
        <pc:spChg chg="mod">
          <ac:chgData name="Akul Arun /DS" userId="86a59505-1c39-42df-b73d-44282e87df83" providerId="ADAL" clId="{D2B0CD27-7155-4043-9A63-9EF1C80E5DD9}" dt="2023-06-02T19:07:01.946" v="7051"/>
          <ac:spMkLst>
            <pc:docMk/>
            <pc:sldMk cId="2888629" sldId="306"/>
            <ac:spMk id="19" creationId="{D82B16AA-D527-E5E9-5698-AC63ACCDFD7F}"/>
          </ac:spMkLst>
        </pc:spChg>
        <pc:spChg chg="mod">
          <ac:chgData name="Akul Arun /DS" userId="86a59505-1c39-42df-b73d-44282e87df83" providerId="ADAL" clId="{D2B0CD27-7155-4043-9A63-9EF1C80E5DD9}" dt="2023-06-02T19:07:01.946" v="7051"/>
          <ac:spMkLst>
            <pc:docMk/>
            <pc:sldMk cId="2888629" sldId="306"/>
            <ac:spMk id="20" creationId="{4190F131-D422-6C71-444F-F58FD39ADF1A}"/>
          </ac:spMkLst>
        </pc:spChg>
        <pc:spChg chg="mod">
          <ac:chgData name="Akul Arun /DS" userId="86a59505-1c39-42df-b73d-44282e87df83" providerId="ADAL" clId="{D2B0CD27-7155-4043-9A63-9EF1C80E5DD9}" dt="2023-06-02T19:07:01.946" v="7051"/>
          <ac:spMkLst>
            <pc:docMk/>
            <pc:sldMk cId="2888629" sldId="306"/>
            <ac:spMk id="21" creationId="{FBAF6EAE-F4F4-17DA-8A22-1C6E64B07742}"/>
          </ac:spMkLst>
        </pc:spChg>
        <pc:spChg chg="mod">
          <ac:chgData name="Akul Arun /DS" userId="86a59505-1c39-42df-b73d-44282e87df83" providerId="ADAL" clId="{D2B0CD27-7155-4043-9A63-9EF1C80E5DD9}" dt="2023-06-02T19:07:01.946" v="7051"/>
          <ac:spMkLst>
            <pc:docMk/>
            <pc:sldMk cId="2888629" sldId="306"/>
            <ac:spMk id="22" creationId="{EC7A2B56-8026-17DE-C7CF-782B7417F016}"/>
          </ac:spMkLst>
        </pc:spChg>
        <pc:spChg chg="mod">
          <ac:chgData name="Akul Arun /DS" userId="86a59505-1c39-42df-b73d-44282e87df83" providerId="ADAL" clId="{D2B0CD27-7155-4043-9A63-9EF1C80E5DD9}" dt="2023-06-02T19:07:01.946" v="7051"/>
          <ac:spMkLst>
            <pc:docMk/>
            <pc:sldMk cId="2888629" sldId="306"/>
            <ac:spMk id="23" creationId="{83E3EC12-F8E6-A7A7-2289-2DCAA4F4D496}"/>
          </ac:spMkLst>
        </pc:spChg>
        <pc:spChg chg="mod">
          <ac:chgData name="Akul Arun /DS" userId="86a59505-1c39-42df-b73d-44282e87df83" providerId="ADAL" clId="{D2B0CD27-7155-4043-9A63-9EF1C80E5DD9}" dt="2023-06-02T19:07:01.946" v="7051"/>
          <ac:spMkLst>
            <pc:docMk/>
            <pc:sldMk cId="2888629" sldId="306"/>
            <ac:spMk id="24" creationId="{FE7A7297-51E7-8A5F-B7E0-6A930276C807}"/>
          </ac:spMkLst>
        </pc:spChg>
        <pc:spChg chg="mod">
          <ac:chgData name="Akul Arun /DS" userId="86a59505-1c39-42df-b73d-44282e87df83" providerId="ADAL" clId="{D2B0CD27-7155-4043-9A63-9EF1C80E5DD9}" dt="2023-06-02T19:07:01.946" v="7051"/>
          <ac:spMkLst>
            <pc:docMk/>
            <pc:sldMk cId="2888629" sldId="306"/>
            <ac:spMk id="25" creationId="{DF42CEDE-4B1E-642B-17E7-293445D6C7D7}"/>
          </ac:spMkLst>
        </pc:spChg>
        <pc:spChg chg="mod">
          <ac:chgData name="Akul Arun /DS" userId="86a59505-1c39-42df-b73d-44282e87df83" providerId="ADAL" clId="{D2B0CD27-7155-4043-9A63-9EF1C80E5DD9}" dt="2023-06-02T19:07:01.946" v="7051"/>
          <ac:spMkLst>
            <pc:docMk/>
            <pc:sldMk cId="2888629" sldId="306"/>
            <ac:spMk id="26" creationId="{5B8D7E8C-29A2-3C12-32EA-DFE533AB34F2}"/>
          </ac:spMkLst>
        </pc:spChg>
        <pc:spChg chg="mod">
          <ac:chgData name="Akul Arun /DS" userId="86a59505-1c39-42df-b73d-44282e87df83" providerId="ADAL" clId="{D2B0CD27-7155-4043-9A63-9EF1C80E5DD9}" dt="2023-06-02T19:07:01.946" v="7051"/>
          <ac:spMkLst>
            <pc:docMk/>
            <pc:sldMk cId="2888629" sldId="306"/>
            <ac:spMk id="27" creationId="{0177B902-57A1-7195-1767-D33825DA4552}"/>
          </ac:spMkLst>
        </pc:spChg>
        <pc:spChg chg="mod">
          <ac:chgData name="Akul Arun /DS" userId="86a59505-1c39-42df-b73d-44282e87df83" providerId="ADAL" clId="{D2B0CD27-7155-4043-9A63-9EF1C80E5DD9}" dt="2023-06-02T19:07:01.946" v="7051"/>
          <ac:spMkLst>
            <pc:docMk/>
            <pc:sldMk cId="2888629" sldId="306"/>
            <ac:spMk id="28" creationId="{7C252500-2C5D-A56B-535C-1C0E65730E5A}"/>
          </ac:spMkLst>
        </pc:spChg>
        <pc:spChg chg="mod">
          <ac:chgData name="Akul Arun /DS" userId="86a59505-1c39-42df-b73d-44282e87df83" providerId="ADAL" clId="{D2B0CD27-7155-4043-9A63-9EF1C80E5DD9}" dt="2023-06-02T19:07:01.946" v="7051"/>
          <ac:spMkLst>
            <pc:docMk/>
            <pc:sldMk cId="2888629" sldId="306"/>
            <ac:spMk id="29" creationId="{4C71EC75-4B53-2213-A917-8FF32428A7A7}"/>
          </ac:spMkLst>
        </pc:spChg>
        <pc:spChg chg="mod">
          <ac:chgData name="Akul Arun /DS" userId="86a59505-1c39-42df-b73d-44282e87df83" providerId="ADAL" clId="{D2B0CD27-7155-4043-9A63-9EF1C80E5DD9}" dt="2023-06-02T19:07:01.946" v="7051"/>
          <ac:spMkLst>
            <pc:docMk/>
            <pc:sldMk cId="2888629" sldId="306"/>
            <ac:spMk id="30" creationId="{80912F95-09A4-A892-A29A-D5F4E1CEF7D4}"/>
          </ac:spMkLst>
        </pc:spChg>
        <pc:spChg chg="mod">
          <ac:chgData name="Akul Arun /DS" userId="86a59505-1c39-42df-b73d-44282e87df83" providerId="ADAL" clId="{D2B0CD27-7155-4043-9A63-9EF1C80E5DD9}" dt="2023-06-02T19:07:01.946" v="7051"/>
          <ac:spMkLst>
            <pc:docMk/>
            <pc:sldMk cId="2888629" sldId="306"/>
            <ac:spMk id="31" creationId="{1067FBB1-BD1C-53B0-0BA5-5F4F51F6BEB0}"/>
          </ac:spMkLst>
        </pc:spChg>
        <pc:spChg chg="mod">
          <ac:chgData name="Akul Arun /DS" userId="86a59505-1c39-42df-b73d-44282e87df83" providerId="ADAL" clId="{D2B0CD27-7155-4043-9A63-9EF1C80E5DD9}" dt="2023-06-02T19:07:01.946" v="7051"/>
          <ac:spMkLst>
            <pc:docMk/>
            <pc:sldMk cId="2888629" sldId="306"/>
            <ac:spMk id="32" creationId="{0F0519D7-4F91-EA68-7DD9-A662F5DFAAEC}"/>
          </ac:spMkLst>
        </pc:spChg>
        <pc:spChg chg="mod">
          <ac:chgData name="Akul Arun /DS" userId="86a59505-1c39-42df-b73d-44282e87df83" providerId="ADAL" clId="{D2B0CD27-7155-4043-9A63-9EF1C80E5DD9}" dt="2023-06-02T19:07:01.946" v="7051"/>
          <ac:spMkLst>
            <pc:docMk/>
            <pc:sldMk cId="2888629" sldId="306"/>
            <ac:spMk id="33" creationId="{B16C0D6B-6323-79C9-138C-83DBA9F4FD48}"/>
          </ac:spMkLst>
        </pc:spChg>
        <pc:spChg chg="mod">
          <ac:chgData name="Akul Arun /DS" userId="86a59505-1c39-42df-b73d-44282e87df83" providerId="ADAL" clId="{D2B0CD27-7155-4043-9A63-9EF1C80E5DD9}" dt="2023-06-02T19:07:01.946" v="7051"/>
          <ac:spMkLst>
            <pc:docMk/>
            <pc:sldMk cId="2888629" sldId="306"/>
            <ac:spMk id="34" creationId="{2D21DA71-7E2B-4E08-1186-C45D5475B42E}"/>
          </ac:spMkLst>
        </pc:spChg>
        <pc:spChg chg="mod">
          <ac:chgData name="Akul Arun /DS" userId="86a59505-1c39-42df-b73d-44282e87df83" providerId="ADAL" clId="{D2B0CD27-7155-4043-9A63-9EF1C80E5DD9}" dt="2023-06-02T19:07:01.946" v="7051"/>
          <ac:spMkLst>
            <pc:docMk/>
            <pc:sldMk cId="2888629" sldId="306"/>
            <ac:spMk id="35" creationId="{68A31183-29E5-1B33-DBC3-0B51F5F4C209}"/>
          </ac:spMkLst>
        </pc:spChg>
        <pc:spChg chg="mod">
          <ac:chgData name="Akul Arun /DS" userId="86a59505-1c39-42df-b73d-44282e87df83" providerId="ADAL" clId="{D2B0CD27-7155-4043-9A63-9EF1C80E5DD9}" dt="2023-06-02T19:07:01.946" v="7051"/>
          <ac:spMkLst>
            <pc:docMk/>
            <pc:sldMk cId="2888629" sldId="306"/>
            <ac:spMk id="36" creationId="{B7373FA0-413F-08F4-9959-E3ABD6B412B4}"/>
          </ac:spMkLst>
        </pc:spChg>
        <pc:spChg chg="mod">
          <ac:chgData name="Akul Arun /DS" userId="86a59505-1c39-42df-b73d-44282e87df83" providerId="ADAL" clId="{D2B0CD27-7155-4043-9A63-9EF1C80E5DD9}" dt="2023-06-02T19:07:01.946" v="7051"/>
          <ac:spMkLst>
            <pc:docMk/>
            <pc:sldMk cId="2888629" sldId="306"/>
            <ac:spMk id="37" creationId="{35797B6C-47F3-F21E-B800-0C152519B4F9}"/>
          </ac:spMkLst>
        </pc:spChg>
        <pc:spChg chg="mod">
          <ac:chgData name="Akul Arun /DS" userId="86a59505-1c39-42df-b73d-44282e87df83" providerId="ADAL" clId="{D2B0CD27-7155-4043-9A63-9EF1C80E5DD9}" dt="2023-06-02T19:07:01.946" v="7051"/>
          <ac:spMkLst>
            <pc:docMk/>
            <pc:sldMk cId="2888629" sldId="306"/>
            <ac:spMk id="38" creationId="{72E4F8BD-2DF7-BC29-295D-667BDC3F90B5}"/>
          </ac:spMkLst>
        </pc:spChg>
        <pc:spChg chg="mod">
          <ac:chgData name="Akul Arun /DS" userId="86a59505-1c39-42df-b73d-44282e87df83" providerId="ADAL" clId="{D2B0CD27-7155-4043-9A63-9EF1C80E5DD9}" dt="2023-06-02T19:07:01.946" v="7051"/>
          <ac:spMkLst>
            <pc:docMk/>
            <pc:sldMk cId="2888629" sldId="306"/>
            <ac:spMk id="39" creationId="{E5C0451D-BB65-7FA2-7440-A55F59145614}"/>
          </ac:spMkLst>
        </pc:spChg>
        <pc:spChg chg="mod">
          <ac:chgData name="Akul Arun /DS" userId="86a59505-1c39-42df-b73d-44282e87df83" providerId="ADAL" clId="{D2B0CD27-7155-4043-9A63-9EF1C80E5DD9}" dt="2023-06-02T19:07:01.946" v="7051"/>
          <ac:spMkLst>
            <pc:docMk/>
            <pc:sldMk cId="2888629" sldId="306"/>
            <ac:spMk id="40" creationId="{7DB669EE-793D-96C7-EB32-EFCFAD2CC647}"/>
          </ac:spMkLst>
        </pc:spChg>
        <pc:spChg chg="mod">
          <ac:chgData name="Akul Arun /DS" userId="86a59505-1c39-42df-b73d-44282e87df83" providerId="ADAL" clId="{D2B0CD27-7155-4043-9A63-9EF1C80E5DD9}" dt="2023-06-02T19:07:01.946" v="7051"/>
          <ac:spMkLst>
            <pc:docMk/>
            <pc:sldMk cId="2888629" sldId="306"/>
            <ac:spMk id="41" creationId="{5CB8B658-D042-18AE-A307-673139E9E85D}"/>
          </ac:spMkLst>
        </pc:spChg>
        <pc:spChg chg="mod">
          <ac:chgData name="Akul Arun /DS" userId="86a59505-1c39-42df-b73d-44282e87df83" providerId="ADAL" clId="{D2B0CD27-7155-4043-9A63-9EF1C80E5DD9}" dt="2023-06-02T19:07:01.946" v="7051"/>
          <ac:spMkLst>
            <pc:docMk/>
            <pc:sldMk cId="2888629" sldId="306"/>
            <ac:spMk id="42" creationId="{5314C8F5-AF6E-859C-5C92-16AF734E8363}"/>
          </ac:spMkLst>
        </pc:spChg>
        <pc:spChg chg="mod">
          <ac:chgData name="Akul Arun /DS" userId="86a59505-1c39-42df-b73d-44282e87df83" providerId="ADAL" clId="{D2B0CD27-7155-4043-9A63-9EF1C80E5DD9}" dt="2023-06-02T19:07:01.946" v="7051"/>
          <ac:spMkLst>
            <pc:docMk/>
            <pc:sldMk cId="2888629" sldId="306"/>
            <ac:spMk id="43" creationId="{FF579D28-A53F-7272-36D1-D40A9296A42A}"/>
          </ac:spMkLst>
        </pc:spChg>
        <pc:spChg chg="mod">
          <ac:chgData name="Akul Arun /DS" userId="86a59505-1c39-42df-b73d-44282e87df83" providerId="ADAL" clId="{D2B0CD27-7155-4043-9A63-9EF1C80E5DD9}" dt="2023-06-02T19:07:01.946" v="7051"/>
          <ac:spMkLst>
            <pc:docMk/>
            <pc:sldMk cId="2888629" sldId="306"/>
            <ac:spMk id="44" creationId="{03405968-EB86-B9B2-B1C3-42E8EF0D6E2F}"/>
          </ac:spMkLst>
        </pc:spChg>
        <pc:spChg chg="mod">
          <ac:chgData name="Akul Arun /DS" userId="86a59505-1c39-42df-b73d-44282e87df83" providerId="ADAL" clId="{D2B0CD27-7155-4043-9A63-9EF1C80E5DD9}" dt="2023-06-02T19:07:01.946" v="7051"/>
          <ac:spMkLst>
            <pc:docMk/>
            <pc:sldMk cId="2888629" sldId="306"/>
            <ac:spMk id="45" creationId="{6A21268C-6BB7-A8A8-101A-A1E74A0282EF}"/>
          </ac:spMkLst>
        </pc:spChg>
        <pc:spChg chg="mod">
          <ac:chgData name="Akul Arun /DS" userId="86a59505-1c39-42df-b73d-44282e87df83" providerId="ADAL" clId="{D2B0CD27-7155-4043-9A63-9EF1C80E5DD9}" dt="2023-06-02T19:07:01.946" v="7051"/>
          <ac:spMkLst>
            <pc:docMk/>
            <pc:sldMk cId="2888629" sldId="306"/>
            <ac:spMk id="46" creationId="{FC37292D-08D0-52BF-D6C5-55C94567A7B5}"/>
          </ac:spMkLst>
        </pc:spChg>
        <pc:spChg chg="mod">
          <ac:chgData name="Akul Arun /DS" userId="86a59505-1c39-42df-b73d-44282e87df83" providerId="ADAL" clId="{D2B0CD27-7155-4043-9A63-9EF1C80E5DD9}" dt="2023-06-02T19:07:01.946" v="7051"/>
          <ac:spMkLst>
            <pc:docMk/>
            <pc:sldMk cId="2888629" sldId="306"/>
            <ac:spMk id="47" creationId="{F4B9D5C6-A02A-325B-4CAD-26C9D22DBC08}"/>
          </ac:spMkLst>
        </pc:spChg>
        <pc:spChg chg="mod">
          <ac:chgData name="Akul Arun /DS" userId="86a59505-1c39-42df-b73d-44282e87df83" providerId="ADAL" clId="{D2B0CD27-7155-4043-9A63-9EF1C80E5DD9}" dt="2023-06-02T19:07:01.946" v="7051"/>
          <ac:spMkLst>
            <pc:docMk/>
            <pc:sldMk cId="2888629" sldId="306"/>
            <ac:spMk id="48" creationId="{7438983E-D3CB-1575-D5A9-E1DDCBBE15EF}"/>
          </ac:spMkLst>
        </pc:spChg>
        <pc:spChg chg="mod">
          <ac:chgData name="Akul Arun /DS" userId="86a59505-1c39-42df-b73d-44282e87df83" providerId="ADAL" clId="{D2B0CD27-7155-4043-9A63-9EF1C80E5DD9}" dt="2023-06-02T19:07:01.946" v="7051"/>
          <ac:spMkLst>
            <pc:docMk/>
            <pc:sldMk cId="2888629" sldId="306"/>
            <ac:spMk id="49" creationId="{EBD6891C-F192-CE97-83BA-D239407EB29D}"/>
          </ac:spMkLst>
        </pc:spChg>
        <pc:spChg chg="mod">
          <ac:chgData name="Akul Arun /DS" userId="86a59505-1c39-42df-b73d-44282e87df83" providerId="ADAL" clId="{D2B0CD27-7155-4043-9A63-9EF1C80E5DD9}" dt="2023-06-02T19:07:01.946" v="7051"/>
          <ac:spMkLst>
            <pc:docMk/>
            <pc:sldMk cId="2888629" sldId="306"/>
            <ac:spMk id="50" creationId="{100B828F-356E-DC7A-9363-F99F2848B8B5}"/>
          </ac:spMkLst>
        </pc:spChg>
        <pc:spChg chg="mod">
          <ac:chgData name="Akul Arun /DS" userId="86a59505-1c39-42df-b73d-44282e87df83" providerId="ADAL" clId="{D2B0CD27-7155-4043-9A63-9EF1C80E5DD9}" dt="2023-06-02T19:07:01.946" v="7051"/>
          <ac:spMkLst>
            <pc:docMk/>
            <pc:sldMk cId="2888629" sldId="306"/>
            <ac:spMk id="51" creationId="{DBD9DC23-4F4D-898F-895C-BE28CC69A62A}"/>
          </ac:spMkLst>
        </pc:spChg>
        <pc:spChg chg="mod">
          <ac:chgData name="Akul Arun /DS" userId="86a59505-1c39-42df-b73d-44282e87df83" providerId="ADAL" clId="{D2B0CD27-7155-4043-9A63-9EF1C80E5DD9}" dt="2023-06-02T19:07:01.946" v="7051"/>
          <ac:spMkLst>
            <pc:docMk/>
            <pc:sldMk cId="2888629" sldId="306"/>
            <ac:spMk id="52" creationId="{CE4306E3-0B93-39FA-5C47-633AA86EEB4B}"/>
          </ac:spMkLst>
        </pc:spChg>
        <pc:spChg chg="mod">
          <ac:chgData name="Akul Arun /DS" userId="86a59505-1c39-42df-b73d-44282e87df83" providerId="ADAL" clId="{D2B0CD27-7155-4043-9A63-9EF1C80E5DD9}" dt="2023-06-02T19:07:01.946" v="7051"/>
          <ac:spMkLst>
            <pc:docMk/>
            <pc:sldMk cId="2888629" sldId="306"/>
            <ac:spMk id="53" creationId="{42216977-81AE-E549-4A11-B7F8F500DF43}"/>
          </ac:spMkLst>
        </pc:spChg>
        <pc:spChg chg="mod">
          <ac:chgData name="Akul Arun /DS" userId="86a59505-1c39-42df-b73d-44282e87df83" providerId="ADAL" clId="{D2B0CD27-7155-4043-9A63-9EF1C80E5DD9}" dt="2023-06-02T19:07:01.946" v="7051"/>
          <ac:spMkLst>
            <pc:docMk/>
            <pc:sldMk cId="2888629" sldId="306"/>
            <ac:spMk id="54" creationId="{5496424A-1114-3842-E222-C0D64409B171}"/>
          </ac:spMkLst>
        </pc:spChg>
        <pc:spChg chg="mod">
          <ac:chgData name="Akul Arun /DS" userId="86a59505-1c39-42df-b73d-44282e87df83" providerId="ADAL" clId="{D2B0CD27-7155-4043-9A63-9EF1C80E5DD9}" dt="2023-06-02T19:07:01.946" v="7051"/>
          <ac:spMkLst>
            <pc:docMk/>
            <pc:sldMk cId="2888629" sldId="306"/>
            <ac:spMk id="55" creationId="{3B43B98B-9B60-5255-B89B-2B4D518938E3}"/>
          </ac:spMkLst>
        </pc:spChg>
        <pc:spChg chg="mod">
          <ac:chgData name="Akul Arun /DS" userId="86a59505-1c39-42df-b73d-44282e87df83" providerId="ADAL" clId="{D2B0CD27-7155-4043-9A63-9EF1C80E5DD9}" dt="2023-06-02T19:07:01.946" v="7051"/>
          <ac:spMkLst>
            <pc:docMk/>
            <pc:sldMk cId="2888629" sldId="306"/>
            <ac:spMk id="56" creationId="{C0BC4646-536C-AAFE-4189-F42C7D6269FC}"/>
          </ac:spMkLst>
        </pc:spChg>
        <pc:spChg chg="mod">
          <ac:chgData name="Akul Arun /DS" userId="86a59505-1c39-42df-b73d-44282e87df83" providerId="ADAL" clId="{D2B0CD27-7155-4043-9A63-9EF1C80E5DD9}" dt="2023-06-02T19:07:01.946" v="7051"/>
          <ac:spMkLst>
            <pc:docMk/>
            <pc:sldMk cId="2888629" sldId="306"/>
            <ac:spMk id="57" creationId="{89354B77-91B3-E3DF-5432-EDD65FF93A55}"/>
          </ac:spMkLst>
        </pc:spChg>
        <pc:spChg chg="mod">
          <ac:chgData name="Akul Arun /DS" userId="86a59505-1c39-42df-b73d-44282e87df83" providerId="ADAL" clId="{D2B0CD27-7155-4043-9A63-9EF1C80E5DD9}" dt="2023-06-02T19:07:01.946" v="7051"/>
          <ac:spMkLst>
            <pc:docMk/>
            <pc:sldMk cId="2888629" sldId="306"/>
            <ac:spMk id="58" creationId="{9D5A9A16-146D-0DA6-E0BD-66F9FED4F6DA}"/>
          </ac:spMkLst>
        </pc:spChg>
        <pc:spChg chg="mod">
          <ac:chgData name="Akul Arun /DS" userId="86a59505-1c39-42df-b73d-44282e87df83" providerId="ADAL" clId="{D2B0CD27-7155-4043-9A63-9EF1C80E5DD9}" dt="2023-06-02T19:07:01.946" v="7051"/>
          <ac:spMkLst>
            <pc:docMk/>
            <pc:sldMk cId="2888629" sldId="306"/>
            <ac:spMk id="59" creationId="{5557E7F6-627B-E2BE-045E-426F2EEC8264}"/>
          </ac:spMkLst>
        </pc:spChg>
        <pc:spChg chg="mod">
          <ac:chgData name="Akul Arun /DS" userId="86a59505-1c39-42df-b73d-44282e87df83" providerId="ADAL" clId="{D2B0CD27-7155-4043-9A63-9EF1C80E5DD9}" dt="2023-06-02T19:07:01.946" v="7051"/>
          <ac:spMkLst>
            <pc:docMk/>
            <pc:sldMk cId="2888629" sldId="306"/>
            <ac:spMk id="60" creationId="{F62AAEDF-FC2B-E4FE-F084-88DC7EFABA33}"/>
          </ac:spMkLst>
        </pc:spChg>
        <pc:spChg chg="mod">
          <ac:chgData name="Akul Arun /DS" userId="86a59505-1c39-42df-b73d-44282e87df83" providerId="ADAL" clId="{D2B0CD27-7155-4043-9A63-9EF1C80E5DD9}" dt="2023-06-02T19:07:01.946" v="7051"/>
          <ac:spMkLst>
            <pc:docMk/>
            <pc:sldMk cId="2888629" sldId="306"/>
            <ac:spMk id="61" creationId="{956D13D2-FF83-F545-65A9-06563DC7C87F}"/>
          </ac:spMkLst>
        </pc:spChg>
        <pc:spChg chg="mod">
          <ac:chgData name="Akul Arun /DS" userId="86a59505-1c39-42df-b73d-44282e87df83" providerId="ADAL" clId="{D2B0CD27-7155-4043-9A63-9EF1C80E5DD9}" dt="2023-06-02T19:07:01.946" v="7051"/>
          <ac:spMkLst>
            <pc:docMk/>
            <pc:sldMk cId="2888629" sldId="306"/>
            <ac:spMk id="62" creationId="{43A9C709-6964-F72E-40B4-76B4E0156C2A}"/>
          </ac:spMkLst>
        </pc:spChg>
        <pc:spChg chg="mod">
          <ac:chgData name="Akul Arun /DS" userId="86a59505-1c39-42df-b73d-44282e87df83" providerId="ADAL" clId="{D2B0CD27-7155-4043-9A63-9EF1C80E5DD9}" dt="2023-06-02T19:07:01.946" v="7051"/>
          <ac:spMkLst>
            <pc:docMk/>
            <pc:sldMk cId="2888629" sldId="306"/>
            <ac:spMk id="63" creationId="{340E313B-C71D-CC5A-8495-FA9AA5FB95A6}"/>
          </ac:spMkLst>
        </pc:spChg>
        <pc:spChg chg="mod">
          <ac:chgData name="Akul Arun /DS" userId="86a59505-1c39-42df-b73d-44282e87df83" providerId="ADAL" clId="{D2B0CD27-7155-4043-9A63-9EF1C80E5DD9}" dt="2023-06-02T19:07:01.946" v="7051"/>
          <ac:spMkLst>
            <pc:docMk/>
            <pc:sldMk cId="2888629" sldId="306"/>
            <ac:spMk id="448" creationId="{7993E2FA-CF18-359A-59D0-D37E459FCA29}"/>
          </ac:spMkLst>
        </pc:spChg>
        <pc:spChg chg="mod">
          <ac:chgData name="Akul Arun /DS" userId="86a59505-1c39-42df-b73d-44282e87df83" providerId="ADAL" clId="{D2B0CD27-7155-4043-9A63-9EF1C80E5DD9}" dt="2023-06-02T19:07:01.946" v="7051"/>
          <ac:spMkLst>
            <pc:docMk/>
            <pc:sldMk cId="2888629" sldId="306"/>
            <ac:spMk id="449" creationId="{B0684B5A-144E-FEA3-1B79-E51633A4541F}"/>
          </ac:spMkLst>
        </pc:spChg>
        <pc:spChg chg="mod">
          <ac:chgData name="Akul Arun /DS" userId="86a59505-1c39-42df-b73d-44282e87df83" providerId="ADAL" clId="{D2B0CD27-7155-4043-9A63-9EF1C80E5DD9}" dt="2023-06-02T19:18:20.112" v="7142" actId="20577"/>
          <ac:spMkLst>
            <pc:docMk/>
            <pc:sldMk cId="2888629" sldId="306"/>
            <ac:spMk id="452" creationId="{00000000-0000-0000-0000-000000000000}"/>
          </ac:spMkLst>
        </pc:spChg>
        <pc:spChg chg="mod">
          <ac:chgData name="Akul Arun /DS" userId="86a59505-1c39-42df-b73d-44282e87df83" providerId="ADAL" clId="{D2B0CD27-7155-4043-9A63-9EF1C80E5DD9}" dt="2023-06-02T19:07:01.946" v="7051"/>
          <ac:spMkLst>
            <pc:docMk/>
            <pc:sldMk cId="2888629" sldId="306"/>
            <ac:spMk id="453" creationId="{2E5E95AE-634C-C8C7-8E51-E35060A3F46C}"/>
          </ac:spMkLst>
        </pc:spChg>
        <pc:spChg chg="mod">
          <ac:chgData name="Akul Arun /DS" userId="86a59505-1c39-42df-b73d-44282e87df83" providerId="ADAL" clId="{D2B0CD27-7155-4043-9A63-9EF1C80E5DD9}" dt="2023-06-02T19:07:01.946" v="7051"/>
          <ac:spMkLst>
            <pc:docMk/>
            <pc:sldMk cId="2888629" sldId="306"/>
            <ac:spMk id="454" creationId="{CD9E153B-CE28-30EA-518F-F6671651B313}"/>
          </ac:spMkLst>
        </pc:spChg>
        <pc:spChg chg="mod">
          <ac:chgData name="Akul Arun /DS" userId="86a59505-1c39-42df-b73d-44282e87df83" providerId="ADAL" clId="{D2B0CD27-7155-4043-9A63-9EF1C80E5DD9}" dt="2023-06-02T19:07:01.946" v="7051"/>
          <ac:spMkLst>
            <pc:docMk/>
            <pc:sldMk cId="2888629" sldId="306"/>
            <ac:spMk id="455" creationId="{67F0125D-C55B-D8A1-676C-36439D4AB49C}"/>
          </ac:spMkLst>
        </pc:spChg>
        <pc:spChg chg="mod">
          <ac:chgData name="Akul Arun /DS" userId="86a59505-1c39-42df-b73d-44282e87df83" providerId="ADAL" clId="{D2B0CD27-7155-4043-9A63-9EF1C80E5DD9}" dt="2023-06-02T19:07:01.946" v="7051"/>
          <ac:spMkLst>
            <pc:docMk/>
            <pc:sldMk cId="2888629" sldId="306"/>
            <ac:spMk id="456" creationId="{D0C15F18-58B1-0E5F-0286-F8A9C051D0DA}"/>
          </ac:spMkLst>
        </pc:spChg>
        <pc:spChg chg="mod">
          <ac:chgData name="Akul Arun /DS" userId="86a59505-1c39-42df-b73d-44282e87df83" providerId="ADAL" clId="{D2B0CD27-7155-4043-9A63-9EF1C80E5DD9}" dt="2023-06-02T19:07:01.946" v="7051"/>
          <ac:spMkLst>
            <pc:docMk/>
            <pc:sldMk cId="2888629" sldId="306"/>
            <ac:spMk id="457" creationId="{77C8611B-6DD3-A5B7-B350-E1F024896F82}"/>
          </ac:spMkLst>
        </pc:spChg>
        <pc:spChg chg="mod">
          <ac:chgData name="Akul Arun /DS" userId="86a59505-1c39-42df-b73d-44282e87df83" providerId="ADAL" clId="{D2B0CD27-7155-4043-9A63-9EF1C80E5DD9}" dt="2023-06-02T19:07:01.946" v="7051"/>
          <ac:spMkLst>
            <pc:docMk/>
            <pc:sldMk cId="2888629" sldId="306"/>
            <ac:spMk id="458" creationId="{8D83B9F5-64E6-F82E-93D2-F2EEAB17BF46}"/>
          </ac:spMkLst>
        </pc:spChg>
        <pc:spChg chg="mod">
          <ac:chgData name="Akul Arun /DS" userId="86a59505-1c39-42df-b73d-44282e87df83" providerId="ADAL" clId="{D2B0CD27-7155-4043-9A63-9EF1C80E5DD9}" dt="2023-06-02T19:07:01.946" v="7051"/>
          <ac:spMkLst>
            <pc:docMk/>
            <pc:sldMk cId="2888629" sldId="306"/>
            <ac:spMk id="459" creationId="{62383056-0744-8656-299A-6957B499F0A1}"/>
          </ac:spMkLst>
        </pc:spChg>
        <pc:spChg chg="mod">
          <ac:chgData name="Akul Arun /DS" userId="86a59505-1c39-42df-b73d-44282e87df83" providerId="ADAL" clId="{D2B0CD27-7155-4043-9A63-9EF1C80E5DD9}" dt="2023-06-02T19:07:01.946" v="7051"/>
          <ac:spMkLst>
            <pc:docMk/>
            <pc:sldMk cId="2888629" sldId="306"/>
            <ac:spMk id="460" creationId="{377E61E3-9E0F-ED4D-AD2D-EC393FBB45CB}"/>
          </ac:spMkLst>
        </pc:spChg>
        <pc:spChg chg="mod">
          <ac:chgData name="Akul Arun /DS" userId="86a59505-1c39-42df-b73d-44282e87df83" providerId="ADAL" clId="{D2B0CD27-7155-4043-9A63-9EF1C80E5DD9}" dt="2023-06-02T19:07:01.946" v="7051"/>
          <ac:spMkLst>
            <pc:docMk/>
            <pc:sldMk cId="2888629" sldId="306"/>
            <ac:spMk id="461" creationId="{DD5357AA-E1F3-22B2-E8D0-C8A193BF9D40}"/>
          </ac:spMkLst>
        </pc:spChg>
        <pc:spChg chg="mod">
          <ac:chgData name="Akul Arun /DS" userId="86a59505-1c39-42df-b73d-44282e87df83" providerId="ADAL" clId="{D2B0CD27-7155-4043-9A63-9EF1C80E5DD9}" dt="2023-06-02T19:07:01.946" v="7051"/>
          <ac:spMkLst>
            <pc:docMk/>
            <pc:sldMk cId="2888629" sldId="306"/>
            <ac:spMk id="462" creationId="{90FE2317-DC77-B202-580E-44442F658C17}"/>
          </ac:spMkLst>
        </pc:spChg>
        <pc:spChg chg="mod">
          <ac:chgData name="Akul Arun /DS" userId="86a59505-1c39-42df-b73d-44282e87df83" providerId="ADAL" clId="{D2B0CD27-7155-4043-9A63-9EF1C80E5DD9}" dt="2023-06-02T19:07:01.946" v="7051"/>
          <ac:spMkLst>
            <pc:docMk/>
            <pc:sldMk cId="2888629" sldId="306"/>
            <ac:spMk id="463" creationId="{24164EEE-1FBB-895F-1283-45DBD7F2E27F}"/>
          </ac:spMkLst>
        </pc:spChg>
        <pc:spChg chg="mod">
          <ac:chgData name="Akul Arun /DS" userId="86a59505-1c39-42df-b73d-44282e87df83" providerId="ADAL" clId="{D2B0CD27-7155-4043-9A63-9EF1C80E5DD9}" dt="2023-06-02T19:07:01.946" v="7051"/>
          <ac:spMkLst>
            <pc:docMk/>
            <pc:sldMk cId="2888629" sldId="306"/>
            <ac:spMk id="464" creationId="{99CF092A-650D-D728-5857-F1DB061FF99A}"/>
          </ac:spMkLst>
        </pc:spChg>
        <pc:spChg chg="mod">
          <ac:chgData name="Akul Arun /DS" userId="86a59505-1c39-42df-b73d-44282e87df83" providerId="ADAL" clId="{D2B0CD27-7155-4043-9A63-9EF1C80E5DD9}" dt="2023-06-02T19:07:01.946" v="7051"/>
          <ac:spMkLst>
            <pc:docMk/>
            <pc:sldMk cId="2888629" sldId="306"/>
            <ac:spMk id="465" creationId="{924E3B58-6C0A-67CF-59C3-5E0BC7ABF21A}"/>
          </ac:spMkLst>
        </pc:spChg>
        <pc:spChg chg="mod">
          <ac:chgData name="Akul Arun /DS" userId="86a59505-1c39-42df-b73d-44282e87df83" providerId="ADAL" clId="{D2B0CD27-7155-4043-9A63-9EF1C80E5DD9}" dt="2023-06-02T19:07:01.946" v="7051"/>
          <ac:spMkLst>
            <pc:docMk/>
            <pc:sldMk cId="2888629" sldId="306"/>
            <ac:spMk id="466" creationId="{31E0CFFB-87CB-DE77-F8F8-5A0A5DE12C6F}"/>
          </ac:spMkLst>
        </pc:spChg>
        <pc:spChg chg="mod">
          <ac:chgData name="Akul Arun /DS" userId="86a59505-1c39-42df-b73d-44282e87df83" providerId="ADAL" clId="{D2B0CD27-7155-4043-9A63-9EF1C80E5DD9}" dt="2023-06-02T19:07:01.946" v="7051"/>
          <ac:spMkLst>
            <pc:docMk/>
            <pc:sldMk cId="2888629" sldId="306"/>
            <ac:spMk id="467" creationId="{6FEEEA54-126D-7CAB-3BF7-76D4CA520E73}"/>
          </ac:spMkLst>
        </pc:spChg>
        <pc:spChg chg="add mod">
          <ac:chgData name="Akul Arun /DS" userId="86a59505-1c39-42df-b73d-44282e87df83" providerId="ADAL" clId="{D2B0CD27-7155-4043-9A63-9EF1C80E5DD9}" dt="2023-06-02T19:10:11.223" v="7117" actId="1076"/>
          <ac:spMkLst>
            <pc:docMk/>
            <pc:sldMk cId="2888629" sldId="306"/>
            <ac:spMk id="471" creationId="{8B5155E5-9E96-BA3F-9A0F-CFF4156C795D}"/>
          </ac:spMkLst>
        </pc:spChg>
        <pc:spChg chg="mod">
          <ac:chgData name="Akul Arun /DS" userId="86a59505-1c39-42df-b73d-44282e87df83" providerId="ADAL" clId="{D2B0CD27-7155-4043-9A63-9EF1C80E5DD9}" dt="2023-06-02T19:08:36.045" v="7096" actId="255"/>
          <ac:spMkLst>
            <pc:docMk/>
            <pc:sldMk cId="2888629" sldId="306"/>
            <ac:spMk id="486" creationId="{00000000-0000-0000-0000-000000000000}"/>
          </ac:spMkLst>
        </pc:spChg>
        <pc:spChg chg="del topLvl">
          <ac:chgData name="Akul Arun /DS" userId="86a59505-1c39-42df-b73d-44282e87df83" providerId="ADAL" clId="{D2B0CD27-7155-4043-9A63-9EF1C80E5DD9}" dt="2023-06-02T19:08:53.943" v="7099" actId="21"/>
          <ac:spMkLst>
            <pc:docMk/>
            <pc:sldMk cId="2888629" sldId="306"/>
            <ac:spMk id="490" creationId="{00000000-0000-0000-0000-000000000000}"/>
          </ac:spMkLst>
        </pc:spChg>
        <pc:spChg chg="mod topLvl">
          <ac:chgData name="Akul Arun /DS" userId="86a59505-1c39-42df-b73d-44282e87df83" providerId="ADAL" clId="{D2B0CD27-7155-4043-9A63-9EF1C80E5DD9}" dt="2023-06-02T19:10:06.888" v="7116" actId="1076"/>
          <ac:spMkLst>
            <pc:docMk/>
            <pc:sldMk cId="2888629" sldId="306"/>
            <ac:spMk id="492" creationId="{00000000-0000-0000-0000-000000000000}"/>
          </ac:spMkLst>
        </pc:spChg>
        <pc:grpChg chg="add mod">
          <ac:chgData name="Akul Arun /DS" userId="86a59505-1c39-42df-b73d-44282e87df83" providerId="ADAL" clId="{D2B0CD27-7155-4043-9A63-9EF1C80E5DD9}" dt="2023-06-02T19:07:04.942" v="7052" actId="1076"/>
          <ac:grpSpMkLst>
            <pc:docMk/>
            <pc:sldMk cId="2888629" sldId="306"/>
            <ac:grpSpMk id="2" creationId="{43151E93-E9ED-B744-319F-E9D26D1C7C83}"/>
          </ac:grpSpMkLst>
        </pc:grpChg>
        <pc:grpChg chg="del">
          <ac:chgData name="Akul Arun /DS" userId="86a59505-1c39-42df-b73d-44282e87df83" providerId="ADAL" clId="{D2B0CD27-7155-4043-9A63-9EF1C80E5DD9}" dt="2023-06-02T19:08:53.943" v="7099" actId="21"/>
          <ac:grpSpMkLst>
            <pc:docMk/>
            <pc:sldMk cId="2888629" sldId="306"/>
            <ac:grpSpMk id="489" creationId="{00000000-0000-0000-0000-000000000000}"/>
          </ac:grpSpMkLst>
        </pc:grpChg>
        <pc:grpChg chg="del">
          <ac:chgData name="Akul Arun /DS" userId="86a59505-1c39-42df-b73d-44282e87df83" providerId="ADAL" clId="{D2B0CD27-7155-4043-9A63-9EF1C80E5DD9}" dt="2023-06-02T19:06:42.853" v="7050" actId="21"/>
          <ac:grpSpMkLst>
            <pc:docMk/>
            <pc:sldMk cId="2888629" sldId="306"/>
            <ac:grpSpMk id="493" creationId="{00000000-0000-0000-0000-000000000000}"/>
          </ac:grpSpMkLst>
        </pc:grpChg>
        <pc:picChg chg="del">
          <ac:chgData name="Akul Arun /DS" userId="86a59505-1c39-42df-b73d-44282e87df83" providerId="ADAL" clId="{D2B0CD27-7155-4043-9A63-9EF1C80E5DD9}" dt="2023-06-02T19:07:39.665" v="7057" actId="21"/>
          <ac:picMkLst>
            <pc:docMk/>
            <pc:sldMk cId="2888629" sldId="306"/>
            <ac:picMk id="3" creationId="{EA90838A-6233-41F7-DD7F-F0CBC60FACDF}"/>
          </ac:picMkLst>
        </pc:picChg>
        <pc:picChg chg="del">
          <ac:chgData name="Akul Arun /DS" userId="86a59505-1c39-42df-b73d-44282e87df83" providerId="ADAL" clId="{D2B0CD27-7155-4043-9A63-9EF1C80E5DD9}" dt="2023-06-02T19:07:42.854" v="7058" actId="21"/>
          <ac:picMkLst>
            <pc:docMk/>
            <pc:sldMk cId="2888629" sldId="306"/>
            <ac:picMk id="5" creationId="{14DBC177-9DE1-A352-8759-2C9EE853A56A}"/>
          </ac:picMkLst>
        </pc:picChg>
        <pc:picChg chg="add del mod">
          <ac:chgData name="Akul Arun /DS" userId="86a59505-1c39-42df-b73d-44282e87df83" providerId="ADAL" clId="{D2B0CD27-7155-4043-9A63-9EF1C80E5DD9}" dt="2023-06-02T19:25:29.299" v="7282" actId="21"/>
          <ac:picMkLst>
            <pc:docMk/>
            <pc:sldMk cId="2888629" sldId="306"/>
            <ac:picMk id="472" creationId="{9E1A0C24-4430-7306-6ED5-EFBBAF7F51A6}"/>
          </ac:picMkLst>
        </pc:picChg>
        <pc:picChg chg="add mod">
          <ac:chgData name="Akul Arun /DS" userId="86a59505-1c39-42df-b73d-44282e87df83" providerId="ADAL" clId="{D2B0CD27-7155-4043-9A63-9EF1C80E5DD9}" dt="2023-06-02T19:16:38.066" v="7132" actId="1582"/>
          <ac:picMkLst>
            <pc:docMk/>
            <pc:sldMk cId="2888629" sldId="306"/>
            <ac:picMk id="477" creationId="{4A02FF01-7A1D-5F15-6229-61BD43CA1444}"/>
          </ac:picMkLst>
        </pc:picChg>
        <pc:picChg chg="add mod">
          <ac:chgData name="Akul Arun /DS" userId="86a59505-1c39-42df-b73d-44282e87df83" providerId="ADAL" clId="{D2B0CD27-7155-4043-9A63-9EF1C80E5DD9}" dt="2023-06-02T19:20:12.514" v="7169" actId="1076"/>
          <ac:picMkLst>
            <pc:docMk/>
            <pc:sldMk cId="2888629" sldId="306"/>
            <ac:picMk id="478" creationId="{9BD400DA-A451-0720-DE3B-481D7E53C7B6}"/>
          </ac:picMkLst>
        </pc:picChg>
        <pc:cxnChg chg="mod">
          <ac:chgData name="Akul Arun /DS" userId="86a59505-1c39-42df-b73d-44282e87df83" providerId="ADAL" clId="{D2B0CD27-7155-4043-9A63-9EF1C80E5DD9}" dt="2023-06-02T19:07:30.734" v="7056" actId="1076"/>
          <ac:cxnSpMkLst>
            <pc:docMk/>
            <pc:sldMk cId="2888629" sldId="306"/>
            <ac:cxnSpMk id="515" creationId="{00000000-0000-0000-0000-000000000000}"/>
          </ac:cxnSpMkLst>
        </pc:cxnChg>
        <pc:cxnChg chg="mod">
          <ac:chgData name="Akul Arun /DS" userId="86a59505-1c39-42df-b73d-44282e87df83" providerId="ADAL" clId="{D2B0CD27-7155-4043-9A63-9EF1C80E5DD9}" dt="2023-06-02T19:10:29.178" v="7121" actId="14100"/>
          <ac:cxnSpMkLst>
            <pc:docMk/>
            <pc:sldMk cId="2888629" sldId="306"/>
            <ac:cxnSpMk id="516" creationId="{00000000-0000-0000-0000-000000000000}"/>
          </ac:cxnSpMkLst>
        </pc:cxnChg>
        <pc:cxnChg chg="mod">
          <ac:chgData name="Akul Arun /DS" userId="86a59505-1c39-42df-b73d-44282e87df83" providerId="ADAL" clId="{D2B0CD27-7155-4043-9A63-9EF1C80E5DD9}" dt="2023-06-02T19:10:19.254" v="7120" actId="14100"/>
          <ac:cxnSpMkLst>
            <pc:docMk/>
            <pc:sldMk cId="2888629" sldId="306"/>
            <ac:cxnSpMk id="519" creationId="{00000000-0000-0000-0000-000000000000}"/>
          </ac:cxnSpMkLst>
        </pc:cxnChg>
      </pc:sldChg>
      <pc:sldChg chg="addSp delSp modSp add mod modNotesTx">
        <pc:chgData name="Akul Arun /DS" userId="86a59505-1c39-42df-b73d-44282e87df83" providerId="ADAL" clId="{D2B0CD27-7155-4043-9A63-9EF1C80E5DD9}" dt="2023-06-03T11:48:34.189" v="11021" actId="20577"/>
        <pc:sldMkLst>
          <pc:docMk/>
          <pc:sldMk cId="3440554287" sldId="307"/>
        </pc:sldMkLst>
        <pc:spChg chg="mod">
          <ac:chgData name="Akul Arun /DS" userId="86a59505-1c39-42df-b73d-44282e87df83" providerId="ADAL" clId="{D2B0CD27-7155-4043-9A63-9EF1C80E5DD9}" dt="2023-06-02T19:26:06.934" v="7294" actId="20577"/>
          <ac:spMkLst>
            <pc:docMk/>
            <pc:sldMk cId="3440554287" sldId="307"/>
            <ac:spMk id="13" creationId="{8B134EE3-B14B-B1A2-4257-14F059511A69}"/>
          </ac:spMkLst>
        </pc:spChg>
        <pc:spChg chg="mod">
          <ac:chgData name="Akul Arun /DS" userId="86a59505-1c39-42df-b73d-44282e87df83" providerId="ADAL" clId="{D2B0CD27-7155-4043-9A63-9EF1C80E5DD9}" dt="2023-06-02T19:24:26.423" v="7275" actId="20577"/>
          <ac:spMkLst>
            <pc:docMk/>
            <pc:sldMk cId="3440554287" sldId="307"/>
            <ac:spMk id="452" creationId="{00000000-0000-0000-0000-000000000000}"/>
          </ac:spMkLst>
        </pc:spChg>
        <pc:spChg chg="mod">
          <ac:chgData name="Akul Arun /DS" userId="86a59505-1c39-42df-b73d-44282e87df83" providerId="ADAL" clId="{D2B0CD27-7155-4043-9A63-9EF1C80E5DD9}" dt="2023-06-02T19:23:40.039" v="7260" actId="14100"/>
          <ac:spMkLst>
            <pc:docMk/>
            <pc:sldMk cId="3440554287" sldId="307"/>
            <ac:spMk id="486" creationId="{00000000-0000-0000-0000-000000000000}"/>
          </ac:spMkLst>
        </pc:spChg>
        <pc:spChg chg="mod">
          <ac:chgData name="Akul Arun /DS" userId="86a59505-1c39-42df-b73d-44282e87df83" providerId="ADAL" clId="{D2B0CD27-7155-4043-9A63-9EF1C80E5DD9}" dt="2023-06-02T19:23:51.052" v="7272" actId="14100"/>
          <ac:spMkLst>
            <pc:docMk/>
            <pc:sldMk cId="3440554287" sldId="307"/>
            <ac:spMk id="490" creationId="{00000000-0000-0000-0000-000000000000}"/>
          </ac:spMkLst>
        </pc:spChg>
        <pc:picChg chg="del">
          <ac:chgData name="Akul Arun /DS" userId="86a59505-1c39-42df-b73d-44282e87df83" providerId="ADAL" clId="{D2B0CD27-7155-4043-9A63-9EF1C80E5DD9}" dt="2023-06-02T19:24:31.829" v="7276" actId="21"/>
          <ac:picMkLst>
            <pc:docMk/>
            <pc:sldMk cId="3440554287" sldId="307"/>
            <ac:picMk id="3" creationId="{EA90838A-6233-41F7-DD7F-F0CBC60FACDF}"/>
          </ac:picMkLst>
        </pc:picChg>
        <pc:picChg chg="add mod">
          <ac:chgData name="Akul Arun /DS" userId="86a59505-1c39-42df-b73d-44282e87df83" providerId="ADAL" clId="{D2B0CD27-7155-4043-9A63-9EF1C80E5DD9}" dt="2023-06-02T19:25:49.899" v="7288" actId="1076"/>
          <ac:picMkLst>
            <pc:docMk/>
            <pc:sldMk cId="3440554287" sldId="307"/>
            <ac:picMk id="4" creationId="{53480DAC-90BE-0413-E6B5-139402B4A6C9}"/>
          </ac:picMkLst>
        </pc:picChg>
        <pc:picChg chg="add del mod">
          <ac:chgData name="Akul Arun /DS" userId="86a59505-1c39-42df-b73d-44282e87df83" providerId="ADAL" clId="{D2B0CD27-7155-4043-9A63-9EF1C80E5DD9}" dt="2023-06-02T19:24:57.915" v="7281" actId="1076"/>
          <ac:picMkLst>
            <pc:docMk/>
            <pc:sldMk cId="3440554287" sldId="307"/>
            <ac:picMk id="5" creationId="{14DBC177-9DE1-A352-8759-2C9EE853A56A}"/>
          </ac:picMkLst>
        </pc:picChg>
        <pc:cxnChg chg="mod ord">
          <ac:chgData name="Akul Arun /DS" userId="86a59505-1c39-42df-b73d-44282e87df83" providerId="ADAL" clId="{D2B0CD27-7155-4043-9A63-9EF1C80E5DD9}" dt="2023-06-02T19:25:57.591" v="7289" actId="166"/>
          <ac:cxnSpMkLst>
            <pc:docMk/>
            <pc:sldMk cId="3440554287" sldId="307"/>
            <ac:cxnSpMk id="17" creationId="{D899D824-4EC1-77D4-6B57-00C5FD19EF66}"/>
          </ac:cxnSpMkLst>
        </pc:cxnChg>
      </pc:sldChg>
      <pc:sldChg chg="addSp modSp new mod modNotesTx">
        <pc:chgData name="Akul Arun /DS" userId="86a59505-1c39-42df-b73d-44282e87df83" providerId="ADAL" clId="{D2B0CD27-7155-4043-9A63-9EF1C80E5DD9}" dt="2023-06-03T11:48:12.536" v="10998" actId="20577"/>
        <pc:sldMkLst>
          <pc:docMk/>
          <pc:sldMk cId="3589926611" sldId="308"/>
        </pc:sldMkLst>
        <pc:spChg chg="mod">
          <ac:chgData name="Akul Arun /DS" userId="86a59505-1c39-42df-b73d-44282e87df83" providerId="ADAL" clId="{D2B0CD27-7155-4043-9A63-9EF1C80E5DD9}" dt="2023-06-02T19:31:20.731" v="7304" actId="20577"/>
          <ac:spMkLst>
            <pc:docMk/>
            <pc:sldMk cId="3589926611" sldId="308"/>
            <ac:spMk id="2" creationId="{E107C63F-CD75-0025-C995-B511A57A88EA}"/>
          </ac:spMkLst>
        </pc:spChg>
        <pc:spChg chg="add mod">
          <ac:chgData name="Akul Arun /DS" userId="86a59505-1c39-42df-b73d-44282e87df83" providerId="ADAL" clId="{D2B0CD27-7155-4043-9A63-9EF1C80E5DD9}" dt="2023-06-02T19:32:46.758" v="7341" actId="122"/>
          <ac:spMkLst>
            <pc:docMk/>
            <pc:sldMk cId="3589926611" sldId="308"/>
            <ac:spMk id="4" creationId="{E8922341-B85E-3A9E-7FD1-9805B4CB7E98}"/>
          </ac:spMkLst>
        </pc:spChg>
        <pc:spChg chg="add mod">
          <ac:chgData name="Akul Arun /DS" userId="86a59505-1c39-42df-b73d-44282e87df83" providerId="ADAL" clId="{D2B0CD27-7155-4043-9A63-9EF1C80E5DD9}" dt="2023-06-02T19:33:56.318" v="7367" actId="20577"/>
          <ac:spMkLst>
            <pc:docMk/>
            <pc:sldMk cId="3589926611" sldId="308"/>
            <ac:spMk id="6" creationId="{8BFB5FAA-D55D-D0E9-4F02-B0507770A423}"/>
          </ac:spMkLst>
        </pc:spChg>
        <pc:spChg chg="add mod">
          <ac:chgData name="Akul Arun /DS" userId="86a59505-1c39-42df-b73d-44282e87df83" providerId="ADAL" clId="{D2B0CD27-7155-4043-9A63-9EF1C80E5DD9}" dt="2023-06-02T19:44:50.739" v="7985" actId="1076"/>
          <ac:spMkLst>
            <pc:docMk/>
            <pc:sldMk cId="3589926611" sldId="308"/>
            <ac:spMk id="7" creationId="{CCC2CA3F-CA56-34E9-07A3-3AA659F2DC5F}"/>
          </ac:spMkLst>
        </pc:spChg>
        <pc:spChg chg="add mod">
          <ac:chgData name="Akul Arun /DS" userId="86a59505-1c39-42df-b73d-44282e87df83" providerId="ADAL" clId="{D2B0CD27-7155-4043-9A63-9EF1C80E5DD9}" dt="2023-06-02T19:44:50.739" v="7985" actId="1076"/>
          <ac:spMkLst>
            <pc:docMk/>
            <pc:sldMk cId="3589926611" sldId="308"/>
            <ac:spMk id="8" creationId="{9B62E55F-EB86-C893-0D83-6F6B20A0CF9D}"/>
          </ac:spMkLst>
        </pc:spChg>
        <pc:picChg chg="add mod">
          <ac:chgData name="Akul Arun /DS" userId="86a59505-1c39-42df-b73d-44282e87df83" providerId="ADAL" clId="{D2B0CD27-7155-4043-9A63-9EF1C80E5DD9}" dt="2023-06-03T11:28:11.448" v="10886" actId="1582"/>
          <ac:picMkLst>
            <pc:docMk/>
            <pc:sldMk cId="3589926611" sldId="308"/>
            <ac:picMk id="3" creationId="{3D007119-A585-8EB4-D4E6-7686BEC4ACC0}"/>
          </ac:picMkLst>
        </pc:picChg>
        <pc:picChg chg="add mod">
          <ac:chgData name="Akul Arun /DS" userId="86a59505-1c39-42df-b73d-44282e87df83" providerId="ADAL" clId="{D2B0CD27-7155-4043-9A63-9EF1C80E5DD9}" dt="2023-06-03T11:28:28.248" v="10890" actId="14100"/>
          <ac:picMkLst>
            <pc:docMk/>
            <pc:sldMk cId="3589926611" sldId="308"/>
            <ac:picMk id="5" creationId="{4F62529E-58FC-319D-9F8E-4C5F573C8301}"/>
          </ac:picMkLst>
        </pc:picChg>
      </pc:sldChg>
      <pc:sldChg chg="delSp modSp add mod ord modNotesTx">
        <pc:chgData name="Akul Arun /DS" userId="86a59505-1c39-42df-b73d-44282e87df83" providerId="ADAL" clId="{D2B0CD27-7155-4043-9A63-9EF1C80E5DD9}" dt="2023-06-03T12:11:41.864" v="11435" actId="20577"/>
        <pc:sldMkLst>
          <pc:docMk/>
          <pc:sldMk cId="864020289" sldId="309"/>
        </pc:sldMkLst>
        <pc:spChg chg="mod">
          <ac:chgData name="Akul Arun /DS" userId="86a59505-1c39-42df-b73d-44282e87df83" providerId="ADAL" clId="{D2B0CD27-7155-4043-9A63-9EF1C80E5DD9}" dt="2023-06-02T20:27:10.737" v="8705" actId="20577"/>
          <ac:spMkLst>
            <pc:docMk/>
            <pc:sldMk cId="864020289" sldId="309"/>
            <ac:spMk id="2258" creationId="{00000000-0000-0000-0000-000000000000}"/>
          </ac:spMkLst>
        </pc:spChg>
        <pc:spChg chg="mod">
          <ac:chgData name="Akul Arun /DS" userId="86a59505-1c39-42df-b73d-44282e87df83" providerId="ADAL" clId="{D2B0CD27-7155-4043-9A63-9EF1C80E5DD9}" dt="2023-06-02T20:27:42.560" v="8754" actId="20577"/>
          <ac:spMkLst>
            <pc:docMk/>
            <pc:sldMk cId="864020289" sldId="309"/>
            <ac:spMk id="2262" creationId="{00000000-0000-0000-0000-000000000000}"/>
          </ac:spMkLst>
        </pc:spChg>
        <pc:spChg chg="mod">
          <ac:chgData name="Akul Arun /DS" userId="86a59505-1c39-42df-b73d-44282e87df83" providerId="ADAL" clId="{D2B0CD27-7155-4043-9A63-9EF1C80E5DD9}" dt="2023-06-02T20:33:09.880" v="8978" actId="20577"/>
          <ac:spMkLst>
            <pc:docMk/>
            <pc:sldMk cId="864020289" sldId="309"/>
            <ac:spMk id="2263" creationId="{00000000-0000-0000-0000-000000000000}"/>
          </ac:spMkLst>
        </pc:spChg>
        <pc:spChg chg="mod">
          <ac:chgData name="Akul Arun /DS" userId="86a59505-1c39-42df-b73d-44282e87df83" providerId="ADAL" clId="{D2B0CD27-7155-4043-9A63-9EF1C80E5DD9}" dt="2023-06-02T20:27:50.457" v="8773" actId="20577"/>
          <ac:spMkLst>
            <pc:docMk/>
            <pc:sldMk cId="864020289" sldId="309"/>
            <ac:spMk id="2265" creationId="{00000000-0000-0000-0000-000000000000}"/>
          </ac:spMkLst>
        </pc:spChg>
        <pc:spChg chg="mod">
          <ac:chgData name="Akul Arun /DS" userId="86a59505-1c39-42df-b73d-44282e87df83" providerId="ADAL" clId="{D2B0CD27-7155-4043-9A63-9EF1C80E5DD9}" dt="2023-06-02T21:10:39.037" v="9319" actId="20577"/>
          <ac:spMkLst>
            <pc:docMk/>
            <pc:sldMk cId="864020289" sldId="309"/>
            <ac:spMk id="2266" creationId="{00000000-0000-0000-0000-000000000000}"/>
          </ac:spMkLst>
        </pc:spChg>
        <pc:spChg chg="mod">
          <ac:chgData name="Akul Arun /DS" userId="86a59505-1c39-42df-b73d-44282e87df83" providerId="ADAL" clId="{D2B0CD27-7155-4043-9A63-9EF1C80E5DD9}" dt="2023-06-02T20:27:33.983" v="8745" actId="20577"/>
          <ac:spMkLst>
            <pc:docMk/>
            <pc:sldMk cId="864020289" sldId="309"/>
            <ac:spMk id="2274" creationId="{00000000-0000-0000-0000-000000000000}"/>
          </ac:spMkLst>
        </pc:spChg>
        <pc:grpChg chg="del">
          <ac:chgData name="Akul Arun /DS" userId="86a59505-1c39-42df-b73d-44282e87df83" providerId="ADAL" clId="{D2B0CD27-7155-4043-9A63-9EF1C80E5DD9}" dt="2023-06-02T20:30:42.543" v="8774" actId="21"/>
          <ac:grpSpMkLst>
            <pc:docMk/>
            <pc:sldMk cId="864020289" sldId="309"/>
            <ac:grpSpMk id="2267" creationId="{00000000-0000-0000-0000-000000000000}"/>
          </ac:grpSpMkLst>
        </pc:grpChg>
        <pc:grpChg chg="del">
          <ac:chgData name="Akul Arun /DS" userId="86a59505-1c39-42df-b73d-44282e87df83" providerId="ADAL" clId="{D2B0CD27-7155-4043-9A63-9EF1C80E5DD9}" dt="2023-06-02T20:30:44.743" v="8775" actId="21"/>
          <ac:grpSpMkLst>
            <pc:docMk/>
            <pc:sldMk cId="864020289" sldId="309"/>
            <ac:grpSpMk id="2270" creationId="{00000000-0000-0000-0000-000000000000}"/>
          </ac:grpSpMkLst>
        </pc:grpChg>
      </pc:sldChg>
      <pc:sldChg chg="addSp modSp new mod modNotesTx">
        <pc:chgData name="Akul Arun /DS" userId="86a59505-1c39-42df-b73d-44282e87df83" providerId="ADAL" clId="{D2B0CD27-7155-4043-9A63-9EF1C80E5DD9}" dt="2023-06-02T22:06:19.536" v="9961" actId="20577"/>
        <pc:sldMkLst>
          <pc:docMk/>
          <pc:sldMk cId="1014884782" sldId="310"/>
        </pc:sldMkLst>
        <pc:spChg chg="mod">
          <ac:chgData name="Akul Arun /DS" userId="86a59505-1c39-42df-b73d-44282e87df83" providerId="ADAL" clId="{D2B0CD27-7155-4043-9A63-9EF1C80E5DD9}" dt="2023-06-02T21:55:11.611" v="9777" actId="20577"/>
          <ac:spMkLst>
            <pc:docMk/>
            <pc:sldMk cId="1014884782" sldId="310"/>
            <ac:spMk id="2" creationId="{AF69F0B4-72CD-54DA-A8A7-5DBC2EC9E50B}"/>
          </ac:spMkLst>
        </pc:spChg>
        <pc:spChg chg="add mod">
          <ac:chgData name="Akul Arun /DS" userId="86a59505-1c39-42df-b73d-44282e87df83" providerId="ADAL" clId="{D2B0CD27-7155-4043-9A63-9EF1C80E5DD9}" dt="2023-06-02T21:59:13.582" v="9812" actId="115"/>
          <ac:spMkLst>
            <pc:docMk/>
            <pc:sldMk cId="1014884782" sldId="310"/>
            <ac:spMk id="3" creationId="{D7BB2957-401B-60CB-44F7-EEE7B4A19999}"/>
          </ac:spMkLst>
        </pc:spChg>
        <pc:spChg chg="add mod">
          <ac:chgData name="Akul Arun /DS" userId="86a59505-1c39-42df-b73d-44282e87df83" providerId="ADAL" clId="{D2B0CD27-7155-4043-9A63-9EF1C80E5DD9}" dt="2023-06-02T21:59:19.896" v="9814" actId="1076"/>
          <ac:spMkLst>
            <pc:docMk/>
            <pc:sldMk cId="1014884782" sldId="310"/>
            <ac:spMk id="4" creationId="{A1C15B34-2654-7B04-9AD3-252EDCC379E5}"/>
          </ac:spMkLst>
        </pc:spChg>
        <pc:picChg chg="add mod">
          <ac:chgData name="Akul Arun /DS" userId="86a59505-1c39-42df-b73d-44282e87df83" providerId="ADAL" clId="{D2B0CD27-7155-4043-9A63-9EF1C80E5DD9}" dt="2023-06-02T22:01:19.824" v="9850" actId="14100"/>
          <ac:picMkLst>
            <pc:docMk/>
            <pc:sldMk cId="1014884782" sldId="310"/>
            <ac:picMk id="5" creationId="{B13C4B67-AD1D-4B94-05A3-7AC13DA41C71}"/>
          </ac:picMkLst>
        </pc:picChg>
        <pc:picChg chg="add mod">
          <ac:chgData name="Akul Arun /DS" userId="86a59505-1c39-42df-b73d-44282e87df83" providerId="ADAL" clId="{D2B0CD27-7155-4043-9A63-9EF1C80E5DD9}" dt="2023-06-02T22:01:11.931" v="9848" actId="1076"/>
          <ac:picMkLst>
            <pc:docMk/>
            <pc:sldMk cId="1014884782" sldId="310"/>
            <ac:picMk id="6" creationId="{9E2550FC-3754-0C6F-6820-E132BFBCDDE0}"/>
          </ac:picMkLst>
        </pc:picChg>
      </pc:sldChg>
      <pc:sldChg chg="new del">
        <pc:chgData name="Akul Arun /DS" userId="86a59505-1c39-42df-b73d-44282e87df83" providerId="ADAL" clId="{D2B0CD27-7155-4043-9A63-9EF1C80E5DD9}" dt="2023-06-03T10:09:07.288" v="10322" actId="2696"/>
        <pc:sldMkLst>
          <pc:docMk/>
          <pc:sldMk cId="2534051595" sldId="311"/>
        </pc:sldMkLst>
      </pc:sldChg>
      <pc:sldChg chg="delSp modSp add mod modNotesTx">
        <pc:chgData name="Akul Arun /DS" userId="86a59505-1c39-42df-b73d-44282e87df83" providerId="ADAL" clId="{D2B0CD27-7155-4043-9A63-9EF1C80E5DD9}" dt="2023-06-03T11:24:52.279" v="10845" actId="1076"/>
        <pc:sldMkLst>
          <pc:docMk/>
          <pc:sldMk cId="3820120328" sldId="311"/>
        </pc:sldMkLst>
        <pc:spChg chg="del mod">
          <ac:chgData name="Akul Arun /DS" userId="86a59505-1c39-42df-b73d-44282e87df83" providerId="ADAL" clId="{D2B0CD27-7155-4043-9A63-9EF1C80E5DD9}" dt="2023-06-03T10:09:21.841" v="10325" actId="21"/>
          <ac:spMkLst>
            <pc:docMk/>
            <pc:sldMk cId="3820120328" sldId="311"/>
            <ac:spMk id="2" creationId="{E4ED70ED-A282-E617-B77C-8E93B7F05EFE}"/>
          </ac:spMkLst>
        </pc:spChg>
        <pc:spChg chg="mod">
          <ac:chgData name="Akul Arun /DS" userId="86a59505-1c39-42df-b73d-44282e87df83" providerId="ADAL" clId="{D2B0CD27-7155-4043-9A63-9EF1C80E5DD9}" dt="2023-06-03T10:09:27.299" v="10327" actId="1076"/>
          <ac:spMkLst>
            <pc:docMk/>
            <pc:sldMk cId="3820120328" sldId="311"/>
            <ac:spMk id="7" creationId="{E2D96CBB-885C-89E4-4448-4F2C74F87E5D}"/>
          </ac:spMkLst>
        </pc:spChg>
        <pc:picChg chg="del">
          <ac:chgData name="Akul Arun /DS" userId="86a59505-1c39-42df-b73d-44282e87df83" providerId="ADAL" clId="{D2B0CD27-7155-4043-9A63-9EF1C80E5DD9}" dt="2023-06-03T10:09:23.519" v="10326" actId="21"/>
          <ac:picMkLst>
            <pc:docMk/>
            <pc:sldMk cId="3820120328" sldId="311"/>
            <ac:picMk id="3074" creationId="{6823832D-19FC-97EE-F8E3-BAF5B9E8A160}"/>
          </ac:picMkLst>
        </pc:picChg>
        <pc:picChg chg="mod">
          <ac:chgData name="Akul Arun /DS" userId="86a59505-1c39-42df-b73d-44282e87df83" providerId="ADAL" clId="{D2B0CD27-7155-4043-9A63-9EF1C80E5DD9}" dt="2023-06-03T11:24:52.279" v="10845" actId="1076"/>
          <ac:picMkLst>
            <pc:docMk/>
            <pc:sldMk cId="3820120328" sldId="311"/>
            <ac:picMk id="3076" creationId="{16CD72C3-5A39-749C-6F6F-695C737C1695}"/>
          </ac:picMkLst>
        </pc:picChg>
      </pc:sldChg>
      <pc:sldChg chg="addSp delSp modSp new mod modNotesTx">
        <pc:chgData name="Akul Arun /DS" userId="86a59505-1c39-42df-b73d-44282e87df83" providerId="ADAL" clId="{D2B0CD27-7155-4043-9A63-9EF1C80E5DD9}" dt="2023-06-03T11:24:01.845" v="10833" actId="1076"/>
        <pc:sldMkLst>
          <pc:docMk/>
          <pc:sldMk cId="1591215914" sldId="312"/>
        </pc:sldMkLst>
        <pc:spChg chg="del mod">
          <ac:chgData name="Akul Arun /DS" userId="86a59505-1c39-42df-b73d-44282e87df83" providerId="ADAL" clId="{D2B0CD27-7155-4043-9A63-9EF1C80E5DD9}" dt="2023-06-03T10:15:51.904" v="10610" actId="21"/>
          <ac:spMkLst>
            <pc:docMk/>
            <pc:sldMk cId="1591215914" sldId="312"/>
            <ac:spMk id="2" creationId="{54F9999F-BCB5-BD48-B9D2-C38F1827B11E}"/>
          </ac:spMkLst>
        </pc:spChg>
        <pc:spChg chg="add mod">
          <ac:chgData name="Akul Arun /DS" userId="86a59505-1c39-42df-b73d-44282e87df83" providerId="ADAL" clId="{D2B0CD27-7155-4043-9A63-9EF1C80E5DD9}" dt="2023-06-03T10:15:55.459" v="10611" actId="1076"/>
          <ac:spMkLst>
            <pc:docMk/>
            <pc:sldMk cId="1591215914" sldId="312"/>
            <ac:spMk id="3" creationId="{EC6778EC-206D-8693-D7AF-25766BB91036}"/>
          </ac:spMkLst>
        </pc:spChg>
        <pc:picChg chg="add mod">
          <ac:chgData name="Akul Arun /DS" userId="86a59505-1c39-42df-b73d-44282e87df83" providerId="ADAL" clId="{D2B0CD27-7155-4043-9A63-9EF1C80E5DD9}" dt="2023-06-03T11:24:01.845" v="10833" actId="1076"/>
          <ac:picMkLst>
            <pc:docMk/>
            <pc:sldMk cId="1591215914" sldId="312"/>
            <ac:picMk id="4" creationId="{F03EB523-9C8D-C05E-4675-4FCC1B9EEFE5}"/>
          </ac:picMkLst>
        </pc:picChg>
      </pc:sldChg>
      <pc:sldChg chg="add del">
        <pc:chgData name="Akul Arun /DS" userId="86a59505-1c39-42df-b73d-44282e87df83" providerId="ADAL" clId="{D2B0CD27-7155-4043-9A63-9EF1C80E5DD9}" dt="2023-06-03T11:29:33.860" v="10895" actId="2696"/>
        <pc:sldMkLst>
          <pc:docMk/>
          <pc:sldMk cId="2350192976" sldId="313"/>
        </pc:sldMkLst>
      </pc:sldChg>
      <pc:sldMasterChg chg="del delSldLayout">
        <pc:chgData name="Akul Arun /DS" userId="86a59505-1c39-42df-b73d-44282e87df83" providerId="ADAL" clId="{D2B0CD27-7155-4043-9A63-9EF1C80E5DD9}" dt="2023-06-03T11:29:33.860" v="10895" actId="2696"/>
        <pc:sldMasterMkLst>
          <pc:docMk/>
          <pc:sldMasterMk cId="0" sldId="2147483661"/>
        </pc:sldMasterMkLst>
        <pc:sldLayoutChg chg="del">
          <pc:chgData name="Akul Arun /DS" userId="86a59505-1c39-42df-b73d-44282e87df83" providerId="ADAL" clId="{D2B0CD27-7155-4043-9A63-9EF1C80E5DD9}" dt="2023-06-03T11:29:33.860" v="10895" actId="2696"/>
          <pc:sldLayoutMkLst>
            <pc:docMk/>
            <pc:sldMasterMk cId="0" sldId="2147483661"/>
            <pc:sldLayoutMk cId="0"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dcb566e1d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dcb566e1d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I am Akul and today I will be presenting on food image classification.</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e96fd5876e_0_4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e96fd5876e_0_4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b="0" i="0" dirty="0">
                <a:solidFill>
                  <a:srgbClr val="000000"/>
                </a:solidFill>
                <a:effectLst/>
                <a:latin typeface="Helvetica Neue"/>
              </a:rPr>
              <a:t>Now, I will be moving on to data wrangling.</a:t>
            </a:r>
            <a:endParaRPr lang="en-US" b="0" i="0" dirty="0">
              <a:solidFill>
                <a:srgbClr val="000000"/>
              </a:solidFill>
              <a:effectLst/>
              <a:latin typeface="Helvetica Neue"/>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e9566a474a_0_1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e9566a474a_0_1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I mainly extracted features time series data from date and for creation of features, I applied maths and made use of information from other features.</a:t>
            </a:r>
            <a:endParaRPr dirty="0"/>
          </a:p>
        </p:txBody>
      </p:sp>
    </p:spTree>
    <p:extLst>
      <p:ext uri="{BB962C8B-B14F-4D97-AF65-F5344CB8AC3E}">
        <p14:creationId xmlns:p14="http://schemas.microsoft.com/office/powerpoint/2010/main" val="1820942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e96fd5876e_0_9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 name="Google Shape;881;ge96fd5876e_0_9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For </a:t>
            </a:r>
            <a:r>
              <a:rPr lang="en-SG" dirty="0" err="1"/>
              <a:t>subsetting</a:t>
            </a:r>
            <a:r>
              <a:rPr lang="en-SG" dirty="0"/>
              <a:t>, I dropped columns that I thought were unnecessary for my prediction problem.</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e96fd5876e_0_1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e96fd5876e_0_1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I merged all the tables based on their primary and foreign keys and I dropped the keys after merging them.</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e9566a474a_0_1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e9566a474a_0_1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nSpc>
                <a:spcPct val="107000"/>
              </a:lnSpc>
              <a:spcAft>
                <a:spcPts val="800"/>
              </a:spcAft>
              <a:buNone/>
            </a:pPr>
            <a:r>
              <a:rPr lang="en-SG" sz="1800" kern="100" dirty="0">
                <a:effectLst/>
                <a:latin typeface="Calibri" panose="020F0502020204030204" pitchFamily="34" charset="0"/>
                <a:ea typeface="Calibri" panose="020F0502020204030204" pitchFamily="34" charset="0"/>
                <a:cs typeface="Times New Roman" panose="02020603050405020304" pitchFamily="18" charset="0"/>
              </a:rPr>
              <a:t>After merging, I created my target feature called podium which was made using </a:t>
            </a:r>
            <a:r>
              <a:rPr lang="en-SG" sz="1800" kern="100" dirty="0" err="1">
                <a:effectLst/>
                <a:latin typeface="Calibri" panose="020F0502020204030204" pitchFamily="34" charset="0"/>
                <a:ea typeface="Calibri" panose="020F0502020204030204" pitchFamily="34" charset="0"/>
                <a:cs typeface="Times New Roman" panose="02020603050405020304" pitchFamily="18" charset="0"/>
              </a:rPr>
              <a:t>positionText</a:t>
            </a:r>
            <a:r>
              <a:rPr lang="en-SG" sz="1800" kern="100" dirty="0">
                <a:effectLst/>
                <a:latin typeface="Calibri" panose="020F0502020204030204" pitchFamily="34" charset="0"/>
                <a:ea typeface="Calibri" panose="020F0502020204030204" pitchFamily="34" charset="0"/>
                <a:cs typeface="Times New Roman" panose="02020603050405020304" pitchFamily="18" charset="0"/>
              </a:rPr>
              <a:t>. The podium feature has binary values and would have the value 1 for podium finish and 0 otherwise. I also created a few more features using grouping to obtain the past data.</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5090044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e9566a474a_0_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1800" dirty="0">
                <a:effectLst/>
                <a:latin typeface="Calibri" panose="020F0502020204030204" pitchFamily="34" charset="0"/>
                <a:ea typeface="Calibri" panose="020F0502020204030204" pitchFamily="34" charset="0"/>
                <a:cs typeface="Times New Roman" panose="02020603050405020304" pitchFamily="18" charset="0"/>
              </a:rPr>
              <a:t>After that I changed the datatype as the binary features were in integer but I wanted them in object datatype.</a:t>
            </a:r>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dirty="0"/>
              <a:t>This shows the relationship between the numerical variables. The features that have the highest correlations are </a:t>
            </a:r>
            <a:r>
              <a:rPr lang="en-SG" dirty="0" err="1"/>
              <a:t>constructor_podium_finish</a:t>
            </a:r>
            <a:r>
              <a:rPr lang="en-SG" dirty="0"/>
              <a:t> and </a:t>
            </a:r>
            <a:r>
              <a:rPr lang="en-SG" dirty="0" err="1"/>
              <a:t>constructor_finish_percent</a:t>
            </a:r>
            <a:r>
              <a:rPr lang="en-SG" dirty="0"/>
              <a:t>.</a:t>
            </a:r>
          </a:p>
        </p:txBody>
      </p:sp>
    </p:spTree>
    <p:extLst>
      <p:ext uri="{BB962C8B-B14F-4D97-AF65-F5344CB8AC3E}">
        <p14:creationId xmlns:p14="http://schemas.microsoft.com/office/powerpoint/2010/main" val="1280163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dirty="0"/>
              <a:t>This shows the relationship between the numerical variables. The features that have the highest correlations are </a:t>
            </a:r>
            <a:r>
              <a:rPr lang="en-SG" dirty="0" err="1"/>
              <a:t>constructor_podium_finish</a:t>
            </a:r>
            <a:r>
              <a:rPr lang="en-SG" dirty="0"/>
              <a:t> and </a:t>
            </a:r>
            <a:r>
              <a:rPr lang="en-SG" dirty="0" err="1"/>
              <a:t>constructor_finish_percent</a:t>
            </a:r>
            <a:r>
              <a:rPr lang="en-SG" dirty="0"/>
              <a:t>.</a:t>
            </a:r>
          </a:p>
        </p:txBody>
      </p:sp>
    </p:spTree>
    <p:extLst>
      <p:ext uri="{BB962C8B-B14F-4D97-AF65-F5344CB8AC3E}">
        <p14:creationId xmlns:p14="http://schemas.microsoft.com/office/powerpoint/2010/main" val="30501913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dirty="0"/>
              <a:t>This shows the relationship between the numerical variables. The features that have the highest correlations are </a:t>
            </a:r>
            <a:r>
              <a:rPr lang="en-SG" dirty="0" err="1"/>
              <a:t>constructor_podium_finish</a:t>
            </a:r>
            <a:r>
              <a:rPr lang="en-SG" dirty="0"/>
              <a:t> and </a:t>
            </a:r>
            <a:r>
              <a:rPr lang="en-SG" dirty="0" err="1"/>
              <a:t>constructor_finish_percent</a:t>
            </a:r>
            <a:r>
              <a:rPr lang="en-SG" dirty="0"/>
              <a:t>.</a:t>
            </a:r>
          </a:p>
        </p:txBody>
      </p:sp>
    </p:spTree>
    <p:extLst>
      <p:ext uri="{BB962C8B-B14F-4D97-AF65-F5344CB8AC3E}">
        <p14:creationId xmlns:p14="http://schemas.microsoft.com/office/powerpoint/2010/main" val="4205126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dirty="0"/>
              <a:t>This shows the relationship between the numerical variables. The features that have the highest correlations are </a:t>
            </a:r>
            <a:r>
              <a:rPr lang="en-SG" dirty="0" err="1"/>
              <a:t>constructor_podium_finish</a:t>
            </a:r>
            <a:r>
              <a:rPr lang="en-SG" dirty="0"/>
              <a:t> and </a:t>
            </a:r>
            <a:r>
              <a:rPr lang="en-SG" dirty="0" err="1"/>
              <a:t>constructor_finish_percent</a:t>
            </a:r>
            <a:r>
              <a:rPr lang="en-SG" dirty="0"/>
              <a:t>.</a:t>
            </a:r>
          </a:p>
        </p:txBody>
      </p:sp>
    </p:spTree>
    <p:extLst>
      <p:ext uri="{BB962C8B-B14F-4D97-AF65-F5344CB8AC3E}">
        <p14:creationId xmlns:p14="http://schemas.microsoft.com/office/powerpoint/2010/main" val="394872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e77f93ad05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e77f93ad0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These are the contents I will be sharing today.</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dirty="0"/>
              <a:t>This shows the relationship between the numerical variables. The features that have the highest correlations are </a:t>
            </a:r>
            <a:r>
              <a:rPr lang="en-SG" dirty="0" err="1"/>
              <a:t>constructor_podium_finish</a:t>
            </a:r>
            <a:r>
              <a:rPr lang="en-SG" dirty="0"/>
              <a:t> and </a:t>
            </a:r>
            <a:r>
              <a:rPr lang="en-SG" dirty="0" err="1"/>
              <a:t>constructor_finish_percent</a:t>
            </a:r>
            <a:r>
              <a:rPr lang="en-SG" dirty="0"/>
              <a:t>.</a:t>
            </a:r>
          </a:p>
        </p:txBody>
      </p:sp>
    </p:spTree>
    <p:extLst>
      <p:ext uri="{BB962C8B-B14F-4D97-AF65-F5344CB8AC3E}">
        <p14:creationId xmlns:p14="http://schemas.microsoft.com/office/powerpoint/2010/main" val="11924551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e96fd5876e_0_1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e96fd5876e_0_1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Now, I will move on to data transformation.</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dirty="0"/>
              <a:t>I had missing values for altitude so I used mean imputation to fill them.</a:t>
            </a:r>
          </a:p>
        </p:txBody>
      </p:sp>
    </p:spTree>
    <p:extLst>
      <p:ext uri="{BB962C8B-B14F-4D97-AF65-F5344CB8AC3E}">
        <p14:creationId xmlns:p14="http://schemas.microsoft.com/office/powerpoint/2010/main" val="4975834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5"/>
        <p:cNvGrpSpPr/>
        <p:nvPr/>
      </p:nvGrpSpPr>
      <p:grpSpPr>
        <a:xfrm>
          <a:off x="0" y="0"/>
          <a:ext cx="0" cy="0"/>
          <a:chOff x="0" y="0"/>
          <a:chExt cx="0" cy="0"/>
        </a:xfrm>
      </p:grpSpPr>
      <p:sp>
        <p:nvSpPr>
          <p:cNvPr id="2196" name="Google Shape;2196;ge96fd5876e_0_4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7" name="Google Shape;2197;ge96fd5876e_0_4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000000"/>
                </a:solidFill>
                <a:effectLst/>
                <a:latin typeface="Helvetica Neue"/>
              </a:rPr>
              <a:t>Then I using label encoding to transform categorical variables.</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e9566a474a_0_1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e9566a474a_0_1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nSpc>
                <a:spcPct val="107000"/>
              </a:lnSpc>
              <a:spcAft>
                <a:spcPts val="800"/>
              </a:spcAft>
              <a:buNone/>
            </a:pPr>
            <a:r>
              <a:rPr lang="en-US" sz="3200" b="0" i="0" dirty="0">
                <a:solidFill>
                  <a:srgbClr val="000000"/>
                </a:solidFill>
                <a:effectLst/>
                <a:latin typeface="Helvetica Neue"/>
              </a:rPr>
              <a:t>After transforming altitude with yeo-</a:t>
            </a:r>
            <a:r>
              <a:rPr lang="en-US" sz="3200" b="0" i="0" dirty="0" err="1">
                <a:solidFill>
                  <a:srgbClr val="000000"/>
                </a:solidFill>
                <a:effectLst/>
                <a:latin typeface="Helvetica Neue"/>
              </a:rPr>
              <a:t>johnson</a:t>
            </a:r>
            <a:r>
              <a:rPr lang="en-US" sz="3200" b="0" i="0" dirty="0">
                <a:solidFill>
                  <a:srgbClr val="000000"/>
                </a:solidFill>
                <a:effectLst/>
                <a:latin typeface="Helvetica Neue"/>
              </a:rPr>
              <a:t>, the distribution has become less skewed and there are fewer outliers. </a:t>
            </a:r>
            <a:endParaRPr dirty="0"/>
          </a:p>
        </p:txBody>
      </p:sp>
    </p:spTree>
    <p:extLst>
      <p:ext uri="{BB962C8B-B14F-4D97-AF65-F5344CB8AC3E}">
        <p14:creationId xmlns:p14="http://schemas.microsoft.com/office/powerpoint/2010/main" val="15553747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dirty="0"/>
              <a:t>After all numerical transformation, there were only outliers for altitude and I handled them by using capping.</a:t>
            </a:r>
            <a:endParaRPr lang="en-SG"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58750" indent="0">
              <a:buNone/>
            </a:pPr>
            <a:endParaRPr lang="en-SG" dirty="0"/>
          </a:p>
        </p:txBody>
      </p:sp>
    </p:spTree>
    <p:extLst>
      <p:ext uri="{BB962C8B-B14F-4D97-AF65-F5344CB8AC3E}">
        <p14:creationId xmlns:p14="http://schemas.microsoft.com/office/powerpoint/2010/main" val="14035746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0" i="0" dirty="0">
                <a:solidFill>
                  <a:srgbClr val="000000"/>
                </a:solidFill>
                <a:effectLst/>
                <a:latin typeface="Helvetica Neue"/>
              </a:rPr>
              <a:t>For binning I used Equal-frequency Discretization which divides the values into intervals that carry the same proportion of observations by dividing the continuous variable into quantiles. </a:t>
            </a:r>
            <a:endParaRPr lang="en-SG" dirty="0"/>
          </a:p>
        </p:txBody>
      </p:sp>
    </p:spTree>
    <p:extLst>
      <p:ext uri="{BB962C8B-B14F-4D97-AF65-F5344CB8AC3E}">
        <p14:creationId xmlns:p14="http://schemas.microsoft.com/office/powerpoint/2010/main" val="8675726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4"/>
        <p:cNvGrpSpPr/>
        <p:nvPr/>
      </p:nvGrpSpPr>
      <p:grpSpPr>
        <a:xfrm>
          <a:off x="0" y="0"/>
          <a:ext cx="0" cy="0"/>
          <a:chOff x="0" y="0"/>
          <a:chExt cx="0" cy="0"/>
        </a:xfrm>
      </p:grpSpPr>
      <p:sp>
        <p:nvSpPr>
          <p:cNvPr id="2255" name="Google Shape;2255;ge96fd5876e_0_4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6" name="Google Shape;2256;ge96fd5876e_0_4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Feature engineering can improve the accuracy of models. As part of feature engineering, I did scaling and added new features using polynomial expansion.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5080179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e96fd5876e_0_1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e96fd5876e_0_1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000000"/>
                </a:solidFill>
                <a:effectLst/>
                <a:latin typeface="Helvetica Neue"/>
              </a:rPr>
              <a:t>Standardization is the process of centering the variable at zero and standardizing the variance to 1. After scaling, the scale has reduced in size significantly and we can see the variables are sharing the same scale. </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4"/>
        <p:cNvGrpSpPr/>
        <p:nvPr/>
      </p:nvGrpSpPr>
      <p:grpSpPr>
        <a:xfrm>
          <a:off x="0" y="0"/>
          <a:ext cx="0" cy="0"/>
          <a:chOff x="0" y="0"/>
          <a:chExt cx="0" cy="0"/>
        </a:xfrm>
      </p:grpSpPr>
      <p:sp>
        <p:nvSpPr>
          <p:cNvPr id="2255" name="Google Shape;2255;ge96fd5876e_0_4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6" name="Google Shape;2256;ge96fd5876e_0_4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After expansion, the accuracy on train data increased while the accuracy on test data decreased. This is not desirable as this shows overfitting so it is not a good idea to conduct polynomial expansion.</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e9566a474a_0_1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e9566a474a_0_1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800" kern="100" dirty="0">
                <a:effectLst/>
                <a:latin typeface="Calibri" panose="020F0502020204030204" pitchFamily="34" charset="0"/>
                <a:ea typeface="Calibri" panose="020F0502020204030204" pitchFamily="34" charset="0"/>
                <a:cs typeface="Times New Roman" panose="02020603050405020304" pitchFamily="18" charset="0"/>
              </a:rPr>
              <a:t>I want to predict if the driver would win a podium in the next race so this is a classification problem as the driver would either get the podium or not.</a:t>
            </a: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e9566a474a_0_1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e9566a474a_0_1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nSpc>
                <a:spcPct val="107000"/>
              </a:lnSpc>
              <a:spcAft>
                <a:spcPts val="800"/>
              </a:spcAft>
              <a:buNone/>
            </a:pPr>
            <a:r>
              <a:rPr lang="en-SG" sz="1800" kern="100" dirty="0">
                <a:effectLst/>
                <a:latin typeface="Calibri" panose="020F0502020204030204" pitchFamily="34" charset="0"/>
                <a:ea typeface="Calibri" panose="020F0502020204030204" pitchFamily="34" charset="0"/>
                <a:cs typeface="Times New Roman" panose="02020603050405020304" pitchFamily="18" charset="0"/>
              </a:rPr>
              <a:t>My naïve baseline model had a score of around 85% while my actual model which is a logistic regression model, had a score of around 89%.</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751600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dirty="0"/>
              <a:t>These are the top 10 and bottom 10 feature importance. I did not expect </a:t>
            </a:r>
            <a:r>
              <a:rPr lang="en-SG" dirty="0" err="1"/>
              <a:t>constructor_error_dnf</a:t>
            </a:r>
            <a:r>
              <a:rPr lang="en-SG" dirty="0"/>
              <a:t> to have the </a:t>
            </a:r>
            <a:r>
              <a:rPr lang="en-SG"/>
              <a:t>highest importance.</a:t>
            </a:r>
            <a:endParaRPr lang="en-SG" dirty="0"/>
          </a:p>
        </p:txBody>
      </p:sp>
    </p:spTree>
    <p:extLst>
      <p:ext uri="{BB962C8B-B14F-4D97-AF65-F5344CB8AC3E}">
        <p14:creationId xmlns:p14="http://schemas.microsoft.com/office/powerpoint/2010/main" val="37355150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8"/>
        <p:cNvGrpSpPr/>
        <p:nvPr/>
      </p:nvGrpSpPr>
      <p:grpSpPr>
        <a:xfrm>
          <a:off x="0" y="0"/>
          <a:ext cx="0" cy="0"/>
          <a:chOff x="0" y="0"/>
          <a:chExt cx="0" cy="0"/>
        </a:xfrm>
      </p:grpSpPr>
      <p:sp>
        <p:nvSpPr>
          <p:cNvPr id="2309" name="Google Shape;2309;ge96fd5876e_0_4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0" name="Google Shape;2310;ge96fd5876e_0_4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e9566a474a_0_1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e9566a474a_0_1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nSpc>
                <a:spcPct val="107000"/>
              </a:lnSpc>
              <a:spcAft>
                <a:spcPts val="800"/>
              </a:spcAft>
              <a:buNone/>
            </a:pPr>
            <a:r>
              <a:rPr lang="en-SG" sz="1800" kern="100" dirty="0">
                <a:effectLst/>
                <a:latin typeface="Calibri" panose="020F0502020204030204" pitchFamily="34" charset="0"/>
                <a:ea typeface="Calibri" panose="020F0502020204030204" pitchFamily="34" charset="0"/>
                <a:cs typeface="Times New Roman" panose="02020603050405020304" pitchFamily="18" charset="0"/>
              </a:rPr>
              <a:t>First, I started with data cleaning in the races table and noticed that there were some incorrect year values that had 5 digits.</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e9566a474a_0_1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e9566a474a_0_1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nSpc>
                <a:spcPct val="107000"/>
              </a:lnSpc>
              <a:spcAft>
                <a:spcPts val="800"/>
              </a:spcAft>
              <a:buNone/>
            </a:pPr>
            <a:r>
              <a:rPr lang="en-SG" sz="1800" kern="100" dirty="0">
                <a:effectLst/>
                <a:latin typeface="Calibri" panose="020F0502020204030204" pitchFamily="34" charset="0"/>
                <a:ea typeface="Calibri" panose="020F0502020204030204" pitchFamily="34" charset="0"/>
                <a:cs typeface="Times New Roman" panose="02020603050405020304" pitchFamily="18" charset="0"/>
              </a:rPr>
              <a:t>First, I started with data cleaning in the races table and noticed that there were some incorrect year values that had 5 digits.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70608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e9566a474a_0_1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e9566a474a_0_1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nSpc>
                <a:spcPct val="107000"/>
              </a:lnSpc>
              <a:spcAft>
                <a:spcPts val="800"/>
              </a:spcAft>
              <a:buNone/>
            </a:pPr>
            <a:r>
              <a:rPr lang="en-SG" sz="1800" kern="100" dirty="0">
                <a:effectLst/>
                <a:latin typeface="Calibri" panose="020F0502020204030204" pitchFamily="34" charset="0"/>
                <a:ea typeface="Calibri" panose="020F0502020204030204" pitchFamily="34" charset="0"/>
                <a:cs typeface="Times New Roman" panose="02020603050405020304" pitchFamily="18" charset="0"/>
              </a:rPr>
              <a:t>I noticed that there were 10 missing values in the date column.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1812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e9566a474a_0_1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e9566a474a_0_1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nSpc>
                <a:spcPct val="107000"/>
              </a:lnSpc>
              <a:spcAft>
                <a:spcPts val="800"/>
              </a:spcAft>
              <a:buNone/>
            </a:pPr>
            <a:r>
              <a:rPr lang="en-SG" sz="1800" kern="100" dirty="0">
                <a:effectLst/>
                <a:latin typeface="Calibri" panose="020F0502020204030204" pitchFamily="34" charset="0"/>
                <a:ea typeface="Calibri" panose="020F0502020204030204" pitchFamily="34" charset="0"/>
                <a:cs typeface="Times New Roman" panose="02020603050405020304" pitchFamily="18" charset="0"/>
              </a:rPr>
              <a:t>Upon inspecting the null values, I noticed they followed the same pattern with the race date after them. The next race date happened after 14 days of the null race dates. I also confirmed this through online research.</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157826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e9566a474a_0_1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e9566a474a_0_1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nSpc>
                <a:spcPct val="107000"/>
              </a:lnSpc>
              <a:spcAft>
                <a:spcPts val="800"/>
              </a:spcAft>
              <a:buNone/>
            </a:pPr>
            <a:r>
              <a:rPr lang="en-SG" sz="1800" kern="100" dirty="0">
                <a:effectLst/>
                <a:latin typeface="Calibri" panose="020F0502020204030204" pitchFamily="34" charset="0"/>
                <a:ea typeface="Calibri" panose="020F0502020204030204" pitchFamily="34" charset="0"/>
                <a:cs typeface="Times New Roman" panose="02020603050405020304" pitchFamily="18" charset="0"/>
              </a:rPr>
              <a:t>After checking the validity of the pattern for all 10 null values, I noticed that one of the null values did not follow this pattern. In this case, the next race happened after 28 days. This might be due to f1 break times.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93641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e9566a474a_0_1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e9566a474a_0_1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nSpc>
                <a:spcPct val="107000"/>
              </a:lnSpc>
              <a:spcAft>
                <a:spcPts val="800"/>
              </a:spcAft>
              <a:buNone/>
            </a:pPr>
            <a:r>
              <a:rPr lang="en-SG" sz="1800" kern="100" dirty="0">
                <a:effectLst/>
                <a:latin typeface="Calibri" panose="020F0502020204030204" pitchFamily="34" charset="0"/>
                <a:ea typeface="Calibri" panose="020F0502020204030204" pitchFamily="34" charset="0"/>
                <a:cs typeface="Times New Roman" panose="02020603050405020304" pitchFamily="18" charset="0"/>
              </a:rPr>
              <a:t>When I saw that there was a category for 99 in </a:t>
            </a:r>
            <a:r>
              <a:rPr lang="en-SG" sz="1800" kern="100" dirty="0" err="1">
                <a:effectLst/>
                <a:latin typeface="Calibri" panose="020F0502020204030204" pitchFamily="34" charset="0"/>
                <a:ea typeface="Calibri" panose="020F0502020204030204" pitchFamily="34" charset="0"/>
                <a:cs typeface="Times New Roman" panose="02020603050405020304" pitchFamily="18" charset="0"/>
              </a:rPr>
              <a:t>positionText</a:t>
            </a:r>
            <a:r>
              <a:rPr lang="en-SG" sz="1800" kern="100" dirty="0">
                <a:effectLst/>
                <a:latin typeface="Calibri" panose="020F0502020204030204" pitchFamily="34" charset="0"/>
                <a:ea typeface="Calibri" panose="020F0502020204030204" pitchFamily="34" charset="0"/>
                <a:cs typeface="Times New Roman" panose="02020603050405020304" pitchFamily="18" charset="0"/>
              </a:rPr>
              <a:t>, I got suspicious as there has never been 99 racers in Formula 1. I identified another pattern while correcting </a:t>
            </a:r>
            <a:r>
              <a:rPr lang="en-SG" sz="1800" kern="100" dirty="0" err="1">
                <a:effectLst/>
                <a:latin typeface="Calibri" panose="020F0502020204030204" pitchFamily="34" charset="0"/>
                <a:ea typeface="Calibri" panose="020F0502020204030204" pitchFamily="34" charset="0"/>
                <a:cs typeface="Times New Roman" panose="02020603050405020304" pitchFamily="18" charset="0"/>
              </a:rPr>
              <a:t>positionText</a:t>
            </a:r>
            <a:r>
              <a:rPr lang="en-SG" sz="1800" kern="100" dirty="0">
                <a:effectLst/>
                <a:latin typeface="Calibri" panose="020F0502020204030204" pitchFamily="34" charset="0"/>
                <a:ea typeface="Calibri" panose="020F0502020204030204" pitchFamily="34" charset="0"/>
                <a:cs typeface="Times New Roman" panose="02020603050405020304" pitchFamily="18" charset="0"/>
              </a:rPr>
              <a:t>. As seen from the 2 examples, There are 99 values at the places where 1 should be so I replaced them.</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46421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1327155"/>
            <a:ext cx="7080026" cy="1371601"/>
          </a:xfrm>
        </p:spPr>
        <p:txBody>
          <a:bodyPr anchor="b">
            <a:normAutofit/>
          </a:bodyPr>
          <a:lstStyle>
            <a:lvl1pPr algn="ctr">
              <a:defRPr sz="4050"/>
            </a:lvl1pPr>
          </a:lstStyle>
          <a:p>
            <a:r>
              <a:rPr lang="en-US"/>
              <a:t>Click to edit Master title style</a:t>
            </a:r>
            <a:endParaRPr lang="en-US" dirty="0"/>
          </a:p>
        </p:txBody>
      </p:sp>
      <p:sp>
        <p:nvSpPr>
          <p:cNvPr id="3" name="Subtitle 2"/>
          <p:cNvSpPr>
            <a:spLocks noGrp="1"/>
          </p:cNvSpPr>
          <p:nvPr>
            <p:ph type="subTitle" idx="1"/>
          </p:nvPr>
        </p:nvSpPr>
        <p:spPr>
          <a:xfrm>
            <a:off x="1028020" y="2698755"/>
            <a:ext cx="7080026" cy="787400"/>
          </a:xfrm>
        </p:spPr>
        <p:txBody>
          <a:bodyPr anchor="t"/>
          <a:lstStyle>
            <a:lvl1pPr marL="0" indent="0" algn="ctr">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smtClean="0"/>
              <a:pPr/>
              <a:t>12/9/2023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1230127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413" y="410855"/>
            <a:ext cx="7606349" cy="2862605"/>
          </a:xfrm>
          <a:prstGeom prst="rect">
            <a:avLst/>
          </a:prstGeom>
        </p:spPr>
      </p:pic>
      <p:sp>
        <p:nvSpPr>
          <p:cNvPr id="2" name="Title 1"/>
          <p:cNvSpPr>
            <a:spLocks noGrp="1"/>
          </p:cNvSpPr>
          <p:nvPr>
            <p:ph type="title"/>
          </p:nvPr>
        </p:nvSpPr>
        <p:spPr>
          <a:xfrm>
            <a:off x="685354" y="3423941"/>
            <a:ext cx="7766495" cy="407604"/>
          </a:xfrm>
        </p:spPr>
        <p:txBody>
          <a:bodyPr anchor="b">
            <a:normAutofit/>
          </a:bodyPr>
          <a:lstStyle>
            <a:lvl1pPr algn="ctr">
              <a:defRPr sz="21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77012" y="521257"/>
            <a:ext cx="7384010" cy="2644253"/>
          </a:xfrm>
          <a:effectLst>
            <a:outerShdw blurRad="38100" dist="25400" dir="4440000">
              <a:srgbClr val="000000">
                <a:alpha val="36000"/>
              </a:srgbClr>
            </a:outerShdw>
          </a:effectLst>
        </p:spPr>
        <p:txBody>
          <a:bodyPr anchor="t">
            <a:normAutofit/>
          </a:bodyPr>
          <a:lstStyle>
            <a:lvl1pPr marL="0" indent="0" algn="ctr">
              <a:buNone/>
              <a:defRPr sz="1500"/>
            </a:lvl1pPr>
            <a:lvl2pPr marL="342900" indent="0">
              <a:buNone/>
              <a:defRPr sz="1500"/>
            </a:lvl2pPr>
            <a:lvl3pPr marL="685800" indent="0">
              <a:buNone/>
              <a:defRPr sz="15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46" y="3831546"/>
            <a:ext cx="7765322" cy="511854"/>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9B482E8-6E0E-1B4F-B1FD-C69DB9E858D9}" type="datetimeFigureOut">
              <a:rPr lang="en-US" smtClean="0"/>
              <a:pPr/>
              <a:t>12/9/2023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5434703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456328"/>
            <a:ext cx="7765322" cy="2650758"/>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46" y="3221385"/>
            <a:ext cx="7765322" cy="1126370"/>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9B482E8-6E0E-1B4F-B1FD-C69DB9E858D9}" type="datetimeFigureOut">
              <a:rPr lang="en-US" smtClean="0"/>
              <a:pPr/>
              <a:t>12/9/2023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3683912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244678"/>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707524"/>
            <a:ext cx="6564224" cy="399562"/>
          </a:xfrm>
        </p:spPr>
        <p:txBody>
          <a:bodyPr anchor="t">
            <a:normAutofit/>
          </a:bodyPr>
          <a:lstStyle>
            <a:lvl1pPr marL="0" indent="0" algn="r">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685346" y="3228265"/>
            <a:ext cx="7765322" cy="1117122"/>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9B482E8-6E0E-1B4F-B1FD-C69DB9E858D9}" type="datetimeFigureOut">
              <a:rPr lang="en-US" smtClean="0"/>
              <a:pPr/>
              <a:t>12/9/2023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742950" y="66359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3" name="TextBox 12"/>
          <p:cNvSpPr txBox="1"/>
          <p:nvPr/>
        </p:nvSpPr>
        <p:spPr>
          <a:xfrm>
            <a:off x="7878537" y="2196194"/>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256779751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46" y="1595207"/>
            <a:ext cx="7765322" cy="1883876"/>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39" y="3487917"/>
            <a:ext cx="7764149"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9B482E8-6E0E-1B4F-B1FD-C69DB9E858D9}" type="datetimeFigureOut">
              <a:rPr lang="en-US" smtClean="0"/>
              <a:pPr/>
              <a:t>12/9/2023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3474590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6" y="457200"/>
            <a:ext cx="7765322" cy="7278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46" y="1414462"/>
            <a:ext cx="2475738" cy="432197"/>
          </a:xfrm>
        </p:spPr>
        <p:txBody>
          <a:bodyPr anchor="b">
            <a:noAutofit/>
          </a:bodyPr>
          <a:lstStyle>
            <a:lvl1pPr marL="0" indent="0" algn="ctr">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685346" y="1928812"/>
            <a:ext cx="2475738" cy="241458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335033" y="1414462"/>
            <a:ext cx="2475738" cy="432197"/>
          </a:xfrm>
        </p:spPr>
        <p:txBody>
          <a:bodyPr anchor="b">
            <a:noAutofit/>
          </a:bodyPr>
          <a:lstStyle>
            <a:lvl1pPr marL="0" indent="0" algn="ctr">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331076" y="1928812"/>
            <a:ext cx="2475738" cy="241458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974929" y="1414462"/>
            <a:ext cx="2475738" cy="432197"/>
          </a:xfrm>
        </p:spPr>
        <p:txBody>
          <a:bodyPr anchor="b">
            <a:noAutofit/>
          </a:bodyPr>
          <a:lstStyle>
            <a:lvl1pPr marL="0" indent="0" algn="ctr">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974929" y="1928812"/>
            <a:ext cx="2475738" cy="241458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09B482E8-6E0E-1B4F-B1FD-C69DB9E858D9}" type="datetimeFigureOut">
              <a:rPr lang="en-US" smtClean="0"/>
              <a:pPr/>
              <a:t>12/9/2023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4516126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472" y="1363661"/>
            <a:ext cx="2504979" cy="1385888"/>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850" y="1363661"/>
            <a:ext cx="2504979" cy="1385888"/>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2038" y="1363661"/>
            <a:ext cx="2504979" cy="1385888"/>
          </a:xfrm>
          <a:prstGeom prst="rect">
            <a:avLst/>
          </a:prstGeom>
        </p:spPr>
      </p:pic>
      <p:sp>
        <p:nvSpPr>
          <p:cNvPr id="30" name="Title 1"/>
          <p:cNvSpPr>
            <a:spLocks noGrp="1"/>
          </p:cNvSpPr>
          <p:nvPr>
            <p:ph type="title"/>
          </p:nvPr>
        </p:nvSpPr>
        <p:spPr>
          <a:xfrm>
            <a:off x="685346" y="457200"/>
            <a:ext cx="7765322" cy="7278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46" y="2928079"/>
            <a:ext cx="2475738" cy="432197"/>
          </a:xfrm>
        </p:spPr>
        <p:txBody>
          <a:bodyPr anchor="b">
            <a:noAutofit/>
          </a:bodyPr>
          <a:lstStyle>
            <a:lvl1pPr marL="0" indent="0" algn="ctr">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763577" y="1454188"/>
            <a:ext cx="2319276" cy="1202216"/>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685346" y="3360276"/>
            <a:ext cx="2475738" cy="983125"/>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332091" y="2928079"/>
            <a:ext cx="2475738" cy="432197"/>
          </a:xfrm>
        </p:spPr>
        <p:txBody>
          <a:bodyPr anchor="b">
            <a:noAutofit/>
          </a:bodyPr>
          <a:lstStyle>
            <a:lvl1pPr marL="0" indent="0" algn="ctr">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409307" y="1454321"/>
            <a:ext cx="2319276" cy="1206123"/>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331076" y="3360276"/>
            <a:ext cx="2475738" cy="983125"/>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975023" y="2928079"/>
            <a:ext cx="2475738" cy="432197"/>
          </a:xfrm>
        </p:spPr>
        <p:txBody>
          <a:bodyPr anchor="b">
            <a:noAutofit/>
          </a:bodyPr>
          <a:lstStyle>
            <a:lvl1pPr marL="0" indent="0" algn="ctr">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6056774" y="1450824"/>
            <a:ext cx="2319276" cy="1205471"/>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974929" y="3360274"/>
            <a:ext cx="2475738" cy="983126"/>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09B482E8-6E0E-1B4F-B1FD-C69DB9E858D9}" type="datetimeFigureOut">
              <a:rPr lang="en-US" smtClean="0"/>
              <a:pPr/>
              <a:t>12/9/2023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7402357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smtClean="0"/>
              <a:pPr/>
              <a:t>12/9/2023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7239992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02" y="457200"/>
            <a:ext cx="1713365" cy="38862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5347" y="457200"/>
            <a:ext cx="5937654" cy="38862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smtClean="0"/>
              <a:pPr/>
              <a:t>12/9/2023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9861496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smtClean="0"/>
              <a:pPr/>
              <a:t>12/9/2023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9960972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71551" y="1320801"/>
            <a:ext cx="7192913" cy="1371610"/>
          </a:xfrm>
        </p:spPr>
        <p:txBody>
          <a:bodyPr anchor="b"/>
          <a:lstStyle>
            <a:lvl1pPr algn="ctr">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971551" y="2692409"/>
            <a:ext cx="7192913" cy="1130291"/>
          </a:xfrm>
        </p:spPr>
        <p:txBody>
          <a:bodyPr anchor="t"/>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smtClean="0"/>
              <a:pPr/>
              <a:t>12/9/2023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8480149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347" y="1299337"/>
            <a:ext cx="3795373" cy="304406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2169" y="1299337"/>
            <a:ext cx="3798499" cy="304406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smtClean="0"/>
              <a:pPr/>
              <a:t>12/9/2023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6044206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346" y="1300880"/>
            <a:ext cx="3816804" cy="3111577"/>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3864" y="1300880"/>
            <a:ext cx="3816804" cy="3111577"/>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54404" y="1376441"/>
            <a:ext cx="3657258" cy="408663"/>
          </a:xfrm>
        </p:spPr>
        <p:txBody>
          <a:bodyPr anchor="b">
            <a:noAutofit/>
          </a:bodyPr>
          <a:lstStyle>
            <a:lvl1pPr marL="0" indent="0" algn="ctr">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754404" y="1785103"/>
            <a:ext cx="3657258" cy="2558297"/>
          </a:xfrm>
        </p:spPr>
        <p:txBody>
          <a:bodyPr anchor="t">
            <a:normAutofit/>
          </a:bodyPr>
          <a:lstStyle>
            <a:lvl1pPr>
              <a:defRPr sz="1350"/>
            </a:lvl1pPr>
            <a:lvl2pPr>
              <a:defRPr sz="1200"/>
            </a:lvl2pPr>
            <a:lvl3pPr>
              <a:defRPr sz="105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21225" y="1376441"/>
            <a:ext cx="3671498" cy="408662"/>
          </a:xfrm>
        </p:spPr>
        <p:txBody>
          <a:bodyPr anchor="b">
            <a:noAutofit/>
          </a:bodyPr>
          <a:lstStyle>
            <a:lvl1pPr marL="0" indent="0" algn="ctr">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721225" y="1785103"/>
            <a:ext cx="3671498" cy="2558297"/>
          </a:xfrm>
        </p:spPr>
        <p:txBody>
          <a:bodyPr anchor="t">
            <a:normAutofit/>
          </a:bodyPr>
          <a:lstStyle>
            <a:lvl1pPr>
              <a:defRPr sz="1350"/>
            </a:lvl1pPr>
            <a:lvl2pPr>
              <a:defRPr sz="1200"/>
            </a:lvl2pPr>
            <a:lvl3pPr>
              <a:defRPr sz="105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smtClean="0"/>
              <a:pPr/>
              <a:t>12/9/2023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7810306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smtClean="0"/>
              <a:pPr/>
              <a:t>12/9/2023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5783421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smtClean="0"/>
              <a:pPr/>
              <a:t>12/9/2023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954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7" y="457200"/>
            <a:ext cx="2780167" cy="1366439"/>
          </a:xfrm>
        </p:spPr>
        <p:txBody>
          <a:bodyPr anchor="b">
            <a:normAutofit/>
          </a:bodyPr>
          <a:lstStyle>
            <a:lvl1pPr algn="ctr">
              <a:defRPr sz="1800" b="0"/>
            </a:lvl1pPr>
          </a:lstStyle>
          <a:p>
            <a:r>
              <a:rPr lang="en-US"/>
              <a:t>Click to edit Master title style</a:t>
            </a:r>
            <a:endParaRPr lang="en-US" dirty="0"/>
          </a:p>
        </p:txBody>
      </p:sp>
      <p:sp>
        <p:nvSpPr>
          <p:cNvPr id="3" name="Content Placeholder 2"/>
          <p:cNvSpPr>
            <a:spLocks noGrp="1"/>
          </p:cNvSpPr>
          <p:nvPr>
            <p:ph idx="1"/>
          </p:nvPr>
        </p:nvSpPr>
        <p:spPr>
          <a:xfrm>
            <a:off x="3641725" y="457200"/>
            <a:ext cx="4808943" cy="38862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47" y="1823639"/>
            <a:ext cx="2780167" cy="2519761"/>
          </a:xfrm>
        </p:spPr>
        <p:txBody>
          <a:bodyPr anchor="t">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smtClean="0"/>
              <a:pPr/>
              <a:t>12/9/2023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2053732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0249" y="457200"/>
            <a:ext cx="2688125" cy="3903624"/>
          </a:xfrm>
          <a:prstGeom prst="rect">
            <a:avLst/>
          </a:prstGeom>
        </p:spPr>
      </p:pic>
      <p:sp>
        <p:nvSpPr>
          <p:cNvPr id="2" name="Title 1"/>
          <p:cNvSpPr>
            <a:spLocks noGrp="1"/>
          </p:cNvSpPr>
          <p:nvPr>
            <p:ph type="title"/>
          </p:nvPr>
        </p:nvSpPr>
        <p:spPr>
          <a:xfrm>
            <a:off x="685347" y="457442"/>
            <a:ext cx="4451212" cy="1372004"/>
          </a:xfrm>
        </p:spPr>
        <p:txBody>
          <a:bodyPr anchor="b">
            <a:no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81914" y="572776"/>
            <a:ext cx="2456813" cy="3684617"/>
          </a:xfr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685347" y="1829445"/>
            <a:ext cx="4451212" cy="2532101"/>
          </a:xfrm>
        </p:spPr>
        <p:txBody>
          <a:bodyPr anchor="t">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09B482E8-6E0E-1B4F-B1FD-C69DB9E858D9}" type="datetimeFigureOut">
              <a:rPr lang="en-US" smtClean="0"/>
              <a:pPr/>
              <a:t>12/9/2023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876451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6" y="457200"/>
            <a:ext cx="7765322" cy="727838"/>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46" y="1299337"/>
            <a:ext cx="7765322" cy="3044063"/>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2" y="4412457"/>
            <a:ext cx="2057400" cy="273844"/>
          </a:xfrm>
          <a:prstGeom prst="rect">
            <a:avLst/>
          </a:prstGeom>
        </p:spPr>
        <p:txBody>
          <a:bodyPr vert="horz" lIns="91440" tIns="45720" rIns="91440" bIns="45720" rtlCol="0" anchor="ctr"/>
          <a:lstStyle>
            <a:lvl1pPr algn="r">
              <a:defRPr sz="750">
                <a:solidFill>
                  <a:schemeClr val="tx1">
                    <a:lumMod val="95000"/>
                  </a:schemeClr>
                </a:solidFill>
                <a:effectLst>
                  <a:outerShdw blurRad="50800" dist="38100" dir="2700000" algn="tl" rotWithShape="0">
                    <a:schemeClr val="bg1">
                      <a:alpha val="43000"/>
                    </a:schemeClr>
                  </a:outerShdw>
                </a:effectLst>
              </a:defRPr>
            </a:lvl1pPr>
          </a:lstStyle>
          <a:p>
            <a:fld id="{09B482E8-6E0E-1B4F-B1FD-C69DB9E858D9}" type="datetimeFigureOut">
              <a:rPr lang="en-US" smtClean="0"/>
              <a:pPr/>
              <a:t>12/9/2023</a:t>
            </a:fld>
            <a:endParaRPr lang="en-US" dirty="0"/>
          </a:p>
        </p:txBody>
      </p:sp>
      <p:sp>
        <p:nvSpPr>
          <p:cNvPr id="5" name="Footer Placeholder 4"/>
          <p:cNvSpPr>
            <a:spLocks noGrp="1"/>
          </p:cNvSpPr>
          <p:nvPr>
            <p:ph type="ftr" sz="quarter" idx="3"/>
          </p:nvPr>
        </p:nvSpPr>
        <p:spPr>
          <a:xfrm>
            <a:off x="685347" y="4412457"/>
            <a:ext cx="5004649" cy="273844"/>
          </a:xfrm>
          <a:prstGeom prst="rect">
            <a:avLst/>
          </a:prstGeom>
        </p:spPr>
        <p:txBody>
          <a:bodyPr vert="horz" lIns="91440" tIns="45720" rIns="91440" bIns="45720" rtlCol="0" anchor="ctr"/>
          <a:lstStyle>
            <a:lvl1pPr algn="l">
              <a:defRPr sz="75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7885509" y="4412457"/>
            <a:ext cx="565159" cy="273844"/>
          </a:xfrm>
          <a:prstGeom prst="rect">
            <a:avLst/>
          </a:prstGeom>
        </p:spPr>
        <p:txBody>
          <a:bodyPr vert="horz" lIns="91440" tIns="45720" rIns="91440" bIns="45720" rtlCol="0" anchor="ctr"/>
          <a:lstStyle>
            <a:lvl1pPr algn="r">
              <a:defRPr sz="750">
                <a:solidFill>
                  <a:schemeClr val="tx1">
                    <a:lumMod val="95000"/>
                  </a:schemeClr>
                </a:solidFill>
                <a:effectLst>
                  <a:outerShdw blurRad="50800" dist="38100" dir="2700000" algn="tl" rotWithShape="0">
                    <a:schemeClr val="bg1">
                      <a:alpha val="43000"/>
                    </a:schemeClr>
                  </a:outerShdw>
                </a:effectLs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40927291"/>
      </p:ext>
    </p:extLst>
  </p:cSld>
  <p:clrMap bg1="dk1" tx1="lt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Lst>
  <p:hf sldNum="0" hdr="0" ftr="0" dt="0"/>
  <p:txStyles>
    <p:titleStyle>
      <a:lvl1pPr algn="ctr" defTabSz="342900" rtl="0" eaLnBrk="1" latinLnBrk="0" hangingPunct="1">
        <a:spcBef>
          <a:spcPct val="0"/>
        </a:spcBef>
        <a:buNone/>
        <a:defRPr sz="3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29500" algn="l" defTabSz="342900" rtl="0" eaLnBrk="1" latinLnBrk="0" hangingPunct="1">
        <a:spcBef>
          <a:spcPct val="20000"/>
        </a:spcBef>
        <a:spcAft>
          <a:spcPts val="45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540000" indent="-202500" algn="l" defTabSz="342900" rtl="0" eaLnBrk="1" latinLnBrk="0" hangingPunct="1">
        <a:spcBef>
          <a:spcPct val="20000"/>
        </a:spcBef>
        <a:spcAft>
          <a:spcPts val="450"/>
        </a:spcAft>
        <a:buClr>
          <a:schemeClr val="tx2"/>
        </a:buClr>
        <a:buSzPct val="70000"/>
        <a:buFont typeface="Wingdings 2" charset="2"/>
        <a:buChar char=""/>
        <a:defRPr sz="13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769500" indent="-162000" algn="l" defTabSz="342900" rtl="0" eaLnBrk="1" latinLnBrk="0" hangingPunct="1">
        <a:spcBef>
          <a:spcPct val="20000"/>
        </a:spcBef>
        <a:spcAft>
          <a:spcPts val="450"/>
        </a:spcAft>
        <a:buClr>
          <a:schemeClr val="tx2"/>
        </a:buClr>
        <a:buSzPct val="70000"/>
        <a:buFont typeface="Wingdings 2" charset="2"/>
        <a:buChar char=""/>
        <a:defRPr sz="12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039500" indent="-16200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255500" indent="-16200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1510950" indent="-17145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1801350" indent="-17145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091750" indent="-17145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2329650" indent="-17145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72.png"/><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1.jpeg"/><Relationship Id="rId7" Type="http://schemas.openxmlformats.org/officeDocument/2006/relationships/image" Target="../media/image75.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6.xml"/><Relationship Id="rId6" Type="http://schemas.openxmlformats.org/officeDocument/2006/relationships/image" Target="../media/image11.jpeg"/><Relationship Id="rId11" Type="http://schemas.openxmlformats.org/officeDocument/2006/relationships/image" Target="../media/image16.jpeg"/><Relationship Id="rId5" Type="http://schemas.openxmlformats.org/officeDocument/2006/relationships/image" Target="../media/image10.jpeg"/><Relationship Id="rId10" Type="http://schemas.openxmlformats.org/officeDocument/2006/relationships/image" Target="../media/image15.jpeg"/><Relationship Id="rId4" Type="http://schemas.openxmlformats.org/officeDocument/2006/relationships/image" Target="../media/image9.jpeg"/><Relationship Id="rId9"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Shape 45"/>
        <p:cNvGrpSpPr/>
        <p:nvPr/>
      </p:nvGrpSpPr>
      <p:grpSpPr>
        <a:xfrm>
          <a:off x="0" y="0"/>
          <a:ext cx="0" cy="0"/>
          <a:chOff x="0" y="0"/>
          <a:chExt cx="0" cy="0"/>
        </a:xfrm>
      </p:grpSpPr>
      <p:pic>
        <p:nvPicPr>
          <p:cNvPr id="1026" name="Picture 2" descr="Women's Nutrition: What is Considered “Healthy Food”?">
            <a:extLst>
              <a:ext uri="{FF2B5EF4-FFF2-40B4-BE49-F238E27FC236}">
                <a16:creationId xmlns:a16="http://schemas.microsoft.com/office/drawing/2014/main" id="{C29E0E59-10C6-54ED-7004-60C63CAAABE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573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031"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flipH="1">
            <a:off x="5570164" y="334037"/>
            <a:ext cx="1496683" cy="5650990"/>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Google Shape;46;p15">
            <a:extLst>
              <a:ext uri="{FF2B5EF4-FFF2-40B4-BE49-F238E27FC236}">
                <a16:creationId xmlns:a16="http://schemas.microsoft.com/office/drawing/2014/main" id="{69386D2F-4380-FCE6-D501-C8A8BCA8217D}"/>
              </a:ext>
            </a:extLst>
          </p:cNvPr>
          <p:cNvSpPr txBox="1">
            <a:spLocks noGrp="1"/>
          </p:cNvSpPr>
          <p:nvPr>
            <p:ph type="ctrTitle"/>
          </p:nvPr>
        </p:nvSpPr>
        <p:spPr>
          <a:xfrm>
            <a:off x="4096261" y="2622430"/>
            <a:ext cx="4827078" cy="854015"/>
          </a:xfrm>
          <a:prstGeom prst="rect">
            <a:avLst/>
          </a:prstGeom>
        </p:spPr>
        <p:txBody>
          <a:bodyPr spcFirstLastPara="1" lIns="91425" tIns="91425" rIns="91425" bIns="91425" anchorCtr="0">
            <a:normAutofit/>
          </a:bodyPr>
          <a:lstStyle/>
          <a:p>
            <a:pPr marL="0" lvl="0" indent="0" algn="l" rtl="0">
              <a:spcBef>
                <a:spcPts val="0"/>
              </a:spcBef>
              <a:spcAft>
                <a:spcPts val="0"/>
              </a:spcAft>
              <a:buNone/>
            </a:pPr>
            <a:r>
              <a:rPr lang="en" sz="3300"/>
              <a:t>Food Image Classification</a:t>
            </a:r>
            <a:endParaRPr sz="3300"/>
          </a:p>
        </p:txBody>
      </p:sp>
      <p:sp>
        <p:nvSpPr>
          <p:cNvPr id="47" name="Google Shape;47;p15">
            <a:extLst>
              <a:ext uri="{FF2B5EF4-FFF2-40B4-BE49-F238E27FC236}">
                <a16:creationId xmlns:a16="http://schemas.microsoft.com/office/drawing/2014/main" id="{E0416E94-2B36-56D2-52ED-7369B23A134E}"/>
              </a:ext>
            </a:extLst>
          </p:cNvPr>
          <p:cNvSpPr txBox="1">
            <a:spLocks noGrp="1"/>
          </p:cNvSpPr>
          <p:nvPr>
            <p:ph type="subTitle" idx="1"/>
          </p:nvPr>
        </p:nvSpPr>
        <p:spPr>
          <a:xfrm>
            <a:off x="4096261" y="3411747"/>
            <a:ext cx="4827078" cy="401128"/>
          </a:xfrm>
          <a:prstGeom prst="rect">
            <a:avLst/>
          </a:prstGeom>
        </p:spPr>
        <p:txBody>
          <a:bodyPr spcFirstLastPara="1" lIns="91425" tIns="91425" rIns="91425" bIns="91425" anchorCtr="0">
            <a:normAutofit fontScale="25000" lnSpcReduction="20000"/>
          </a:bodyPr>
          <a:lstStyle/>
          <a:p>
            <a:pPr marL="0" lvl="0" indent="0" algn="l" rtl="0">
              <a:lnSpc>
                <a:spcPct val="90000"/>
              </a:lnSpc>
              <a:spcBef>
                <a:spcPts val="0"/>
              </a:spcBef>
              <a:spcAft>
                <a:spcPts val="600"/>
              </a:spcAft>
              <a:buNone/>
            </a:pPr>
            <a:r>
              <a:rPr lang="en" sz="9600" dirty="0">
                <a:solidFill>
                  <a:schemeClr val="tx1">
                    <a:lumMod val="85000"/>
                  </a:schemeClr>
                </a:solidFill>
              </a:rPr>
              <a:t>Akul Arun (S10243523)</a:t>
            </a:r>
          </a:p>
          <a:p>
            <a:pPr marL="0" lvl="0" indent="0" algn="l" rtl="0">
              <a:lnSpc>
                <a:spcPct val="90000"/>
              </a:lnSpc>
              <a:spcBef>
                <a:spcPts val="0"/>
              </a:spcBef>
              <a:spcAft>
                <a:spcPts val="600"/>
              </a:spcAft>
              <a:buNone/>
            </a:pPr>
            <a:r>
              <a:rPr lang="en" sz="400" dirty="0">
                <a:solidFill>
                  <a:srgbClr val="CDD23F"/>
                </a:solidFill>
              </a:rPr>
              <a:t>(S10243523)</a:t>
            </a:r>
            <a:endParaRPr sz="400" dirty="0">
              <a:solidFill>
                <a:srgbClr val="CDD23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2" name="Google Shape;452;p19"/>
          <p:cNvSpPr txBox="1">
            <a:spLocks noGrp="1"/>
          </p:cNvSpPr>
          <p:nvPr>
            <p:ph type="title"/>
          </p:nvPr>
        </p:nvSpPr>
        <p:spPr>
          <a:xfrm>
            <a:off x="457200" y="181850"/>
            <a:ext cx="8229600" cy="36933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Correction of positionText (results_df)</a:t>
            </a:r>
            <a:endParaRPr dirty="0"/>
          </a:p>
        </p:txBody>
      </p:sp>
      <p:pic>
        <p:nvPicPr>
          <p:cNvPr id="6" name="Picture 5">
            <a:extLst>
              <a:ext uri="{FF2B5EF4-FFF2-40B4-BE49-F238E27FC236}">
                <a16:creationId xmlns:a16="http://schemas.microsoft.com/office/drawing/2014/main" id="{0D901F05-8777-0A2F-B1DD-A9E36DD8CB5D}"/>
              </a:ext>
            </a:extLst>
          </p:cNvPr>
          <p:cNvPicPr>
            <a:picLocks noChangeAspect="1"/>
          </p:cNvPicPr>
          <p:nvPr/>
        </p:nvPicPr>
        <p:blipFill>
          <a:blip r:embed="rId3"/>
          <a:stretch>
            <a:fillRect/>
          </a:stretch>
        </p:blipFill>
        <p:spPr>
          <a:xfrm>
            <a:off x="2194449" y="739700"/>
            <a:ext cx="4552011" cy="854838"/>
          </a:xfrm>
          <a:prstGeom prst="rect">
            <a:avLst/>
          </a:prstGeom>
          <a:ln w="19050">
            <a:solidFill>
              <a:schemeClr val="accent3"/>
            </a:solidFill>
          </a:ln>
        </p:spPr>
      </p:pic>
      <p:sp>
        <p:nvSpPr>
          <p:cNvPr id="7" name="Oval 6">
            <a:extLst>
              <a:ext uri="{FF2B5EF4-FFF2-40B4-BE49-F238E27FC236}">
                <a16:creationId xmlns:a16="http://schemas.microsoft.com/office/drawing/2014/main" id="{3F498671-558E-28A4-E6C8-8E9C56E81C11}"/>
              </a:ext>
            </a:extLst>
          </p:cNvPr>
          <p:cNvSpPr/>
          <p:nvPr/>
        </p:nvSpPr>
        <p:spPr>
          <a:xfrm>
            <a:off x="5675586" y="1261712"/>
            <a:ext cx="362607" cy="204951"/>
          </a:xfrm>
          <a:prstGeom prst="ellipse">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3" name="Picture 12">
            <a:extLst>
              <a:ext uri="{FF2B5EF4-FFF2-40B4-BE49-F238E27FC236}">
                <a16:creationId xmlns:a16="http://schemas.microsoft.com/office/drawing/2014/main" id="{F0241FAF-CA38-DE83-8CC0-DD25DA155F75}"/>
              </a:ext>
            </a:extLst>
          </p:cNvPr>
          <p:cNvPicPr>
            <a:picLocks noChangeAspect="1"/>
          </p:cNvPicPr>
          <p:nvPr/>
        </p:nvPicPr>
        <p:blipFill>
          <a:blip r:embed="rId4"/>
          <a:stretch>
            <a:fillRect/>
          </a:stretch>
        </p:blipFill>
        <p:spPr>
          <a:xfrm>
            <a:off x="230225" y="1773618"/>
            <a:ext cx="3474671" cy="3188031"/>
          </a:xfrm>
          <a:prstGeom prst="rect">
            <a:avLst/>
          </a:prstGeom>
        </p:spPr>
      </p:pic>
      <p:pic>
        <p:nvPicPr>
          <p:cNvPr id="15" name="Picture 14">
            <a:extLst>
              <a:ext uri="{FF2B5EF4-FFF2-40B4-BE49-F238E27FC236}">
                <a16:creationId xmlns:a16="http://schemas.microsoft.com/office/drawing/2014/main" id="{E7C621D9-593A-077B-70B1-8C8E416946A7}"/>
              </a:ext>
            </a:extLst>
          </p:cNvPr>
          <p:cNvPicPr>
            <a:picLocks noChangeAspect="1"/>
          </p:cNvPicPr>
          <p:nvPr/>
        </p:nvPicPr>
        <p:blipFill>
          <a:blip r:embed="rId5"/>
          <a:stretch>
            <a:fillRect/>
          </a:stretch>
        </p:blipFill>
        <p:spPr>
          <a:xfrm>
            <a:off x="5439106" y="1767457"/>
            <a:ext cx="3474671" cy="3188031"/>
          </a:xfrm>
          <a:prstGeom prst="rect">
            <a:avLst/>
          </a:prstGeom>
        </p:spPr>
      </p:pic>
      <p:sp>
        <p:nvSpPr>
          <p:cNvPr id="16" name="Rectangle 15">
            <a:extLst>
              <a:ext uri="{FF2B5EF4-FFF2-40B4-BE49-F238E27FC236}">
                <a16:creationId xmlns:a16="http://schemas.microsoft.com/office/drawing/2014/main" id="{4066430B-B8A4-A62B-5192-04131821C9C3}"/>
              </a:ext>
            </a:extLst>
          </p:cNvPr>
          <p:cNvSpPr/>
          <p:nvPr/>
        </p:nvSpPr>
        <p:spPr>
          <a:xfrm>
            <a:off x="3200400" y="1972410"/>
            <a:ext cx="504496" cy="2983078"/>
          </a:xfrm>
          <a:prstGeom prst="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Rectangle 16">
            <a:extLst>
              <a:ext uri="{FF2B5EF4-FFF2-40B4-BE49-F238E27FC236}">
                <a16:creationId xmlns:a16="http://schemas.microsoft.com/office/drawing/2014/main" id="{608A8801-55C0-4D60-7575-EAC322D012EC}"/>
              </a:ext>
            </a:extLst>
          </p:cNvPr>
          <p:cNvSpPr/>
          <p:nvPr/>
        </p:nvSpPr>
        <p:spPr>
          <a:xfrm>
            <a:off x="8410902" y="1972410"/>
            <a:ext cx="501939" cy="2983078"/>
          </a:xfrm>
          <a:prstGeom prst="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Arrow: Left-Right 20">
            <a:extLst>
              <a:ext uri="{FF2B5EF4-FFF2-40B4-BE49-F238E27FC236}">
                <a16:creationId xmlns:a16="http://schemas.microsoft.com/office/drawing/2014/main" id="{0A0D086D-2CAA-F9E1-1089-5983E3E8430A}"/>
              </a:ext>
            </a:extLst>
          </p:cNvPr>
          <p:cNvSpPr/>
          <p:nvPr/>
        </p:nvSpPr>
        <p:spPr>
          <a:xfrm>
            <a:off x="3846786" y="2571750"/>
            <a:ext cx="1450428" cy="854838"/>
          </a:xfrm>
          <a:prstGeom prst="leftRightArrow">
            <a:avLst/>
          </a:prstGeom>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SG"/>
          </a:p>
        </p:txBody>
      </p:sp>
      <p:sp>
        <p:nvSpPr>
          <p:cNvPr id="22" name="TextBox 21">
            <a:extLst>
              <a:ext uri="{FF2B5EF4-FFF2-40B4-BE49-F238E27FC236}">
                <a16:creationId xmlns:a16="http://schemas.microsoft.com/office/drawing/2014/main" id="{9C29E52D-14D0-DDFB-27AB-9F0571999E8A}"/>
              </a:ext>
            </a:extLst>
          </p:cNvPr>
          <p:cNvSpPr txBox="1"/>
          <p:nvPr/>
        </p:nvSpPr>
        <p:spPr>
          <a:xfrm>
            <a:off x="3846786" y="3586655"/>
            <a:ext cx="1450428" cy="338554"/>
          </a:xfrm>
          <a:prstGeom prst="rect">
            <a:avLst/>
          </a:prstGeom>
          <a:noFill/>
        </p:spPr>
        <p:txBody>
          <a:bodyPr wrap="square" rtlCol="0">
            <a:spAutoFit/>
          </a:bodyPr>
          <a:lstStyle/>
          <a:p>
            <a:pPr algn="ctr"/>
            <a:r>
              <a:rPr lang="en-SG" sz="1600" dirty="0"/>
              <a:t>99 should be 1</a:t>
            </a:r>
          </a:p>
        </p:txBody>
      </p:sp>
    </p:spTree>
    <p:extLst>
      <p:ext uri="{BB962C8B-B14F-4D97-AF65-F5344CB8AC3E}">
        <p14:creationId xmlns:p14="http://schemas.microsoft.com/office/powerpoint/2010/main" val="29889724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sp>
        <p:nvSpPr>
          <p:cNvPr id="2136" name="Google Shape;2136;p41"/>
          <p:cNvSpPr txBox="1">
            <a:spLocks noGrp="1"/>
          </p:cNvSpPr>
          <p:nvPr>
            <p:ph type="title"/>
          </p:nvPr>
        </p:nvSpPr>
        <p:spPr>
          <a:xfrm>
            <a:off x="684081" y="212799"/>
            <a:ext cx="7765322" cy="727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Wrangling on Multiple Tables</a:t>
            </a:r>
            <a:endParaRPr dirty="0"/>
          </a:p>
        </p:txBody>
      </p:sp>
      <p:sp>
        <p:nvSpPr>
          <p:cNvPr id="2141" name="Google Shape;2141;p41"/>
          <p:cNvSpPr/>
          <p:nvPr/>
        </p:nvSpPr>
        <p:spPr>
          <a:xfrm>
            <a:off x="5533949" y="1157425"/>
            <a:ext cx="133500" cy="6828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2" name="Google Shape;2142;p41"/>
          <p:cNvGrpSpPr/>
          <p:nvPr/>
        </p:nvGrpSpPr>
        <p:grpSpPr>
          <a:xfrm>
            <a:off x="752183" y="1157425"/>
            <a:ext cx="2200642" cy="682800"/>
            <a:chOff x="447458" y="2574463"/>
            <a:chExt cx="2200642" cy="682800"/>
          </a:xfrm>
        </p:grpSpPr>
        <p:sp>
          <p:nvSpPr>
            <p:cNvPr id="2144" name="Google Shape;2144;p41"/>
            <p:cNvSpPr txBox="1"/>
            <p:nvPr/>
          </p:nvSpPr>
          <p:spPr>
            <a:xfrm>
              <a:off x="447458" y="2745150"/>
              <a:ext cx="20574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SG" sz="1800" b="1" dirty="0">
                  <a:latin typeface="Fira Sans Black" panose="020B0A03050000020004" pitchFamily="34" charset="0"/>
                  <a:ea typeface="Fira Sans Extra Condensed"/>
                  <a:cs typeface="Fira Sans Extra Condensed"/>
                  <a:sym typeface="Fira Sans Extra Condensed"/>
                </a:rPr>
                <a:t>Feature Extraction &amp; Creation</a:t>
              </a:r>
              <a:endParaRPr sz="1800" b="1" dirty="0">
                <a:latin typeface="Fira Sans Black" panose="020B0A03050000020004" pitchFamily="34" charset="0"/>
                <a:ea typeface="Fira Sans Extra Condensed"/>
                <a:cs typeface="Fira Sans Extra Condensed"/>
                <a:sym typeface="Fira Sans Extra Condensed"/>
              </a:endParaRPr>
            </a:p>
          </p:txBody>
        </p:sp>
        <p:sp>
          <p:nvSpPr>
            <p:cNvPr id="2146" name="Google Shape;2146;p41"/>
            <p:cNvSpPr/>
            <p:nvPr/>
          </p:nvSpPr>
          <p:spPr>
            <a:xfrm>
              <a:off x="2514600" y="2574463"/>
              <a:ext cx="133500" cy="6828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7" name="Google Shape;2147;p41"/>
          <p:cNvGrpSpPr/>
          <p:nvPr/>
        </p:nvGrpSpPr>
        <p:grpSpPr>
          <a:xfrm>
            <a:off x="6191173" y="1087500"/>
            <a:ext cx="2190902" cy="752725"/>
            <a:chOff x="457198" y="3982963"/>
            <a:chExt cx="2190902" cy="752725"/>
          </a:xfrm>
        </p:grpSpPr>
        <p:sp>
          <p:nvSpPr>
            <p:cNvPr id="2149" name="Google Shape;2149;p41"/>
            <p:cNvSpPr txBox="1"/>
            <p:nvPr/>
          </p:nvSpPr>
          <p:spPr>
            <a:xfrm>
              <a:off x="457198" y="3982963"/>
              <a:ext cx="2057400" cy="72783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Black" panose="020B0A03050000020004" pitchFamily="34" charset="0"/>
                  <a:ea typeface="Fira Sans Extra Condensed"/>
                  <a:cs typeface="Fira Sans Extra Condensed"/>
                  <a:sym typeface="Fira Sans Extra Condensed"/>
                </a:rPr>
                <a:t>Changing Data </a:t>
              </a:r>
              <a:r>
                <a:rPr lang="en" b="1" dirty="0">
                  <a:latin typeface="Fira Sans Black" panose="020B0A03050000020004" pitchFamily="34" charset="0"/>
                  <a:ea typeface="Fira Sans Extra Condensed"/>
                  <a:cs typeface="Fira Sans Extra Condensed"/>
                  <a:sym typeface="Fira Sans Extra Condensed"/>
                </a:rPr>
                <a:t>T</a:t>
              </a:r>
              <a:r>
                <a:rPr lang="en" sz="1800" b="1" dirty="0">
                  <a:latin typeface="Fira Sans Black" panose="020B0A03050000020004" pitchFamily="34" charset="0"/>
                  <a:ea typeface="Fira Sans Extra Condensed"/>
                  <a:cs typeface="Fira Sans Extra Condensed"/>
                  <a:sym typeface="Fira Sans Extra Condensed"/>
                </a:rPr>
                <a:t>ypes of Features</a:t>
              </a:r>
              <a:endParaRPr sz="1800" b="1" dirty="0">
                <a:solidFill>
                  <a:srgbClr val="000000"/>
                </a:solidFill>
                <a:latin typeface="Fira Sans Black" panose="020B0A03050000020004" pitchFamily="34" charset="0"/>
                <a:ea typeface="Fira Sans Extra Condensed"/>
                <a:cs typeface="Fira Sans Extra Condensed"/>
                <a:sym typeface="Fira Sans Extra Condensed"/>
              </a:endParaRPr>
            </a:p>
          </p:txBody>
        </p:sp>
        <p:sp>
          <p:nvSpPr>
            <p:cNvPr id="2151" name="Google Shape;2151;p41"/>
            <p:cNvSpPr/>
            <p:nvPr/>
          </p:nvSpPr>
          <p:spPr>
            <a:xfrm>
              <a:off x="2514600" y="4052888"/>
              <a:ext cx="133500" cy="6828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2" name="Google Shape;2152;p41"/>
          <p:cNvGrpSpPr/>
          <p:nvPr/>
        </p:nvGrpSpPr>
        <p:grpSpPr>
          <a:xfrm flipH="1">
            <a:off x="2190801" y="2219569"/>
            <a:ext cx="4762569" cy="2450834"/>
            <a:chOff x="2190801" y="2219569"/>
            <a:chExt cx="4762569" cy="2450834"/>
          </a:xfrm>
        </p:grpSpPr>
        <p:sp>
          <p:nvSpPr>
            <p:cNvPr id="2153" name="Google Shape;2153;p41"/>
            <p:cNvSpPr/>
            <p:nvPr/>
          </p:nvSpPr>
          <p:spPr>
            <a:xfrm rot="5400000">
              <a:off x="6246122" y="3081577"/>
              <a:ext cx="773113" cy="502416"/>
            </a:xfrm>
            <a:custGeom>
              <a:avLst/>
              <a:gdLst/>
              <a:ahLst/>
              <a:cxnLst/>
              <a:rect l="l" t="t" r="r" b="b"/>
              <a:pathLst>
                <a:path w="9402" h="6110" extrusionOk="0">
                  <a:moveTo>
                    <a:pt x="590" y="0"/>
                  </a:moveTo>
                  <a:lnTo>
                    <a:pt x="475" y="13"/>
                  </a:lnTo>
                  <a:lnTo>
                    <a:pt x="360" y="52"/>
                  </a:lnTo>
                  <a:lnTo>
                    <a:pt x="244" y="116"/>
                  </a:lnTo>
                  <a:lnTo>
                    <a:pt x="155" y="192"/>
                  </a:lnTo>
                  <a:lnTo>
                    <a:pt x="91" y="282"/>
                  </a:lnTo>
                  <a:lnTo>
                    <a:pt x="39" y="397"/>
                  </a:lnTo>
                  <a:lnTo>
                    <a:pt x="1" y="513"/>
                  </a:lnTo>
                  <a:lnTo>
                    <a:pt x="1" y="628"/>
                  </a:lnTo>
                  <a:lnTo>
                    <a:pt x="14" y="743"/>
                  </a:lnTo>
                  <a:lnTo>
                    <a:pt x="52" y="858"/>
                  </a:lnTo>
                  <a:lnTo>
                    <a:pt x="116" y="961"/>
                  </a:lnTo>
                  <a:lnTo>
                    <a:pt x="3626" y="5866"/>
                  </a:lnTo>
                  <a:lnTo>
                    <a:pt x="3677" y="5918"/>
                  </a:lnTo>
                  <a:lnTo>
                    <a:pt x="3728" y="5969"/>
                  </a:lnTo>
                  <a:lnTo>
                    <a:pt x="3779" y="6007"/>
                  </a:lnTo>
                  <a:lnTo>
                    <a:pt x="3843" y="6046"/>
                  </a:lnTo>
                  <a:lnTo>
                    <a:pt x="3907" y="6071"/>
                  </a:lnTo>
                  <a:lnTo>
                    <a:pt x="3984" y="6097"/>
                  </a:lnTo>
                  <a:lnTo>
                    <a:pt x="4048" y="6110"/>
                  </a:lnTo>
                  <a:lnTo>
                    <a:pt x="8787" y="6110"/>
                  </a:lnTo>
                  <a:lnTo>
                    <a:pt x="8915" y="6097"/>
                  </a:lnTo>
                  <a:lnTo>
                    <a:pt x="9030" y="6071"/>
                  </a:lnTo>
                  <a:lnTo>
                    <a:pt x="9133" y="6007"/>
                  </a:lnTo>
                  <a:lnTo>
                    <a:pt x="9223" y="5943"/>
                  </a:lnTo>
                  <a:lnTo>
                    <a:pt x="9299" y="5841"/>
                  </a:lnTo>
                  <a:lnTo>
                    <a:pt x="9351" y="5738"/>
                  </a:lnTo>
                  <a:lnTo>
                    <a:pt x="9389" y="5636"/>
                  </a:lnTo>
                  <a:lnTo>
                    <a:pt x="9402" y="5508"/>
                  </a:lnTo>
                  <a:lnTo>
                    <a:pt x="9389" y="5380"/>
                  </a:lnTo>
                  <a:lnTo>
                    <a:pt x="9351" y="5277"/>
                  </a:lnTo>
                  <a:lnTo>
                    <a:pt x="9299" y="5162"/>
                  </a:lnTo>
                  <a:lnTo>
                    <a:pt x="9223" y="5072"/>
                  </a:lnTo>
                  <a:lnTo>
                    <a:pt x="9133" y="5008"/>
                  </a:lnTo>
                  <a:lnTo>
                    <a:pt x="9030" y="4944"/>
                  </a:lnTo>
                  <a:lnTo>
                    <a:pt x="8915" y="4919"/>
                  </a:lnTo>
                  <a:lnTo>
                    <a:pt x="8787" y="4906"/>
                  </a:lnTo>
                  <a:lnTo>
                    <a:pt x="4432" y="4906"/>
                  </a:lnTo>
                  <a:lnTo>
                    <a:pt x="1102" y="256"/>
                  </a:lnTo>
                  <a:lnTo>
                    <a:pt x="1013" y="154"/>
                  </a:lnTo>
                  <a:lnTo>
                    <a:pt x="923" y="90"/>
                  </a:lnTo>
                  <a:lnTo>
                    <a:pt x="821" y="39"/>
                  </a:lnTo>
                  <a:lnTo>
                    <a:pt x="7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1"/>
            <p:cNvSpPr/>
            <p:nvPr/>
          </p:nvSpPr>
          <p:spPr>
            <a:xfrm rot="5400000">
              <a:off x="5640005" y="3252694"/>
              <a:ext cx="833140" cy="100154"/>
            </a:xfrm>
            <a:custGeom>
              <a:avLst/>
              <a:gdLst/>
              <a:ahLst/>
              <a:cxnLst/>
              <a:rect l="l" t="t" r="r" b="b"/>
              <a:pathLst>
                <a:path w="10132" h="1218" extrusionOk="0">
                  <a:moveTo>
                    <a:pt x="603" y="1"/>
                  </a:moveTo>
                  <a:lnTo>
                    <a:pt x="488" y="13"/>
                  </a:lnTo>
                  <a:lnTo>
                    <a:pt x="372" y="39"/>
                  </a:lnTo>
                  <a:lnTo>
                    <a:pt x="270" y="103"/>
                  </a:lnTo>
                  <a:lnTo>
                    <a:pt x="180" y="180"/>
                  </a:lnTo>
                  <a:lnTo>
                    <a:pt x="103" y="270"/>
                  </a:lnTo>
                  <a:lnTo>
                    <a:pt x="52" y="372"/>
                  </a:lnTo>
                  <a:lnTo>
                    <a:pt x="14" y="487"/>
                  </a:lnTo>
                  <a:lnTo>
                    <a:pt x="1" y="603"/>
                  </a:lnTo>
                  <a:lnTo>
                    <a:pt x="14" y="731"/>
                  </a:lnTo>
                  <a:lnTo>
                    <a:pt x="52" y="846"/>
                  </a:lnTo>
                  <a:lnTo>
                    <a:pt x="103" y="948"/>
                  </a:lnTo>
                  <a:lnTo>
                    <a:pt x="180" y="1038"/>
                  </a:lnTo>
                  <a:lnTo>
                    <a:pt x="270" y="1102"/>
                  </a:lnTo>
                  <a:lnTo>
                    <a:pt x="372" y="1166"/>
                  </a:lnTo>
                  <a:lnTo>
                    <a:pt x="488" y="1204"/>
                  </a:lnTo>
                  <a:lnTo>
                    <a:pt x="603" y="1217"/>
                  </a:lnTo>
                  <a:lnTo>
                    <a:pt x="9517" y="1217"/>
                  </a:lnTo>
                  <a:lnTo>
                    <a:pt x="9645" y="1204"/>
                  </a:lnTo>
                  <a:lnTo>
                    <a:pt x="9760" y="1166"/>
                  </a:lnTo>
                  <a:lnTo>
                    <a:pt x="9863" y="1102"/>
                  </a:lnTo>
                  <a:lnTo>
                    <a:pt x="9953" y="1038"/>
                  </a:lnTo>
                  <a:lnTo>
                    <a:pt x="10029" y="948"/>
                  </a:lnTo>
                  <a:lnTo>
                    <a:pt x="10081" y="846"/>
                  </a:lnTo>
                  <a:lnTo>
                    <a:pt x="10119" y="731"/>
                  </a:lnTo>
                  <a:lnTo>
                    <a:pt x="10132" y="603"/>
                  </a:lnTo>
                  <a:lnTo>
                    <a:pt x="10119" y="487"/>
                  </a:lnTo>
                  <a:lnTo>
                    <a:pt x="10081" y="372"/>
                  </a:lnTo>
                  <a:lnTo>
                    <a:pt x="10029" y="270"/>
                  </a:lnTo>
                  <a:lnTo>
                    <a:pt x="9953" y="180"/>
                  </a:lnTo>
                  <a:lnTo>
                    <a:pt x="9863" y="103"/>
                  </a:lnTo>
                  <a:lnTo>
                    <a:pt x="9760" y="39"/>
                  </a:lnTo>
                  <a:lnTo>
                    <a:pt x="9645" y="13"/>
                  </a:lnTo>
                  <a:lnTo>
                    <a:pt x="95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1"/>
            <p:cNvSpPr/>
            <p:nvPr/>
          </p:nvSpPr>
          <p:spPr>
            <a:xfrm rot="5400000">
              <a:off x="4963876" y="2950460"/>
              <a:ext cx="1182776" cy="354981"/>
            </a:xfrm>
            <a:custGeom>
              <a:avLst/>
              <a:gdLst/>
              <a:ahLst/>
              <a:cxnLst/>
              <a:rect l="l" t="t" r="r" b="b"/>
              <a:pathLst>
                <a:path w="14384" h="4317" extrusionOk="0">
                  <a:moveTo>
                    <a:pt x="10439" y="0"/>
                  </a:moveTo>
                  <a:lnTo>
                    <a:pt x="10324" y="13"/>
                  </a:lnTo>
                  <a:lnTo>
                    <a:pt x="10209" y="39"/>
                  </a:lnTo>
                  <a:lnTo>
                    <a:pt x="10106" y="90"/>
                  </a:lnTo>
                  <a:lnTo>
                    <a:pt x="10016" y="167"/>
                  </a:lnTo>
                  <a:lnTo>
                    <a:pt x="6917" y="3100"/>
                  </a:lnTo>
                  <a:lnTo>
                    <a:pt x="615" y="3100"/>
                  </a:lnTo>
                  <a:lnTo>
                    <a:pt x="487" y="3113"/>
                  </a:lnTo>
                  <a:lnTo>
                    <a:pt x="372" y="3151"/>
                  </a:lnTo>
                  <a:lnTo>
                    <a:pt x="270" y="3202"/>
                  </a:lnTo>
                  <a:lnTo>
                    <a:pt x="180" y="3279"/>
                  </a:lnTo>
                  <a:lnTo>
                    <a:pt x="103" y="3369"/>
                  </a:lnTo>
                  <a:lnTo>
                    <a:pt x="52" y="3471"/>
                  </a:lnTo>
                  <a:lnTo>
                    <a:pt x="13" y="3587"/>
                  </a:lnTo>
                  <a:lnTo>
                    <a:pt x="1" y="3715"/>
                  </a:lnTo>
                  <a:lnTo>
                    <a:pt x="13" y="3830"/>
                  </a:lnTo>
                  <a:lnTo>
                    <a:pt x="52" y="3945"/>
                  </a:lnTo>
                  <a:lnTo>
                    <a:pt x="103" y="4048"/>
                  </a:lnTo>
                  <a:lnTo>
                    <a:pt x="180" y="4137"/>
                  </a:lnTo>
                  <a:lnTo>
                    <a:pt x="270" y="4214"/>
                  </a:lnTo>
                  <a:lnTo>
                    <a:pt x="372" y="4265"/>
                  </a:lnTo>
                  <a:lnTo>
                    <a:pt x="487" y="4304"/>
                  </a:lnTo>
                  <a:lnTo>
                    <a:pt x="615" y="4317"/>
                  </a:lnTo>
                  <a:lnTo>
                    <a:pt x="7160" y="4317"/>
                  </a:lnTo>
                  <a:lnTo>
                    <a:pt x="7276" y="4304"/>
                  </a:lnTo>
                  <a:lnTo>
                    <a:pt x="7391" y="4278"/>
                  </a:lnTo>
                  <a:lnTo>
                    <a:pt x="7493" y="4227"/>
                  </a:lnTo>
                  <a:lnTo>
                    <a:pt x="7583" y="4150"/>
                  </a:lnTo>
                  <a:lnTo>
                    <a:pt x="10682" y="1217"/>
                  </a:lnTo>
                  <a:lnTo>
                    <a:pt x="13769" y="1217"/>
                  </a:lnTo>
                  <a:lnTo>
                    <a:pt x="13897" y="1204"/>
                  </a:lnTo>
                  <a:lnTo>
                    <a:pt x="14012" y="1166"/>
                  </a:lnTo>
                  <a:lnTo>
                    <a:pt x="14115" y="1115"/>
                  </a:lnTo>
                  <a:lnTo>
                    <a:pt x="14205" y="1038"/>
                  </a:lnTo>
                  <a:lnTo>
                    <a:pt x="14281" y="948"/>
                  </a:lnTo>
                  <a:lnTo>
                    <a:pt x="14333" y="846"/>
                  </a:lnTo>
                  <a:lnTo>
                    <a:pt x="14371" y="730"/>
                  </a:lnTo>
                  <a:lnTo>
                    <a:pt x="14384" y="602"/>
                  </a:lnTo>
                  <a:lnTo>
                    <a:pt x="14371" y="487"/>
                  </a:lnTo>
                  <a:lnTo>
                    <a:pt x="14333" y="372"/>
                  </a:lnTo>
                  <a:lnTo>
                    <a:pt x="14281" y="269"/>
                  </a:lnTo>
                  <a:lnTo>
                    <a:pt x="14205" y="180"/>
                  </a:lnTo>
                  <a:lnTo>
                    <a:pt x="14115" y="103"/>
                  </a:lnTo>
                  <a:lnTo>
                    <a:pt x="14012" y="52"/>
                  </a:lnTo>
                  <a:lnTo>
                    <a:pt x="13897" y="13"/>
                  </a:lnTo>
                  <a:lnTo>
                    <a:pt x="137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1"/>
            <p:cNvSpPr/>
            <p:nvPr/>
          </p:nvSpPr>
          <p:spPr>
            <a:xfrm rot="5400000">
              <a:off x="4017621" y="2875178"/>
              <a:ext cx="1471316" cy="337055"/>
            </a:xfrm>
            <a:custGeom>
              <a:avLst/>
              <a:gdLst/>
              <a:ahLst/>
              <a:cxnLst/>
              <a:rect l="l" t="t" r="r" b="b"/>
              <a:pathLst>
                <a:path w="17893" h="4099" extrusionOk="0">
                  <a:moveTo>
                    <a:pt x="12590" y="0"/>
                  </a:moveTo>
                  <a:lnTo>
                    <a:pt x="12514" y="26"/>
                  </a:lnTo>
                  <a:lnTo>
                    <a:pt x="12450" y="39"/>
                  </a:lnTo>
                  <a:lnTo>
                    <a:pt x="12373" y="77"/>
                  </a:lnTo>
                  <a:lnTo>
                    <a:pt x="7301" y="2882"/>
                  </a:lnTo>
                  <a:lnTo>
                    <a:pt x="602" y="2882"/>
                  </a:lnTo>
                  <a:lnTo>
                    <a:pt x="474" y="2895"/>
                  </a:lnTo>
                  <a:lnTo>
                    <a:pt x="372" y="2933"/>
                  </a:lnTo>
                  <a:lnTo>
                    <a:pt x="256" y="2985"/>
                  </a:lnTo>
                  <a:lnTo>
                    <a:pt x="167" y="3062"/>
                  </a:lnTo>
                  <a:lnTo>
                    <a:pt x="103" y="3151"/>
                  </a:lnTo>
                  <a:lnTo>
                    <a:pt x="39" y="3254"/>
                  </a:lnTo>
                  <a:lnTo>
                    <a:pt x="13" y="3369"/>
                  </a:lnTo>
                  <a:lnTo>
                    <a:pt x="0" y="3497"/>
                  </a:lnTo>
                  <a:lnTo>
                    <a:pt x="13" y="3612"/>
                  </a:lnTo>
                  <a:lnTo>
                    <a:pt x="39" y="3728"/>
                  </a:lnTo>
                  <a:lnTo>
                    <a:pt x="103" y="3830"/>
                  </a:lnTo>
                  <a:lnTo>
                    <a:pt x="167" y="3920"/>
                  </a:lnTo>
                  <a:lnTo>
                    <a:pt x="256" y="3996"/>
                  </a:lnTo>
                  <a:lnTo>
                    <a:pt x="372" y="4048"/>
                  </a:lnTo>
                  <a:lnTo>
                    <a:pt x="474" y="4086"/>
                  </a:lnTo>
                  <a:lnTo>
                    <a:pt x="602" y="4099"/>
                  </a:lnTo>
                  <a:lnTo>
                    <a:pt x="7531" y="4099"/>
                  </a:lnTo>
                  <a:lnTo>
                    <a:pt x="7608" y="4073"/>
                  </a:lnTo>
                  <a:lnTo>
                    <a:pt x="7685" y="4061"/>
                  </a:lnTo>
                  <a:lnTo>
                    <a:pt x="7749" y="4022"/>
                  </a:lnTo>
                  <a:lnTo>
                    <a:pt x="12834" y="1217"/>
                  </a:lnTo>
                  <a:lnTo>
                    <a:pt x="17278" y="1217"/>
                  </a:lnTo>
                  <a:lnTo>
                    <a:pt x="17406" y="1204"/>
                  </a:lnTo>
                  <a:lnTo>
                    <a:pt x="17521" y="1166"/>
                  </a:lnTo>
                  <a:lnTo>
                    <a:pt x="17624" y="1115"/>
                  </a:lnTo>
                  <a:lnTo>
                    <a:pt x="17714" y="1038"/>
                  </a:lnTo>
                  <a:lnTo>
                    <a:pt x="17778" y="948"/>
                  </a:lnTo>
                  <a:lnTo>
                    <a:pt x="17842" y="846"/>
                  </a:lnTo>
                  <a:lnTo>
                    <a:pt x="17880" y="730"/>
                  </a:lnTo>
                  <a:lnTo>
                    <a:pt x="17893" y="602"/>
                  </a:lnTo>
                  <a:lnTo>
                    <a:pt x="17880" y="487"/>
                  </a:lnTo>
                  <a:lnTo>
                    <a:pt x="17842" y="372"/>
                  </a:lnTo>
                  <a:lnTo>
                    <a:pt x="17778" y="269"/>
                  </a:lnTo>
                  <a:lnTo>
                    <a:pt x="17714" y="180"/>
                  </a:lnTo>
                  <a:lnTo>
                    <a:pt x="17624" y="103"/>
                  </a:lnTo>
                  <a:lnTo>
                    <a:pt x="17521" y="52"/>
                  </a:lnTo>
                  <a:lnTo>
                    <a:pt x="17406" y="13"/>
                  </a:lnTo>
                  <a:lnTo>
                    <a:pt x="172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1"/>
            <p:cNvSpPr/>
            <p:nvPr/>
          </p:nvSpPr>
          <p:spPr>
            <a:xfrm rot="5400000">
              <a:off x="3464132" y="3069487"/>
              <a:ext cx="1102685" cy="317073"/>
            </a:xfrm>
            <a:custGeom>
              <a:avLst/>
              <a:gdLst/>
              <a:ahLst/>
              <a:cxnLst/>
              <a:rect l="l" t="t" r="r" b="b"/>
              <a:pathLst>
                <a:path w="13410" h="3856" extrusionOk="0">
                  <a:moveTo>
                    <a:pt x="8312" y="0"/>
                  </a:moveTo>
                  <a:lnTo>
                    <a:pt x="8184" y="13"/>
                  </a:lnTo>
                  <a:lnTo>
                    <a:pt x="8069" y="51"/>
                  </a:lnTo>
                  <a:lnTo>
                    <a:pt x="7967" y="103"/>
                  </a:lnTo>
                  <a:lnTo>
                    <a:pt x="7877" y="179"/>
                  </a:lnTo>
                  <a:lnTo>
                    <a:pt x="7800" y="269"/>
                  </a:lnTo>
                  <a:lnTo>
                    <a:pt x="7749" y="371"/>
                  </a:lnTo>
                  <a:lnTo>
                    <a:pt x="7710" y="487"/>
                  </a:lnTo>
                  <a:lnTo>
                    <a:pt x="7698" y="615"/>
                  </a:lnTo>
                  <a:lnTo>
                    <a:pt x="7698" y="2638"/>
                  </a:lnTo>
                  <a:lnTo>
                    <a:pt x="602" y="2638"/>
                  </a:lnTo>
                  <a:lnTo>
                    <a:pt x="487" y="2651"/>
                  </a:lnTo>
                  <a:lnTo>
                    <a:pt x="372" y="2690"/>
                  </a:lnTo>
                  <a:lnTo>
                    <a:pt x="269" y="2754"/>
                  </a:lnTo>
                  <a:lnTo>
                    <a:pt x="179" y="2818"/>
                  </a:lnTo>
                  <a:lnTo>
                    <a:pt x="103" y="2907"/>
                  </a:lnTo>
                  <a:lnTo>
                    <a:pt x="51" y="3010"/>
                  </a:lnTo>
                  <a:lnTo>
                    <a:pt x="13" y="3125"/>
                  </a:lnTo>
                  <a:lnTo>
                    <a:pt x="0" y="3253"/>
                  </a:lnTo>
                  <a:lnTo>
                    <a:pt x="13" y="3369"/>
                  </a:lnTo>
                  <a:lnTo>
                    <a:pt x="51" y="3484"/>
                  </a:lnTo>
                  <a:lnTo>
                    <a:pt x="103" y="3586"/>
                  </a:lnTo>
                  <a:lnTo>
                    <a:pt x="179" y="3676"/>
                  </a:lnTo>
                  <a:lnTo>
                    <a:pt x="269" y="3753"/>
                  </a:lnTo>
                  <a:lnTo>
                    <a:pt x="372" y="3817"/>
                  </a:lnTo>
                  <a:lnTo>
                    <a:pt x="487" y="3842"/>
                  </a:lnTo>
                  <a:lnTo>
                    <a:pt x="602" y="3855"/>
                  </a:lnTo>
                  <a:lnTo>
                    <a:pt x="8312" y="3855"/>
                  </a:lnTo>
                  <a:lnTo>
                    <a:pt x="8428" y="3842"/>
                  </a:lnTo>
                  <a:lnTo>
                    <a:pt x="8543" y="3817"/>
                  </a:lnTo>
                  <a:lnTo>
                    <a:pt x="8645" y="3753"/>
                  </a:lnTo>
                  <a:lnTo>
                    <a:pt x="8735" y="3676"/>
                  </a:lnTo>
                  <a:lnTo>
                    <a:pt x="8812" y="3586"/>
                  </a:lnTo>
                  <a:lnTo>
                    <a:pt x="8863" y="3484"/>
                  </a:lnTo>
                  <a:lnTo>
                    <a:pt x="8902" y="3369"/>
                  </a:lnTo>
                  <a:lnTo>
                    <a:pt x="8914" y="3253"/>
                  </a:lnTo>
                  <a:lnTo>
                    <a:pt x="8914" y="1217"/>
                  </a:lnTo>
                  <a:lnTo>
                    <a:pt x="12795" y="1217"/>
                  </a:lnTo>
                  <a:lnTo>
                    <a:pt x="12923" y="1204"/>
                  </a:lnTo>
                  <a:lnTo>
                    <a:pt x="13038" y="1166"/>
                  </a:lnTo>
                  <a:lnTo>
                    <a:pt x="13141" y="1114"/>
                  </a:lnTo>
                  <a:lnTo>
                    <a:pt x="13231" y="1037"/>
                  </a:lnTo>
                  <a:lnTo>
                    <a:pt x="13295" y="948"/>
                  </a:lnTo>
                  <a:lnTo>
                    <a:pt x="13359" y="845"/>
                  </a:lnTo>
                  <a:lnTo>
                    <a:pt x="13397" y="730"/>
                  </a:lnTo>
                  <a:lnTo>
                    <a:pt x="13410" y="615"/>
                  </a:lnTo>
                  <a:lnTo>
                    <a:pt x="13397" y="487"/>
                  </a:lnTo>
                  <a:lnTo>
                    <a:pt x="13359" y="371"/>
                  </a:lnTo>
                  <a:lnTo>
                    <a:pt x="13295" y="269"/>
                  </a:lnTo>
                  <a:lnTo>
                    <a:pt x="13231" y="179"/>
                  </a:lnTo>
                  <a:lnTo>
                    <a:pt x="13141" y="103"/>
                  </a:lnTo>
                  <a:lnTo>
                    <a:pt x="13038" y="51"/>
                  </a:lnTo>
                  <a:lnTo>
                    <a:pt x="12923" y="13"/>
                  </a:lnTo>
                  <a:lnTo>
                    <a:pt x="127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1"/>
            <p:cNvSpPr/>
            <p:nvPr/>
          </p:nvSpPr>
          <p:spPr>
            <a:xfrm rot="5400000">
              <a:off x="3011824" y="3429118"/>
              <a:ext cx="601420" cy="99085"/>
            </a:xfrm>
            <a:custGeom>
              <a:avLst/>
              <a:gdLst/>
              <a:ahLst/>
              <a:cxnLst/>
              <a:rect l="l" t="t" r="r" b="b"/>
              <a:pathLst>
                <a:path w="7314" h="1205" extrusionOk="0">
                  <a:moveTo>
                    <a:pt x="487" y="1"/>
                  </a:moveTo>
                  <a:lnTo>
                    <a:pt x="372" y="39"/>
                  </a:lnTo>
                  <a:lnTo>
                    <a:pt x="270" y="103"/>
                  </a:lnTo>
                  <a:lnTo>
                    <a:pt x="180" y="167"/>
                  </a:lnTo>
                  <a:lnTo>
                    <a:pt x="103" y="257"/>
                  </a:lnTo>
                  <a:lnTo>
                    <a:pt x="52" y="360"/>
                  </a:lnTo>
                  <a:lnTo>
                    <a:pt x="13" y="475"/>
                  </a:lnTo>
                  <a:lnTo>
                    <a:pt x="1" y="603"/>
                  </a:lnTo>
                  <a:lnTo>
                    <a:pt x="13" y="718"/>
                  </a:lnTo>
                  <a:lnTo>
                    <a:pt x="52" y="833"/>
                  </a:lnTo>
                  <a:lnTo>
                    <a:pt x="103" y="936"/>
                  </a:lnTo>
                  <a:lnTo>
                    <a:pt x="180" y="1026"/>
                  </a:lnTo>
                  <a:lnTo>
                    <a:pt x="270" y="1102"/>
                  </a:lnTo>
                  <a:lnTo>
                    <a:pt x="372" y="1166"/>
                  </a:lnTo>
                  <a:lnTo>
                    <a:pt x="487" y="1192"/>
                  </a:lnTo>
                  <a:lnTo>
                    <a:pt x="603" y="1205"/>
                  </a:lnTo>
                  <a:lnTo>
                    <a:pt x="6699" y="1205"/>
                  </a:lnTo>
                  <a:lnTo>
                    <a:pt x="6827" y="1192"/>
                  </a:lnTo>
                  <a:lnTo>
                    <a:pt x="6942" y="1166"/>
                  </a:lnTo>
                  <a:lnTo>
                    <a:pt x="7045" y="1102"/>
                  </a:lnTo>
                  <a:lnTo>
                    <a:pt x="7135" y="1026"/>
                  </a:lnTo>
                  <a:lnTo>
                    <a:pt x="7199" y="936"/>
                  </a:lnTo>
                  <a:lnTo>
                    <a:pt x="7263" y="833"/>
                  </a:lnTo>
                  <a:lnTo>
                    <a:pt x="7301" y="718"/>
                  </a:lnTo>
                  <a:lnTo>
                    <a:pt x="7314" y="603"/>
                  </a:lnTo>
                  <a:lnTo>
                    <a:pt x="7301" y="475"/>
                  </a:lnTo>
                  <a:lnTo>
                    <a:pt x="7263" y="360"/>
                  </a:lnTo>
                  <a:lnTo>
                    <a:pt x="7199" y="257"/>
                  </a:lnTo>
                  <a:lnTo>
                    <a:pt x="7135" y="167"/>
                  </a:lnTo>
                  <a:lnTo>
                    <a:pt x="7045" y="103"/>
                  </a:lnTo>
                  <a:lnTo>
                    <a:pt x="6942" y="39"/>
                  </a:lnTo>
                  <a:lnTo>
                    <a:pt x="68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1"/>
            <p:cNvSpPr/>
            <p:nvPr/>
          </p:nvSpPr>
          <p:spPr>
            <a:xfrm rot="5400000">
              <a:off x="2397284" y="3188472"/>
              <a:ext cx="1082703" cy="99085"/>
            </a:xfrm>
            <a:custGeom>
              <a:avLst/>
              <a:gdLst/>
              <a:ahLst/>
              <a:cxnLst/>
              <a:rect l="l" t="t" r="r" b="b"/>
              <a:pathLst>
                <a:path w="13167" h="1205" extrusionOk="0">
                  <a:moveTo>
                    <a:pt x="602" y="1"/>
                  </a:moveTo>
                  <a:lnTo>
                    <a:pt x="487" y="14"/>
                  </a:lnTo>
                  <a:lnTo>
                    <a:pt x="372" y="39"/>
                  </a:lnTo>
                  <a:lnTo>
                    <a:pt x="269" y="103"/>
                  </a:lnTo>
                  <a:lnTo>
                    <a:pt x="180" y="180"/>
                  </a:lnTo>
                  <a:lnTo>
                    <a:pt x="103" y="270"/>
                  </a:lnTo>
                  <a:lnTo>
                    <a:pt x="52" y="372"/>
                  </a:lnTo>
                  <a:lnTo>
                    <a:pt x="13" y="487"/>
                  </a:lnTo>
                  <a:lnTo>
                    <a:pt x="0" y="603"/>
                  </a:lnTo>
                  <a:lnTo>
                    <a:pt x="13" y="731"/>
                  </a:lnTo>
                  <a:lnTo>
                    <a:pt x="52" y="846"/>
                  </a:lnTo>
                  <a:lnTo>
                    <a:pt x="103" y="949"/>
                  </a:lnTo>
                  <a:lnTo>
                    <a:pt x="180" y="1038"/>
                  </a:lnTo>
                  <a:lnTo>
                    <a:pt x="269" y="1102"/>
                  </a:lnTo>
                  <a:lnTo>
                    <a:pt x="372" y="1166"/>
                  </a:lnTo>
                  <a:lnTo>
                    <a:pt x="487" y="1205"/>
                  </a:lnTo>
                  <a:lnTo>
                    <a:pt x="12680" y="1205"/>
                  </a:lnTo>
                  <a:lnTo>
                    <a:pt x="12795" y="1166"/>
                  </a:lnTo>
                  <a:lnTo>
                    <a:pt x="12898" y="1102"/>
                  </a:lnTo>
                  <a:lnTo>
                    <a:pt x="12988" y="1038"/>
                  </a:lnTo>
                  <a:lnTo>
                    <a:pt x="13052" y="949"/>
                  </a:lnTo>
                  <a:lnTo>
                    <a:pt x="13116" y="846"/>
                  </a:lnTo>
                  <a:lnTo>
                    <a:pt x="13154" y="731"/>
                  </a:lnTo>
                  <a:lnTo>
                    <a:pt x="13167" y="603"/>
                  </a:lnTo>
                  <a:lnTo>
                    <a:pt x="13154" y="487"/>
                  </a:lnTo>
                  <a:lnTo>
                    <a:pt x="13116" y="372"/>
                  </a:lnTo>
                  <a:lnTo>
                    <a:pt x="13052" y="270"/>
                  </a:lnTo>
                  <a:lnTo>
                    <a:pt x="12988" y="180"/>
                  </a:lnTo>
                  <a:lnTo>
                    <a:pt x="12898" y="103"/>
                  </a:lnTo>
                  <a:lnTo>
                    <a:pt x="12795" y="39"/>
                  </a:lnTo>
                  <a:lnTo>
                    <a:pt x="12680" y="14"/>
                  </a:lnTo>
                  <a:lnTo>
                    <a:pt x="125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1"/>
            <p:cNvSpPr/>
            <p:nvPr/>
          </p:nvSpPr>
          <p:spPr>
            <a:xfrm rot="5400000">
              <a:off x="1983382" y="3148470"/>
              <a:ext cx="907885" cy="353912"/>
            </a:xfrm>
            <a:custGeom>
              <a:avLst/>
              <a:gdLst/>
              <a:ahLst/>
              <a:cxnLst/>
              <a:rect l="l" t="t" r="r" b="b"/>
              <a:pathLst>
                <a:path w="11041" h="4304" extrusionOk="0">
                  <a:moveTo>
                    <a:pt x="6597" y="1"/>
                  </a:moveTo>
                  <a:lnTo>
                    <a:pt x="6520" y="13"/>
                  </a:lnTo>
                  <a:lnTo>
                    <a:pt x="6456" y="39"/>
                  </a:lnTo>
                  <a:lnTo>
                    <a:pt x="6392" y="65"/>
                  </a:lnTo>
                  <a:lnTo>
                    <a:pt x="6328" y="103"/>
                  </a:lnTo>
                  <a:lnTo>
                    <a:pt x="6276" y="141"/>
                  </a:lnTo>
                  <a:lnTo>
                    <a:pt x="6225" y="193"/>
                  </a:lnTo>
                  <a:lnTo>
                    <a:pt x="6174" y="257"/>
                  </a:lnTo>
                  <a:lnTo>
                    <a:pt x="4137" y="3087"/>
                  </a:lnTo>
                  <a:lnTo>
                    <a:pt x="603" y="3087"/>
                  </a:lnTo>
                  <a:lnTo>
                    <a:pt x="487" y="3100"/>
                  </a:lnTo>
                  <a:lnTo>
                    <a:pt x="372" y="3138"/>
                  </a:lnTo>
                  <a:lnTo>
                    <a:pt x="270" y="3190"/>
                  </a:lnTo>
                  <a:lnTo>
                    <a:pt x="180" y="3267"/>
                  </a:lnTo>
                  <a:lnTo>
                    <a:pt x="103" y="3356"/>
                  </a:lnTo>
                  <a:lnTo>
                    <a:pt x="39" y="3459"/>
                  </a:lnTo>
                  <a:lnTo>
                    <a:pt x="13" y="3574"/>
                  </a:lnTo>
                  <a:lnTo>
                    <a:pt x="1" y="3689"/>
                  </a:lnTo>
                  <a:lnTo>
                    <a:pt x="13" y="3817"/>
                  </a:lnTo>
                  <a:lnTo>
                    <a:pt x="39" y="3933"/>
                  </a:lnTo>
                  <a:lnTo>
                    <a:pt x="103" y="4035"/>
                  </a:lnTo>
                  <a:lnTo>
                    <a:pt x="180" y="4125"/>
                  </a:lnTo>
                  <a:lnTo>
                    <a:pt x="270" y="4189"/>
                  </a:lnTo>
                  <a:lnTo>
                    <a:pt x="372" y="4253"/>
                  </a:lnTo>
                  <a:lnTo>
                    <a:pt x="487" y="4291"/>
                  </a:lnTo>
                  <a:lnTo>
                    <a:pt x="603" y="4304"/>
                  </a:lnTo>
                  <a:lnTo>
                    <a:pt x="4458" y="4304"/>
                  </a:lnTo>
                  <a:lnTo>
                    <a:pt x="4522" y="4291"/>
                  </a:lnTo>
                  <a:lnTo>
                    <a:pt x="4599" y="4278"/>
                  </a:lnTo>
                  <a:lnTo>
                    <a:pt x="4663" y="4266"/>
                  </a:lnTo>
                  <a:lnTo>
                    <a:pt x="4727" y="4227"/>
                  </a:lnTo>
                  <a:lnTo>
                    <a:pt x="4791" y="4202"/>
                  </a:lnTo>
                  <a:lnTo>
                    <a:pt x="4855" y="4150"/>
                  </a:lnTo>
                  <a:lnTo>
                    <a:pt x="4906" y="4099"/>
                  </a:lnTo>
                  <a:lnTo>
                    <a:pt x="4944" y="4048"/>
                  </a:lnTo>
                  <a:lnTo>
                    <a:pt x="6981" y="1217"/>
                  </a:lnTo>
                  <a:lnTo>
                    <a:pt x="10426" y="1217"/>
                  </a:lnTo>
                  <a:lnTo>
                    <a:pt x="10554" y="1204"/>
                  </a:lnTo>
                  <a:lnTo>
                    <a:pt x="10669" y="1166"/>
                  </a:lnTo>
                  <a:lnTo>
                    <a:pt x="10772" y="1115"/>
                  </a:lnTo>
                  <a:lnTo>
                    <a:pt x="10862" y="1038"/>
                  </a:lnTo>
                  <a:lnTo>
                    <a:pt x="10926" y="948"/>
                  </a:lnTo>
                  <a:lnTo>
                    <a:pt x="10990" y="846"/>
                  </a:lnTo>
                  <a:lnTo>
                    <a:pt x="11028" y="731"/>
                  </a:lnTo>
                  <a:lnTo>
                    <a:pt x="11041" y="603"/>
                  </a:lnTo>
                  <a:lnTo>
                    <a:pt x="11028" y="487"/>
                  </a:lnTo>
                  <a:lnTo>
                    <a:pt x="10990" y="372"/>
                  </a:lnTo>
                  <a:lnTo>
                    <a:pt x="10926" y="270"/>
                  </a:lnTo>
                  <a:lnTo>
                    <a:pt x="10862" y="180"/>
                  </a:lnTo>
                  <a:lnTo>
                    <a:pt x="10772" y="103"/>
                  </a:lnTo>
                  <a:lnTo>
                    <a:pt x="10669" y="52"/>
                  </a:lnTo>
                  <a:lnTo>
                    <a:pt x="10554" y="13"/>
                  </a:lnTo>
                  <a:lnTo>
                    <a:pt x="104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1"/>
            <p:cNvSpPr/>
            <p:nvPr/>
          </p:nvSpPr>
          <p:spPr>
            <a:xfrm rot="5400000">
              <a:off x="4363552" y="3511884"/>
              <a:ext cx="268641" cy="100072"/>
            </a:xfrm>
            <a:custGeom>
              <a:avLst/>
              <a:gdLst/>
              <a:ahLst/>
              <a:cxnLst/>
              <a:rect l="l" t="t" r="r" b="b"/>
              <a:pathLst>
                <a:path w="3267" h="1217" extrusionOk="0">
                  <a:moveTo>
                    <a:pt x="602" y="0"/>
                  </a:moveTo>
                  <a:lnTo>
                    <a:pt x="487" y="13"/>
                  </a:lnTo>
                  <a:lnTo>
                    <a:pt x="372" y="51"/>
                  </a:lnTo>
                  <a:lnTo>
                    <a:pt x="269" y="103"/>
                  </a:lnTo>
                  <a:lnTo>
                    <a:pt x="179" y="180"/>
                  </a:lnTo>
                  <a:lnTo>
                    <a:pt x="103" y="269"/>
                  </a:lnTo>
                  <a:lnTo>
                    <a:pt x="39" y="372"/>
                  </a:lnTo>
                  <a:lnTo>
                    <a:pt x="13" y="487"/>
                  </a:lnTo>
                  <a:lnTo>
                    <a:pt x="0" y="615"/>
                  </a:lnTo>
                  <a:lnTo>
                    <a:pt x="13" y="730"/>
                  </a:lnTo>
                  <a:lnTo>
                    <a:pt x="39" y="846"/>
                  </a:lnTo>
                  <a:lnTo>
                    <a:pt x="103" y="948"/>
                  </a:lnTo>
                  <a:lnTo>
                    <a:pt x="179" y="1038"/>
                  </a:lnTo>
                  <a:lnTo>
                    <a:pt x="269" y="1115"/>
                  </a:lnTo>
                  <a:lnTo>
                    <a:pt x="372" y="1166"/>
                  </a:lnTo>
                  <a:lnTo>
                    <a:pt x="487" y="1204"/>
                  </a:lnTo>
                  <a:lnTo>
                    <a:pt x="602" y="1217"/>
                  </a:lnTo>
                  <a:lnTo>
                    <a:pt x="2664" y="1217"/>
                  </a:lnTo>
                  <a:lnTo>
                    <a:pt x="2792" y="1204"/>
                  </a:lnTo>
                  <a:lnTo>
                    <a:pt x="2895" y="1166"/>
                  </a:lnTo>
                  <a:lnTo>
                    <a:pt x="3010" y="1115"/>
                  </a:lnTo>
                  <a:lnTo>
                    <a:pt x="3100" y="1038"/>
                  </a:lnTo>
                  <a:lnTo>
                    <a:pt x="3164" y="948"/>
                  </a:lnTo>
                  <a:lnTo>
                    <a:pt x="3228" y="846"/>
                  </a:lnTo>
                  <a:lnTo>
                    <a:pt x="3253" y="730"/>
                  </a:lnTo>
                  <a:lnTo>
                    <a:pt x="3266" y="615"/>
                  </a:lnTo>
                  <a:lnTo>
                    <a:pt x="3253" y="487"/>
                  </a:lnTo>
                  <a:lnTo>
                    <a:pt x="3228" y="372"/>
                  </a:lnTo>
                  <a:lnTo>
                    <a:pt x="3164" y="269"/>
                  </a:lnTo>
                  <a:lnTo>
                    <a:pt x="3100" y="180"/>
                  </a:lnTo>
                  <a:lnTo>
                    <a:pt x="3010" y="103"/>
                  </a:lnTo>
                  <a:lnTo>
                    <a:pt x="2895" y="51"/>
                  </a:lnTo>
                  <a:lnTo>
                    <a:pt x="2792" y="13"/>
                  </a:lnTo>
                  <a:lnTo>
                    <a:pt x="26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1"/>
            <p:cNvSpPr/>
            <p:nvPr/>
          </p:nvSpPr>
          <p:spPr>
            <a:xfrm rot="5400000">
              <a:off x="6508919" y="3603406"/>
              <a:ext cx="82" cy="82"/>
            </a:xfrm>
            <a:custGeom>
              <a:avLst/>
              <a:gdLst/>
              <a:ahLst/>
              <a:cxnLst/>
              <a:rect l="l" t="t" r="r" b="b"/>
              <a:pathLst>
                <a:path w="1" h="1" fill="none" extrusionOk="0">
                  <a:moveTo>
                    <a:pt x="1" y="1"/>
                  </a:moveTo>
                  <a:lnTo>
                    <a:pt x="1" y="1"/>
                  </a:lnTo>
                </a:path>
              </a:pathLst>
            </a:custGeom>
            <a:noFill/>
            <a:ln w="15700"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1"/>
            <p:cNvSpPr/>
            <p:nvPr/>
          </p:nvSpPr>
          <p:spPr>
            <a:xfrm rot="5400000">
              <a:off x="4387280" y="4062118"/>
              <a:ext cx="968981" cy="159112"/>
            </a:xfrm>
            <a:custGeom>
              <a:avLst/>
              <a:gdLst/>
              <a:ahLst/>
              <a:cxnLst/>
              <a:rect l="l" t="t" r="r" b="b"/>
              <a:pathLst>
                <a:path w="11784" h="1935" extrusionOk="0">
                  <a:moveTo>
                    <a:pt x="794" y="1"/>
                  </a:moveTo>
                  <a:lnTo>
                    <a:pt x="705" y="14"/>
                  </a:lnTo>
                  <a:lnTo>
                    <a:pt x="628" y="39"/>
                  </a:lnTo>
                  <a:lnTo>
                    <a:pt x="538" y="78"/>
                  </a:lnTo>
                  <a:lnTo>
                    <a:pt x="461" y="116"/>
                  </a:lnTo>
                  <a:lnTo>
                    <a:pt x="384" y="167"/>
                  </a:lnTo>
                  <a:lnTo>
                    <a:pt x="320" y="219"/>
                  </a:lnTo>
                  <a:lnTo>
                    <a:pt x="256" y="283"/>
                  </a:lnTo>
                  <a:lnTo>
                    <a:pt x="205" y="347"/>
                  </a:lnTo>
                  <a:lnTo>
                    <a:pt x="154" y="423"/>
                  </a:lnTo>
                  <a:lnTo>
                    <a:pt x="103" y="500"/>
                  </a:lnTo>
                  <a:lnTo>
                    <a:pt x="64" y="590"/>
                  </a:lnTo>
                  <a:lnTo>
                    <a:pt x="39" y="680"/>
                  </a:lnTo>
                  <a:lnTo>
                    <a:pt x="13" y="769"/>
                  </a:lnTo>
                  <a:lnTo>
                    <a:pt x="0" y="872"/>
                  </a:lnTo>
                  <a:lnTo>
                    <a:pt x="0" y="961"/>
                  </a:lnTo>
                  <a:lnTo>
                    <a:pt x="0" y="1064"/>
                  </a:lnTo>
                  <a:lnTo>
                    <a:pt x="13" y="1166"/>
                  </a:lnTo>
                  <a:lnTo>
                    <a:pt x="39" y="1256"/>
                  </a:lnTo>
                  <a:lnTo>
                    <a:pt x="64" y="1346"/>
                  </a:lnTo>
                  <a:lnTo>
                    <a:pt x="103" y="1435"/>
                  </a:lnTo>
                  <a:lnTo>
                    <a:pt x="154" y="1512"/>
                  </a:lnTo>
                  <a:lnTo>
                    <a:pt x="205" y="1589"/>
                  </a:lnTo>
                  <a:lnTo>
                    <a:pt x="256" y="1653"/>
                  </a:lnTo>
                  <a:lnTo>
                    <a:pt x="320" y="1717"/>
                  </a:lnTo>
                  <a:lnTo>
                    <a:pt x="384" y="1768"/>
                  </a:lnTo>
                  <a:lnTo>
                    <a:pt x="461" y="1820"/>
                  </a:lnTo>
                  <a:lnTo>
                    <a:pt x="538" y="1858"/>
                  </a:lnTo>
                  <a:lnTo>
                    <a:pt x="628" y="1896"/>
                  </a:lnTo>
                  <a:lnTo>
                    <a:pt x="705" y="1922"/>
                  </a:lnTo>
                  <a:lnTo>
                    <a:pt x="794" y="1935"/>
                  </a:lnTo>
                  <a:lnTo>
                    <a:pt x="10989" y="1935"/>
                  </a:lnTo>
                  <a:lnTo>
                    <a:pt x="11079" y="1922"/>
                  </a:lnTo>
                  <a:lnTo>
                    <a:pt x="11156" y="1896"/>
                  </a:lnTo>
                  <a:lnTo>
                    <a:pt x="11245" y="1858"/>
                  </a:lnTo>
                  <a:lnTo>
                    <a:pt x="11322" y="1820"/>
                  </a:lnTo>
                  <a:lnTo>
                    <a:pt x="11386" y="1768"/>
                  </a:lnTo>
                  <a:lnTo>
                    <a:pt x="11463" y="1717"/>
                  </a:lnTo>
                  <a:lnTo>
                    <a:pt x="11527" y="1653"/>
                  </a:lnTo>
                  <a:lnTo>
                    <a:pt x="11578" y="1589"/>
                  </a:lnTo>
                  <a:lnTo>
                    <a:pt x="11630" y="1512"/>
                  </a:lnTo>
                  <a:lnTo>
                    <a:pt x="11681" y="1435"/>
                  </a:lnTo>
                  <a:lnTo>
                    <a:pt x="11719" y="1346"/>
                  </a:lnTo>
                  <a:lnTo>
                    <a:pt x="11745" y="1256"/>
                  </a:lnTo>
                  <a:lnTo>
                    <a:pt x="11771" y="1166"/>
                  </a:lnTo>
                  <a:lnTo>
                    <a:pt x="11783" y="1064"/>
                  </a:lnTo>
                  <a:lnTo>
                    <a:pt x="11783" y="961"/>
                  </a:lnTo>
                  <a:lnTo>
                    <a:pt x="11783" y="872"/>
                  </a:lnTo>
                  <a:lnTo>
                    <a:pt x="11771" y="769"/>
                  </a:lnTo>
                  <a:lnTo>
                    <a:pt x="11745" y="680"/>
                  </a:lnTo>
                  <a:lnTo>
                    <a:pt x="11719" y="590"/>
                  </a:lnTo>
                  <a:lnTo>
                    <a:pt x="11681" y="500"/>
                  </a:lnTo>
                  <a:lnTo>
                    <a:pt x="11630" y="423"/>
                  </a:lnTo>
                  <a:lnTo>
                    <a:pt x="11578" y="347"/>
                  </a:lnTo>
                  <a:lnTo>
                    <a:pt x="11527" y="283"/>
                  </a:lnTo>
                  <a:lnTo>
                    <a:pt x="11463" y="219"/>
                  </a:lnTo>
                  <a:lnTo>
                    <a:pt x="11386" y="167"/>
                  </a:lnTo>
                  <a:lnTo>
                    <a:pt x="11322" y="116"/>
                  </a:lnTo>
                  <a:lnTo>
                    <a:pt x="11245" y="78"/>
                  </a:lnTo>
                  <a:lnTo>
                    <a:pt x="11156" y="39"/>
                  </a:lnTo>
                  <a:lnTo>
                    <a:pt x="11079" y="14"/>
                  </a:lnTo>
                  <a:lnTo>
                    <a:pt x="109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1"/>
            <p:cNvSpPr/>
            <p:nvPr/>
          </p:nvSpPr>
          <p:spPr>
            <a:xfrm rot="5400000">
              <a:off x="4013382" y="4062118"/>
              <a:ext cx="968981" cy="159112"/>
            </a:xfrm>
            <a:custGeom>
              <a:avLst/>
              <a:gdLst/>
              <a:ahLst/>
              <a:cxnLst/>
              <a:rect l="l" t="t" r="r" b="b"/>
              <a:pathLst>
                <a:path w="11784" h="1935" extrusionOk="0">
                  <a:moveTo>
                    <a:pt x="794" y="1"/>
                  </a:moveTo>
                  <a:lnTo>
                    <a:pt x="705" y="13"/>
                  </a:lnTo>
                  <a:lnTo>
                    <a:pt x="628" y="39"/>
                  </a:lnTo>
                  <a:lnTo>
                    <a:pt x="538" y="77"/>
                  </a:lnTo>
                  <a:lnTo>
                    <a:pt x="461" y="116"/>
                  </a:lnTo>
                  <a:lnTo>
                    <a:pt x="384" y="167"/>
                  </a:lnTo>
                  <a:lnTo>
                    <a:pt x="320" y="218"/>
                  </a:lnTo>
                  <a:lnTo>
                    <a:pt x="256" y="282"/>
                  </a:lnTo>
                  <a:lnTo>
                    <a:pt x="205" y="346"/>
                  </a:lnTo>
                  <a:lnTo>
                    <a:pt x="154" y="423"/>
                  </a:lnTo>
                  <a:lnTo>
                    <a:pt x="103" y="500"/>
                  </a:lnTo>
                  <a:lnTo>
                    <a:pt x="64" y="590"/>
                  </a:lnTo>
                  <a:lnTo>
                    <a:pt x="39" y="679"/>
                  </a:lnTo>
                  <a:lnTo>
                    <a:pt x="13" y="769"/>
                  </a:lnTo>
                  <a:lnTo>
                    <a:pt x="0" y="872"/>
                  </a:lnTo>
                  <a:lnTo>
                    <a:pt x="0" y="974"/>
                  </a:lnTo>
                  <a:lnTo>
                    <a:pt x="0" y="1064"/>
                  </a:lnTo>
                  <a:lnTo>
                    <a:pt x="13" y="1166"/>
                  </a:lnTo>
                  <a:lnTo>
                    <a:pt x="39" y="1256"/>
                  </a:lnTo>
                  <a:lnTo>
                    <a:pt x="64" y="1345"/>
                  </a:lnTo>
                  <a:lnTo>
                    <a:pt x="103" y="1435"/>
                  </a:lnTo>
                  <a:lnTo>
                    <a:pt x="154" y="1512"/>
                  </a:lnTo>
                  <a:lnTo>
                    <a:pt x="205" y="1589"/>
                  </a:lnTo>
                  <a:lnTo>
                    <a:pt x="256" y="1653"/>
                  </a:lnTo>
                  <a:lnTo>
                    <a:pt x="320" y="1717"/>
                  </a:lnTo>
                  <a:lnTo>
                    <a:pt x="384" y="1768"/>
                  </a:lnTo>
                  <a:lnTo>
                    <a:pt x="461" y="1819"/>
                  </a:lnTo>
                  <a:lnTo>
                    <a:pt x="538" y="1858"/>
                  </a:lnTo>
                  <a:lnTo>
                    <a:pt x="628" y="1896"/>
                  </a:lnTo>
                  <a:lnTo>
                    <a:pt x="705" y="1922"/>
                  </a:lnTo>
                  <a:lnTo>
                    <a:pt x="794" y="1935"/>
                  </a:lnTo>
                  <a:lnTo>
                    <a:pt x="10989" y="1935"/>
                  </a:lnTo>
                  <a:lnTo>
                    <a:pt x="11079" y="1922"/>
                  </a:lnTo>
                  <a:lnTo>
                    <a:pt x="11156" y="1896"/>
                  </a:lnTo>
                  <a:lnTo>
                    <a:pt x="11245" y="1858"/>
                  </a:lnTo>
                  <a:lnTo>
                    <a:pt x="11322" y="1819"/>
                  </a:lnTo>
                  <a:lnTo>
                    <a:pt x="11386" y="1768"/>
                  </a:lnTo>
                  <a:lnTo>
                    <a:pt x="11463" y="1717"/>
                  </a:lnTo>
                  <a:lnTo>
                    <a:pt x="11527" y="1653"/>
                  </a:lnTo>
                  <a:lnTo>
                    <a:pt x="11578" y="1589"/>
                  </a:lnTo>
                  <a:lnTo>
                    <a:pt x="11630" y="1512"/>
                  </a:lnTo>
                  <a:lnTo>
                    <a:pt x="11681" y="1435"/>
                  </a:lnTo>
                  <a:lnTo>
                    <a:pt x="11719" y="1345"/>
                  </a:lnTo>
                  <a:lnTo>
                    <a:pt x="11745" y="1256"/>
                  </a:lnTo>
                  <a:lnTo>
                    <a:pt x="11771" y="1166"/>
                  </a:lnTo>
                  <a:lnTo>
                    <a:pt x="11783" y="1064"/>
                  </a:lnTo>
                  <a:lnTo>
                    <a:pt x="11783" y="974"/>
                  </a:lnTo>
                  <a:lnTo>
                    <a:pt x="11783" y="872"/>
                  </a:lnTo>
                  <a:lnTo>
                    <a:pt x="11771" y="769"/>
                  </a:lnTo>
                  <a:lnTo>
                    <a:pt x="11745" y="679"/>
                  </a:lnTo>
                  <a:lnTo>
                    <a:pt x="11719" y="590"/>
                  </a:lnTo>
                  <a:lnTo>
                    <a:pt x="11681" y="500"/>
                  </a:lnTo>
                  <a:lnTo>
                    <a:pt x="11630" y="423"/>
                  </a:lnTo>
                  <a:lnTo>
                    <a:pt x="11578" y="346"/>
                  </a:lnTo>
                  <a:lnTo>
                    <a:pt x="11527" y="282"/>
                  </a:lnTo>
                  <a:lnTo>
                    <a:pt x="11463" y="218"/>
                  </a:lnTo>
                  <a:lnTo>
                    <a:pt x="11386" y="167"/>
                  </a:lnTo>
                  <a:lnTo>
                    <a:pt x="11322" y="116"/>
                  </a:lnTo>
                  <a:lnTo>
                    <a:pt x="11245" y="77"/>
                  </a:lnTo>
                  <a:lnTo>
                    <a:pt x="11156" y="39"/>
                  </a:lnTo>
                  <a:lnTo>
                    <a:pt x="11079" y="13"/>
                  </a:lnTo>
                  <a:lnTo>
                    <a:pt x="109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1"/>
            <p:cNvSpPr/>
            <p:nvPr/>
          </p:nvSpPr>
          <p:spPr>
            <a:xfrm rot="5400000">
              <a:off x="3638950" y="4061584"/>
              <a:ext cx="968981" cy="160181"/>
            </a:xfrm>
            <a:custGeom>
              <a:avLst/>
              <a:gdLst/>
              <a:ahLst/>
              <a:cxnLst/>
              <a:rect l="l" t="t" r="r" b="b"/>
              <a:pathLst>
                <a:path w="11784" h="1948" extrusionOk="0">
                  <a:moveTo>
                    <a:pt x="794" y="0"/>
                  </a:moveTo>
                  <a:lnTo>
                    <a:pt x="705" y="13"/>
                  </a:lnTo>
                  <a:lnTo>
                    <a:pt x="628" y="39"/>
                  </a:lnTo>
                  <a:lnTo>
                    <a:pt x="538" y="77"/>
                  </a:lnTo>
                  <a:lnTo>
                    <a:pt x="461" y="116"/>
                  </a:lnTo>
                  <a:lnTo>
                    <a:pt x="384" y="167"/>
                  </a:lnTo>
                  <a:lnTo>
                    <a:pt x="320" y="218"/>
                  </a:lnTo>
                  <a:lnTo>
                    <a:pt x="256" y="282"/>
                  </a:lnTo>
                  <a:lnTo>
                    <a:pt x="205" y="359"/>
                  </a:lnTo>
                  <a:lnTo>
                    <a:pt x="154" y="423"/>
                  </a:lnTo>
                  <a:lnTo>
                    <a:pt x="103" y="513"/>
                  </a:lnTo>
                  <a:lnTo>
                    <a:pt x="64" y="590"/>
                  </a:lnTo>
                  <a:lnTo>
                    <a:pt x="39" y="679"/>
                  </a:lnTo>
                  <a:lnTo>
                    <a:pt x="13" y="769"/>
                  </a:lnTo>
                  <a:lnTo>
                    <a:pt x="0" y="871"/>
                  </a:lnTo>
                  <a:lnTo>
                    <a:pt x="0" y="974"/>
                  </a:lnTo>
                  <a:lnTo>
                    <a:pt x="0" y="1076"/>
                  </a:lnTo>
                  <a:lnTo>
                    <a:pt x="13" y="1166"/>
                  </a:lnTo>
                  <a:lnTo>
                    <a:pt x="39" y="1256"/>
                  </a:lnTo>
                  <a:lnTo>
                    <a:pt x="64" y="1345"/>
                  </a:lnTo>
                  <a:lnTo>
                    <a:pt x="103" y="1435"/>
                  </a:lnTo>
                  <a:lnTo>
                    <a:pt x="154" y="1512"/>
                  </a:lnTo>
                  <a:lnTo>
                    <a:pt x="205" y="1589"/>
                  </a:lnTo>
                  <a:lnTo>
                    <a:pt x="256" y="1653"/>
                  </a:lnTo>
                  <a:lnTo>
                    <a:pt x="320" y="1717"/>
                  </a:lnTo>
                  <a:lnTo>
                    <a:pt x="384" y="1781"/>
                  </a:lnTo>
                  <a:lnTo>
                    <a:pt x="461" y="1819"/>
                  </a:lnTo>
                  <a:lnTo>
                    <a:pt x="538" y="1870"/>
                  </a:lnTo>
                  <a:lnTo>
                    <a:pt x="628" y="1896"/>
                  </a:lnTo>
                  <a:lnTo>
                    <a:pt x="705" y="1922"/>
                  </a:lnTo>
                  <a:lnTo>
                    <a:pt x="794" y="1934"/>
                  </a:lnTo>
                  <a:lnTo>
                    <a:pt x="884" y="1947"/>
                  </a:lnTo>
                  <a:lnTo>
                    <a:pt x="10900" y="1947"/>
                  </a:lnTo>
                  <a:lnTo>
                    <a:pt x="10989" y="1934"/>
                  </a:lnTo>
                  <a:lnTo>
                    <a:pt x="11079" y="1922"/>
                  </a:lnTo>
                  <a:lnTo>
                    <a:pt x="11156" y="1896"/>
                  </a:lnTo>
                  <a:lnTo>
                    <a:pt x="11245" y="1870"/>
                  </a:lnTo>
                  <a:lnTo>
                    <a:pt x="11322" y="1819"/>
                  </a:lnTo>
                  <a:lnTo>
                    <a:pt x="11386" y="1781"/>
                  </a:lnTo>
                  <a:lnTo>
                    <a:pt x="11463" y="1717"/>
                  </a:lnTo>
                  <a:lnTo>
                    <a:pt x="11527" y="1653"/>
                  </a:lnTo>
                  <a:lnTo>
                    <a:pt x="11578" y="1589"/>
                  </a:lnTo>
                  <a:lnTo>
                    <a:pt x="11630" y="1512"/>
                  </a:lnTo>
                  <a:lnTo>
                    <a:pt x="11681" y="1435"/>
                  </a:lnTo>
                  <a:lnTo>
                    <a:pt x="11719" y="1345"/>
                  </a:lnTo>
                  <a:lnTo>
                    <a:pt x="11745" y="1256"/>
                  </a:lnTo>
                  <a:lnTo>
                    <a:pt x="11771" y="1166"/>
                  </a:lnTo>
                  <a:lnTo>
                    <a:pt x="11783" y="1076"/>
                  </a:lnTo>
                  <a:lnTo>
                    <a:pt x="11783" y="974"/>
                  </a:lnTo>
                  <a:lnTo>
                    <a:pt x="11783" y="871"/>
                  </a:lnTo>
                  <a:lnTo>
                    <a:pt x="11771" y="769"/>
                  </a:lnTo>
                  <a:lnTo>
                    <a:pt x="11745" y="679"/>
                  </a:lnTo>
                  <a:lnTo>
                    <a:pt x="11719" y="590"/>
                  </a:lnTo>
                  <a:lnTo>
                    <a:pt x="11681" y="513"/>
                  </a:lnTo>
                  <a:lnTo>
                    <a:pt x="11630" y="423"/>
                  </a:lnTo>
                  <a:lnTo>
                    <a:pt x="11578" y="359"/>
                  </a:lnTo>
                  <a:lnTo>
                    <a:pt x="11527" y="282"/>
                  </a:lnTo>
                  <a:lnTo>
                    <a:pt x="11463" y="218"/>
                  </a:lnTo>
                  <a:lnTo>
                    <a:pt x="11386" y="167"/>
                  </a:lnTo>
                  <a:lnTo>
                    <a:pt x="11322" y="116"/>
                  </a:lnTo>
                  <a:lnTo>
                    <a:pt x="11245" y="77"/>
                  </a:lnTo>
                  <a:lnTo>
                    <a:pt x="11156" y="39"/>
                  </a:lnTo>
                  <a:lnTo>
                    <a:pt x="11079" y="13"/>
                  </a:lnTo>
                  <a:lnTo>
                    <a:pt x="109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1"/>
            <p:cNvSpPr/>
            <p:nvPr/>
          </p:nvSpPr>
          <p:spPr>
            <a:xfrm rot="5400000">
              <a:off x="2454104" y="4061584"/>
              <a:ext cx="968981" cy="160181"/>
            </a:xfrm>
            <a:custGeom>
              <a:avLst/>
              <a:gdLst/>
              <a:ahLst/>
              <a:cxnLst/>
              <a:rect l="l" t="t" r="r" b="b"/>
              <a:pathLst>
                <a:path w="11784" h="1948" extrusionOk="0">
                  <a:moveTo>
                    <a:pt x="884" y="0"/>
                  </a:moveTo>
                  <a:lnTo>
                    <a:pt x="794" y="13"/>
                  </a:lnTo>
                  <a:lnTo>
                    <a:pt x="705" y="26"/>
                  </a:lnTo>
                  <a:lnTo>
                    <a:pt x="628" y="52"/>
                  </a:lnTo>
                  <a:lnTo>
                    <a:pt x="538" y="77"/>
                  </a:lnTo>
                  <a:lnTo>
                    <a:pt x="461" y="116"/>
                  </a:lnTo>
                  <a:lnTo>
                    <a:pt x="384" y="167"/>
                  </a:lnTo>
                  <a:lnTo>
                    <a:pt x="320" y="231"/>
                  </a:lnTo>
                  <a:lnTo>
                    <a:pt x="256" y="282"/>
                  </a:lnTo>
                  <a:lnTo>
                    <a:pt x="205" y="359"/>
                  </a:lnTo>
                  <a:lnTo>
                    <a:pt x="154" y="436"/>
                  </a:lnTo>
                  <a:lnTo>
                    <a:pt x="103" y="513"/>
                  </a:lnTo>
                  <a:lnTo>
                    <a:pt x="64" y="602"/>
                  </a:lnTo>
                  <a:lnTo>
                    <a:pt x="39" y="692"/>
                  </a:lnTo>
                  <a:lnTo>
                    <a:pt x="13" y="782"/>
                  </a:lnTo>
                  <a:lnTo>
                    <a:pt x="0" y="871"/>
                  </a:lnTo>
                  <a:lnTo>
                    <a:pt x="0" y="974"/>
                  </a:lnTo>
                  <a:lnTo>
                    <a:pt x="0" y="1076"/>
                  </a:lnTo>
                  <a:lnTo>
                    <a:pt x="13" y="1166"/>
                  </a:lnTo>
                  <a:lnTo>
                    <a:pt x="39" y="1268"/>
                  </a:lnTo>
                  <a:lnTo>
                    <a:pt x="64" y="1358"/>
                  </a:lnTo>
                  <a:lnTo>
                    <a:pt x="103" y="1435"/>
                  </a:lnTo>
                  <a:lnTo>
                    <a:pt x="154" y="1512"/>
                  </a:lnTo>
                  <a:lnTo>
                    <a:pt x="205" y="1588"/>
                  </a:lnTo>
                  <a:lnTo>
                    <a:pt x="256" y="1665"/>
                  </a:lnTo>
                  <a:lnTo>
                    <a:pt x="320" y="1729"/>
                  </a:lnTo>
                  <a:lnTo>
                    <a:pt x="384" y="1781"/>
                  </a:lnTo>
                  <a:lnTo>
                    <a:pt x="461" y="1832"/>
                  </a:lnTo>
                  <a:lnTo>
                    <a:pt x="538" y="1870"/>
                  </a:lnTo>
                  <a:lnTo>
                    <a:pt x="628" y="1909"/>
                  </a:lnTo>
                  <a:lnTo>
                    <a:pt x="705" y="1921"/>
                  </a:lnTo>
                  <a:lnTo>
                    <a:pt x="794" y="1947"/>
                  </a:lnTo>
                  <a:lnTo>
                    <a:pt x="10989" y="1947"/>
                  </a:lnTo>
                  <a:lnTo>
                    <a:pt x="11079" y="1921"/>
                  </a:lnTo>
                  <a:lnTo>
                    <a:pt x="11156" y="1909"/>
                  </a:lnTo>
                  <a:lnTo>
                    <a:pt x="11245" y="1870"/>
                  </a:lnTo>
                  <a:lnTo>
                    <a:pt x="11322" y="1832"/>
                  </a:lnTo>
                  <a:lnTo>
                    <a:pt x="11399" y="1781"/>
                  </a:lnTo>
                  <a:lnTo>
                    <a:pt x="11463" y="1729"/>
                  </a:lnTo>
                  <a:lnTo>
                    <a:pt x="11527" y="1665"/>
                  </a:lnTo>
                  <a:lnTo>
                    <a:pt x="11578" y="1588"/>
                  </a:lnTo>
                  <a:lnTo>
                    <a:pt x="11630" y="1512"/>
                  </a:lnTo>
                  <a:lnTo>
                    <a:pt x="11681" y="1435"/>
                  </a:lnTo>
                  <a:lnTo>
                    <a:pt x="11719" y="1358"/>
                  </a:lnTo>
                  <a:lnTo>
                    <a:pt x="11745" y="1268"/>
                  </a:lnTo>
                  <a:lnTo>
                    <a:pt x="11771" y="1166"/>
                  </a:lnTo>
                  <a:lnTo>
                    <a:pt x="11783" y="1076"/>
                  </a:lnTo>
                  <a:lnTo>
                    <a:pt x="11783" y="974"/>
                  </a:lnTo>
                  <a:lnTo>
                    <a:pt x="11783" y="871"/>
                  </a:lnTo>
                  <a:lnTo>
                    <a:pt x="11771" y="782"/>
                  </a:lnTo>
                  <a:lnTo>
                    <a:pt x="11745" y="692"/>
                  </a:lnTo>
                  <a:lnTo>
                    <a:pt x="11719" y="602"/>
                  </a:lnTo>
                  <a:lnTo>
                    <a:pt x="11681" y="513"/>
                  </a:lnTo>
                  <a:lnTo>
                    <a:pt x="11630" y="436"/>
                  </a:lnTo>
                  <a:lnTo>
                    <a:pt x="11578" y="359"/>
                  </a:lnTo>
                  <a:lnTo>
                    <a:pt x="11527" y="282"/>
                  </a:lnTo>
                  <a:lnTo>
                    <a:pt x="11463" y="231"/>
                  </a:lnTo>
                  <a:lnTo>
                    <a:pt x="11399" y="167"/>
                  </a:lnTo>
                  <a:lnTo>
                    <a:pt x="11322" y="116"/>
                  </a:lnTo>
                  <a:lnTo>
                    <a:pt x="11245" y="77"/>
                  </a:lnTo>
                  <a:lnTo>
                    <a:pt x="11156" y="52"/>
                  </a:lnTo>
                  <a:lnTo>
                    <a:pt x="11079" y="26"/>
                  </a:lnTo>
                  <a:lnTo>
                    <a:pt x="10989" y="13"/>
                  </a:lnTo>
                  <a:lnTo>
                    <a:pt x="109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1"/>
            <p:cNvSpPr/>
            <p:nvPr/>
          </p:nvSpPr>
          <p:spPr>
            <a:xfrm rot="5400000">
              <a:off x="2828002" y="4061584"/>
              <a:ext cx="968981" cy="160181"/>
            </a:xfrm>
            <a:custGeom>
              <a:avLst/>
              <a:gdLst/>
              <a:ahLst/>
              <a:cxnLst/>
              <a:rect l="l" t="t" r="r" b="b"/>
              <a:pathLst>
                <a:path w="11784" h="1948" extrusionOk="0">
                  <a:moveTo>
                    <a:pt x="794" y="1"/>
                  </a:moveTo>
                  <a:lnTo>
                    <a:pt x="705" y="26"/>
                  </a:lnTo>
                  <a:lnTo>
                    <a:pt x="628" y="52"/>
                  </a:lnTo>
                  <a:lnTo>
                    <a:pt x="538" y="77"/>
                  </a:lnTo>
                  <a:lnTo>
                    <a:pt x="461" y="116"/>
                  </a:lnTo>
                  <a:lnTo>
                    <a:pt x="384" y="167"/>
                  </a:lnTo>
                  <a:lnTo>
                    <a:pt x="320" y="218"/>
                  </a:lnTo>
                  <a:lnTo>
                    <a:pt x="256" y="282"/>
                  </a:lnTo>
                  <a:lnTo>
                    <a:pt x="205" y="359"/>
                  </a:lnTo>
                  <a:lnTo>
                    <a:pt x="154" y="436"/>
                  </a:lnTo>
                  <a:lnTo>
                    <a:pt x="103" y="513"/>
                  </a:lnTo>
                  <a:lnTo>
                    <a:pt x="64" y="590"/>
                  </a:lnTo>
                  <a:lnTo>
                    <a:pt x="39" y="679"/>
                  </a:lnTo>
                  <a:lnTo>
                    <a:pt x="13" y="782"/>
                  </a:lnTo>
                  <a:lnTo>
                    <a:pt x="0" y="871"/>
                  </a:lnTo>
                  <a:lnTo>
                    <a:pt x="0" y="974"/>
                  </a:lnTo>
                  <a:lnTo>
                    <a:pt x="0" y="1076"/>
                  </a:lnTo>
                  <a:lnTo>
                    <a:pt x="13" y="1166"/>
                  </a:lnTo>
                  <a:lnTo>
                    <a:pt x="39" y="1256"/>
                  </a:lnTo>
                  <a:lnTo>
                    <a:pt x="64" y="1345"/>
                  </a:lnTo>
                  <a:lnTo>
                    <a:pt x="103" y="1435"/>
                  </a:lnTo>
                  <a:lnTo>
                    <a:pt x="154" y="1512"/>
                  </a:lnTo>
                  <a:lnTo>
                    <a:pt x="205" y="1589"/>
                  </a:lnTo>
                  <a:lnTo>
                    <a:pt x="256" y="1666"/>
                  </a:lnTo>
                  <a:lnTo>
                    <a:pt x="320" y="1717"/>
                  </a:lnTo>
                  <a:lnTo>
                    <a:pt x="384" y="1781"/>
                  </a:lnTo>
                  <a:lnTo>
                    <a:pt x="461" y="1832"/>
                  </a:lnTo>
                  <a:lnTo>
                    <a:pt x="538" y="1870"/>
                  </a:lnTo>
                  <a:lnTo>
                    <a:pt x="628" y="1896"/>
                  </a:lnTo>
                  <a:lnTo>
                    <a:pt x="705" y="1922"/>
                  </a:lnTo>
                  <a:lnTo>
                    <a:pt x="794" y="1934"/>
                  </a:lnTo>
                  <a:lnTo>
                    <a:pt x="884" y="1947"/>
                  </a:lnTo>
                  <a:lnTo>
                    <a:pt x="10900" y="1947"/>
                  </a:lnTo>
                  <a:lnTo>
                    <a:pt x="10989" y="1934"/>
                  </a:lnTo>
                  <a:lnTo>
                    <a:pt x="11079" y="1922"/>
                  </a:lnTo>
                  <a:lnTo>
                    <a:pt x="11156" y="1896"/>
                  </a:lnTo>
                  <a:lnTo>
                    <a:pt x="11245" y="1870"/>
                  </a:lnTo>
                  <a:lnTo>
                    <a:pt x="11322" y="1832"/>
                  </a:lnTo>
                  <a:lnTo>
                    <a:pt x="11399" y="1781"/>
                  </a:lnTo>
                  <a:lnTo>
                    <a:pt x="11463" y="1717"/>
                  </a:lnTo>
                  <a:lnTo>
                    <a:pt x="11527" y="1666"/>
                  </a:lnTo>
                  <a:lnTo>
                    <a:pt x="11578" y="1589"/>
                  </a:lnTo>
                  <a:lnTo>
                    <a:pt x="11630" y="1512"/>
                  </a:lnTo>
                  <a:lnTo>
                    <a:pt x="11681" y="1435"/>
                  </a:lnTo>
                  <a:lnTo>
                    <a:pt x="11719" y="1345"/>
                  </a:lnTo>
                  <a:lnTo>
                    <a:pt x="11745" y="1256"/>
                  </a:lnTo>
                  <a:lnTo>
                    <a:pt x="11771" y="1166"/>
                  </a:lnTo>
                  <a:lnTo>
                    <a:pt x="11783" y="1076"/>
                  </a:lnTo>
                  <a:lnTo>
                    <a:pt x="11783" y="974"/>
                  </a:lnTo>
                  <a:lnTo>
                    <a:pt x="11783" y="871"/>
                  </a:lnTo>
                  <a:lnTo>
                    <a:pt x="11771" y="782"/>
                  </a:lnTo>
                  <a:lnTo>
                    <a:pt x="11745" y="679"/>
                  </a:lnTo>
                  <a:lnTo>
                    <a:pt x="11719" y="590"/>
                  </a:lnTo>
                  <a:lnTo>
                    <a:pt x="11681" y="513"/>
                  </a:lnTo>
                  <a:lnTo>
                    <a:pt x="11630" y="436"/>
                  </a:lnTo>
                  <a:lnTo>
                    <a:pt x="11578" y="359"/>
                  </a:lnTo>
                  <a:lnTo>
                    <a:pt x="11527" y="282"/>
                  </a:lnTo>
                  <a:lnTo>
                    <a:pt x="11463" y="218"/>
                  </a:lnTo>
                  <a:lnTo>
                    <a:pt x="11399" y="167"/>
                  </a:lnTo>
                  <a:lnTo>
                    <a:pt x="11322" y="116"/>
                  </a:lnTo>
                  <a:lnTo>
                    <a:pt x="11245" y="77"/>
                  </a:lnTo>
                  <a:lnTo>
                    <a:pt x="11156" y="52"/>
                  </a:lnTo>
                  <a:lnTo>
                    <a:pt x="11079" y="26"/>
                  </a:lnTo>
                  <a:lnTo>
                    <a:pt x="109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1"/>
            <p:cNvSpPr/>
            <p:nvPr/>
          </p:nvSpPr>
          <p:spPr>
            <a:xfrm rot="5400000">
              <a:off x="2080248" y="4061625"/>
              <a:ext cx="968981" cy="160099"/>
            </a:xfrm>
            <a:custGeom>
              <a:avLst/>
              <a:gdLst/>
              <a:ahLst/>
              <a:cxnLst/>
              <a:rect l="l" t="t" r="r" b="b"/>
              <a:pathLst>
                <a:path w="11784" h="1947" extrusionOk="0">
                  <a:moveTo>
                    <a:pt x="884" y="0"/>
                  </a:moveTo>
                  <a:lnTo>
                    <a:pt x="794" y="13"/>
                  </a:lnTo>
                  <a:lnTo>
                    <a:pt x="705" y="26"/>
                  </a:lnTo>
                  <a:lnTo>
                    <a:pt x="628" y="51"/>
                  </a:lnTo>
                  <a:lnTo>
                    <a:pt x="538" y="77"/>
                  </a:lnTo>
                  <a:lnTo>
                    <a:pt x="461" y="128"/>
                  </a:lnTo>
                  <a:lnTo>
                    <a:pt x="384" y="167"/>
                  </a:lnTo>
                  <a:lnTo>
                    <a:pt x="320" y="231"/>
                  </a:lnTo>
                  <a:lnTo>
                    <a:pt x="256" y="295"/>
                  </a:lnTo>
                  <a:lnTo>
                    <a:pt x="205" y="359"/>
                  </a:lnTo>
                  <a:lnTo>
                    <a:pt x="154" y="436"/>
                  </a:lnTo>
                  <a:lnTo>
                    <a:pt x="103" y="512"/>
                  </a:lnTo>
                  <a:lnTo>
                    <a:pt x="64" y="602"/>
                  </a:lnTo>
                  <a:lnTo>
                    <a:pt x="39" y="692"/>
                  </a:lnTo>
                  <a:lnTo>
                    <a:pt x="13" y="781"/>
                  </a:lnTo>
                  <a:lnTo>
                    <a:pt x="0" y="871"/>
                  </a:lnTo>
                  <a:lnTo>
                    <a:pt x="0" y="974"/>
                  </a:lnTo>
                  <a:lnTo>
                    <a:pt x="0" y="1076"/>
                  </a:lnTo>
                  <a:lnTo>
                    <a:pt x="13" y="1178"/>
                  </a:lnTo>
                  <a:lnTo>
                    <a:pt x="39" y="1268"/>
                  </a:lnTo>
                  <a:lnTo>
                    <a:pt x="64" y="1358"/>
                  </a:lnTo>
                  <a:lnTo>
                    <a:pt x="103" y="1435"/>
                  </a:lnTo>
                  <a:lnTo>
                    <a:pt x="154" y="1524"/>
                  </a:lnTo>
                  <a:lnTo>
                    <a:pt x="205" y="1588"/>
                  </a:lnTo>
                  <a:lnTo>
                    <a:pt x="256" y="1665"/>
                  </a:lnTo>
                  <a:lnTo>
                    <a:pt x="320" y="1729"/>
                  </a:lnTo>
                  <a:lnTo>
                    <a:pt x="384" y="1780"/>
                  </a:lnTo>
                  <a:lnTo>
                    <a:pt x="461" y="1832"/>
                  </a:lnTo>
                  <a:lnTo>
                    <a:pt x="538" y="1870"/>
                  </a:lnTo>
                  <a:lnTo>
                    <a:pt x="628" y="1908"/>
                  </a:lnTo>
                  <a:lnTo>
                    <a:pt x="705" y="1934"/>
                  </a:lnTo>
                  <a:lnTo>
                    <a:pt x="794" y="1947"/>
                  </a:lnTo>
                  <a:lnTo>
                    <a:pt x="10989" y="1947"/>
                  </a:lnTo>
                  <a:lnTo>
                    <a:pt x="11079" y="1934"/>
                  </a:lnTo>
                  <a:lnTo>
                    <a:pt x="11156" y="1908"/>
                  </a:lnTo>
                  <a:lnTo>
                    <a:pt x="11245" y="1870"/>
                  </a:lnTo>
                  <a:lnTo>
                    <a:pt x="11322" y="1832"/>
                  </a:lnTo>
                  <a:lnTo>
                    <a:pt x="11399" y="1780"/>
                  </a:lnTo>
                  <a:lnTo>
                    <a:pt x="11463" y="1729"/>
                  </a:lnTo>
                  <a:lnTo>
                    <a:pt x="11527" y="1665"/>
                  </a:lnTo>
                  <a:lnTo>
                    <a:pt x="11578" y="1588"/>
                  </a:lnTo>
                  <a:lnTo>
                    <a:pt x="11630" y="1524"/>
                  </a:lnTo>
                  <a:lnTo>
                    <a:pt x="11681" y="1435"/>
                  </a:lnTo>
                  <a:lnTo>
                    <a:pt x="11719" y="1358"/>
                  </a:lnTo>
                  <a:lnTo>
                    <a:pt x="11745" y="1268"/>
                  </a:lnTo>
                  <a:lnTo>
                    <a:pt x="11771" y="1178"/>
                  </a:lnTo>
                  <a:lnTo>
                    <a:pt x="11783" y="1076"/>
                  </a:lnTo>
                  <a:lnTo>
                    <a:pt x="11783" y="974"/>
                  </a:lnTo>
                  <a:lnTo>
                    <a:pt x="11783" y="871"/>
                  </a:lnTo>
                  <a:lnTo>
                    <a:pt x="11771" y="781"/>
                  </a:lnTo>
                  <a:lnTo>
                    <a:pt x="11745" y="692"/>
                  </a:lnTo>
                  <a:lnTo>
                    <a:pt x="11719" y="602"/>
                  </a:lnTo>
                  <a:lnTo>
                    <a:pt x="11681" y="512"/>
                  </a:lnTo>
                  <a:lnTo>
                    <a:pt x="11630" y="436"/>
                  </a:lnTo>
                  <a:lnTo>
                    <a:pt x="11578" y="359"/>
                  </a:lnTo>
                  <a:lnTo>
                    <a:pt x="11527" y="295"/>
                  </a:lnTo>
                  <a:lnTo>
                    <a:pt x="11463" y="231"/>
                  </a:lnTo>
                  <a:lnTo>
                    <a:pt x="11399" y="167"/>
                  </a:lnTo>
                  <a:lnTo>
                    <a:pt x="11322" y="128"/>
                  </a:lnTo>
                  <a:lnTo>
                    <a:pt x="11245" y="77"/>
                  </a:lnTo>
                  <a:lnTo>
                    <a:pt x="11156" y="51"/>
                  </a:lnTo>
                  <a:lnTo>
                    <a:pt x="11079" y="26"/>
                  </a:lnTo>
                  <a:lnTo>
                    <a:pt x="10989" y="13"/>
                  </a:lnTo>
                  <a:lnTo>
                    <a:pt x="109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1"/>
            <p:cNvSpPr/>
            <p:nvPr/>
          </p:nvSpPr>
          <p:spPr>
            <a:xfrm rot="5400000">
              <a:off x="5946476" y="4061584"/>
              <a:ext cx="968981" cy="160181"/>
            </a:xfrm>
            <a:custGeom>
              <a:avLst/>
              <a:gdLst/>
              <a:ahLst/>
              <a:cxnLst/>
              <a:rect l="l" t="t" r="r" b="b"/>
              <a:pathLst>
                <a:path w="11784" h="1948" extrusionOk="0">
                  <a:moveTo>
                    <a:pt x="884" y="0"/>
                  </a:moveTo>
                  <a:lnTo>
                    <a:pt x="794" y="13"/>
                  </a:lnTo>
                  <a:lnTo>
                    <a:pt x="705" y="26"/>
                  </a:lnTo>
                  <a:lnTo>
                    <a:pt x="628" y="52"/>
                  </a:lnTo>
                  <a:lnTo>
                    <a:pt x="538" y="77"/>
                  </a:lnTo>
                  <a:lnTo>
                    <a:pt x="461" y="116"/>
                  </a:lnTo>
                  <a:lnTo>
                    <a:pt x="384" y="167"/>
                  </a:lnTo>
                  <a:lnTo>
                    <a:pt x="320" y="218"/>
                  </a:lnTo>
                  <a:lnTo>
                    <a:pt x="256" y="282"/>
                  </a:lnTo>
                  <a:lnTo>
                    <a:pt x="205" y="359"/>
                  </a:lnTo>
                  <a:lnTo>
                    <a:pt x="154" y="436"/>
                  </a:lnTo>
                  <a:lnTo>
                    <a:pt x="103" y="513"/>
                  </a:lnTo>
                  <a:lnTo>
                    <a:pt x="64" y="589"/>
                  </a:lnTo>
                  <a:lnTo>
                    <a:pt x="39" y="679"/>
                  </a:lnTo>
                  <a:lnTo>
                    <a:pt x="13" y="782"/>
                  </a:lnTo>
                  <a:lnTo>
                    <a:pt x="0" y="871"/>
                  </a:lnTo>
                  <a:lnTo>
                    <a:pt x="0" y="974"/>
                  </a:lnTo>
                  <a:lnTo>
                    <a:pt x="0" y="1076"/>
                  </a:lnTo>
                  <a:lnTo>
                    <a:pt x="13" y="1166"/>
                  </a:lnTo>
                  <a:lnTo>
                    <a:pt x="39" y="1268"/>
                  </a:lnTo>
                  <a:lnTo>
                    <a:pt x="64" y="1358"/>
                  </a:lnTo>
                  <a:lnTo>
                    <a:pt x="103" y="1435"/>
                  </a:lnTo>
                  <a:lnTo>
                    <a:pt x="154" y="1512"/>
                  </a:lnTo>
                  <a:lnTo>
                    <a:pt x="205" y="1588"/>
                  </a:lnTo>
                  <a:lnTo>
                    <a:pt x="256" y="1665"/>
                  </a:lnTo>
                  <a:lnTo>
                    <a:pt x="320" y="1729"/>
                  </a:lnTo>
                  <a:lnTo>
                    <a:pt x="384" y="1781"/>
                  </a:lnTo>
                  <a:lnTo>
                    <a:pt x="461" y="1832"/>
                  </a:lnTo>
                  <a:lnTo>
                    <a:pt x="538" y="1870"/>
                  </a:lnTo>
                  <a:lnTo>
                    <a:pt x="628" y="1896"/>
                  </a:lnTo>
                  <a:lnTo>
                    <a:pt x="705" y="1922"/>
                  </a:lnTo>
                  <a:lnTo>
                    <a:pt x="794" y="1934"/>
                  </a:lnTo>
                  <a:lnTo>
                    <a:pt x="884" y="1947"/>
                  </a:lnTo>
                  <a:lnTo>
                    <a:pt x="10900" y="1947"/>
                  </a:lnTo>
                  <a:lnTo>
                    <a:pt x="10989" y="1934"/>
                  </a:lnTo>
                  <a:lnTo>
                    <a:pt x="11079" y="1922"/>
                  </a:lnTo>
                  <a:lnTo>
                    <a:pt x="11156" y="1896"/>
                  </a:lnTo>
                  <a:lnTo>
                    <a:pt x="11245" y="1870"/>
                  </a:lnTo>
                  <a:lnTo>
                    <a:pt x="11322" y="1832"/>
                  </a:lnTo>
                  <a:lnTo>
                    <a:pt x="11386" y="1781"/>
                  </a:lnTo>
                  <a:lnTo>
                    <a:pt x="11463" y="1729"/>
                  </a:lnTo>
                  <a:lnTo>
                    <a:pt x="11527" y="1665"/>
                  </a:lnTo>
                  <a:lnTo>
                    <a:pt x="11578" y="1588"/>
                  </a:lnTo>
                  <a:lnTo>
                    <a:pt x="11630" y="1512"/>
                  </a:lnTo>
                  <a:lnTo>
                    <a:pt x="11681" y="1435"/>
                  </a:lnTo>
                  <a:lnTo>
                    <a:pt x="11719" y="1358"/>
                  </a:lnTo>
                  <a:lnTo>
                    <a:pt x="11745" y="1268"/>
                  </a:lnTo>
                  <a:lnTo>
                    <a:pt x="11771" y="1166"/>
                  </a:lnTo>
                  <a:lnTo>
                    <a:pt x="11783" y="1076"/>
                  </a:lnTo>
                  <a:lnTo>
                    <a:pt x="11783" y="974"/>
                  </a:lnTo>
                  <a:lnTo>
                    <a:pt x="11783" y="871"/>
                  </a:lnTo>
                  <a:lnTo>
                    <a:pt x="11771" y="782"/>
                  </a:lnTo>
                  <a:lnTo>
                    <a:pt x="11745" y="679"/>
                  </a:lnTo>
                  <a:lnTo>
                    <a:pt x="11719" y="589"/>
                  </a:lnTo>
                  <a:lnTo>
                    <a:pt x="11681" y="513"/>
                  </a:lnTo>
                  <a:lnTo>
                    <a:pt x="11630" y="436"/>
                  </a:lnTo>
                  <a:lnTo>
                    <a:pt x="11578" y="359"/>
                  </a:lnTo>
                  <a:lnTo>
                    <a:pt x="11527" y="282"/>
                  </a:lnTo>
                  <a:lnTo>
                    <a:pt x="11463" y="218"/>
                  </a:lnTo>
                  <a:lnTo>
                    <a:pt x="11386" y="167"/>
                  </a:lnTo>
                  <a:lnTo>
                    <a:pt x="11322" y="116"/>
                  </a:lnTo>
                  <a:lnTo>
                    <a:pt x="11245" y="77"/>
                  </a:lnTo>
                  <a:lnTo>
                    <a:pt x="11156" y="52"/>
                  </a:lnTo>
                  <a:lnTo>
                    <a:pt x="11079" y="26"/>
                  </a:lnTo>
                  <a:lnTo>
                    <a:pt x="10989" y="13"/>
                  </a:lnTo>
                  <a:lnTo>
                    <a:pt x="109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1"/>
            <p:cNvSpPr/>
            <p:nvPr/>
          </p:nvSpPr>
          <p:spPr>
            <a:xfrm rot="5400000">
              <a:off x="5572619" y="4061625"/>
              <a:ext cx="968981" cy="160099"/>
            </a:xfrm>
            <a:custGeom>
              <a:avLst/>
              <a:gdLst/>
              <a:ahLst/>
              <a:cxnLst/>
              <a:rect l="l" t="t" r="r" b="b"/>
              <a:pathLst>
                <a:path w="11784" h="1947" extrusionOk="0">
                  <a:moveTo>
                    <a:pt x="884" y="0"/>
                  </a:moveTo>
                  <a:lnTo>
                    <a:pt x="794" y="13"/>
                  </a:lnTo>
                  <a:lnTo>
                    <a:pt x="705" y="26"/>
                  </a:lnTo>
                  <a:lnTo>
                    <a:pt x="628" y="51"/>
                  </a:lnTo>
                  <a:lnTo>
                    <a:pt x="538" y="77"/>
                  </a:lnTo>
                  <a:lnTo>
                    <a:pt x="461" y="115"/>
                  </a:lnTo>
                  <a:lnTo>
                    <a:pt x="384" y="167"/>
                  </a:lnTo>
                  <a:lnTo>
                    <a:pt x="320" y="231"/>
                  </a:lnTo>
                  <a:lnTo>
                    <a:pt x="256" y="295"/>
                  </a:lnTo>
                  <a:lnTo>
                    <a:pt x="205" y="359"/>
                  </a:lnTo>
                  <a:lnTo>
                    <a:pt x="154" y="436"/>
                  </a:lnTo>
                  <a:lnTo>
                    <a:pt x="103" y="512"/>
                  </a:lnTo>
                  <a:lnTo>
                    <a:pt x="64" y="602"/>
                  </a:lnTo>
                  <a:lnTo>
                    <a:pt x="39" y="692"/>
                  </a:lnTo>
                  <a:lnTo>
                    <a:pt x="13" y="781"/>
                  </a:lnTo>
                  <a:lnTo>
                    <a:pt x="0" y="871"/>
                  </a:lnTo>
                  <a:lnTo>
                    <a:pt x="0" y="974"/>
                  </a:lnTo>
                  <a:lnTo>
                    <a:pt x="0" y="1076"/>
                  </a:lnTo>
                  <a:lnTo>
                    <a:pt x="13" y="1166"/>
                  </a:lnTo>
                  <a:lnTo>
                    <a:pt x="39" y="1268"/>
                  </a:lnTo>
                  <a:lnTo>
                    <a:pt x="64" y="1358"/>
                  </a:lnTo>
                  <a:lnTo>
                    <a:pt x="103" y="1435"/>
                  </a:lnTo>
                  <a:lnTo>
                    <a:pt x="154" y="1524"/>
                  </a:lnTo>
                  <a:lnTo>
                    <a:pt x="205" y="1588"/>
                  </a:lnTo>
                  <a:lnTo>
                    <a:pt x="256" y="1665"/>
                  </a:lnTo>
                  <a:lnTo>
                    <a:pt x="320" y="1729"/>
                  </a:lnTo>
                  <a:lnTo>
                    <a:pt x="384" y="1780"/>
                  </a:lnTo>
                  <a:lnTo>
                    <a:pt x="461" y="1832"/>
                  </a:lnTo>
                  <a:lnTo>
                    <a:pt x="538" y="1870"/>
                  </a:lnTo>
                  <a:lnTo>
                    <a:pt x="628" y="1908"/>
                  </a:lnTo>
                  <a:lnTo>
                    <a:pt x="705" y="1921"/>
                  </a:lnTo>
                  <a:lnTo>
                    <a:pt x="794" y="1947"/>
                  </a:lnTo>
                  <a:lnTo>
                    <a:pt x="10989" y="1947"/>
                  </a:lnTo>
                  <a:lnTo>
                    <a:pt x="11079" y="1921"/>
                  </a:lnTo>
                  <a:lnTo>
                    <a:pt x="11156" y="1908"/>
                  </a:lnTo>
                  <a:lnTo>
                    <a:pt x="11245" y="1870"/>
                  </a:lnTo>
                  <a:lnTo>
                    <a:pt x="11322" y="1832"/>
                  </a:lnTo>
                  <a:lnTo>
                    <a:pt x="11386" y="1780"/>
                  </a:lnTo>
                  <a:lnTo>
                    <a:pt x="11463" y="1729"/>
                  </a:lnTo>
                  <a:lnTo>
                    <a:pt x="11527" y="1665"/>
                  </a:lnTo>
                  <a:lnTo>
                    <a:pt x="11578" y="1588"/>
                  </a:lnTo>
                  <a:lnTo>
                    <a:pt x="11630" y="1524"/>
                  </a:lnTo>
                  <a:lnTo>
                    <a:pt x="11681" y="1435"/>
                  </a:lnTo>
                  <a:lnTo>
                    <a:pt x="11719" y="1358"/>
                  </a:lnTo>
                  <a:lnTo>
                    <a:pt x="11745" y="1268"/>
                  </a:lnTo>
                  <a:lnTo>
                    <a:pt x="11771" y="1166"/>
                  </a:lnTo>
                  <a:lnTo>
                    <a:pt x="11783" y="1076"/>
                  </a:lnTo>
                  <a:lnTo>
                    <a:pt x="11783" y="974"/>
                  </a:lnTo>
                  <a:lnTo>
                    <a:pt x="11783" y="871"/>
                  </a:lnTo>
                  <a:lnTo>
                    <a:pt x="11771" y="781"/>
                  </a:lnTo>
                  <a:lnTo>
                    <a:pt x="11745" y="692"/>
                  </a:lnTo>
                  <a:lnTo>
                    <a:pt x="11719" y="602"/>
                  </a:lnTo>
                  <a:lnTo>
                    <a:pt x="11681" y="512"/>
                  </a:lnTo>
                  <a:lnTo>
                    <a:pt x="11630" y="436"/>
                  </a:lnTo>
                  <a:lnTo>
                    <a:pt x="11578" y="359"/>
                  </a:lnTo>
                  <a:lnTo>
                    <a:pt x="11527" y="295"/>
                  </a:lnTo>
                  <a:lnTo>
                    <a:pt x="11463" y="231"/>
                  </a:lnTo>
                  <a:lnTo>
                    <a:pt x="11386" y="167"/>
                  </a:lnTo>
                  <a:lnTo>
                    <a:pt x="11322" y="115"/>
                  </a:lnTo>
                  <a:lnTo>
                    <a:pt x="11245" y="77"/>
                  </a:lnTo>
                  <a:lnTo>
                    <a:pt x="11156" y="51"/>
                  </a:lnTo>
                  <a:lnTo>
                    <a:pt x="11079" y="26"/>
                  </a:lnTo>
                  <a:lnTo>
                    <a:pt x="10989" y="13"/>
                  </a:lnTo>
                  <a:lnTo>
                    <a:pt x="109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1"/>
            <p:cNvSpPr/>
            <p:nvPr/>
          </p:nvSpPr>
          <p:spPr>
            <a:xfrm rot="5400000">
              <a:off x="5198763" y="4061584"/>
              <a:ext cx="968981" cy="160181"/>
            </a:xfrm>
            <a:custGeom>
              <a:avLst/>
              <a:gdLst/>
              <a:ahLst/>
              <a:cxnLst/>
              <a:rect l="l" t="t" r="r" b="b"/>
              <a:pathLst>
                <a:path w="11784" h="1948" extrusionOk="0">
                  <a:moveTo>
                    <a:pt x="884" y="1"/>
                  </a:moveTo>
                  <a:lnTo>
                    <a:pt x="794" y="14"/>
                  </a:lnTo>
                  <a:lnTo>
                    <a:pt x="705" y="27"/>
                  </a:lnTo>
                  <a:lnTo>
                    <a:pt x="628" y="52"/>
                  </a:lnTo>
                  <a:lnTo>
                    <a:pt x="538" y="78"/>
                  </a:lnTo>
                  <a:lnTo>
                    <a:pt x="461" y="129"/>
                  </a:lnTo>
                  <a:lnTo>
                    <a:pt x="384" y="167"/>
                  </a:lnTo>
                  <a:lnTo>
                    <a:pt x="320" y="231"/>
                  </a:lnTo>
                  <a:lnTo>
                    <a:pt x="256" y="296"/>
                  </a:lnTo>
                  <a:lnTo>
                    <a:pt x="205" y="360"/>
                  </a:lnTo>
                  <a:lnTo>
                    <a:pt x="154" y="436"/>
                  </a:lnTo>
                  <a:lnTo>
                    <a:pt x="103" y="513"/>
                  </a:lnTo>
                  <a:lnTo>
                    <a:pt x="64" y="603"/>
                  </a:lnTo>
                  <a:lnTo>
                    <a:pt x="39" y="693"/>
                  </a:lnTo>
                  <a:lnTo>
                    <a:pt x="13" y="782"/>
                  </a:lnTo>
                  <a:lnTo>
                    <a:pt x="0" y="885"/>
                  </a:lnTo>
                  <a:lnTo>
                    <a:pt x="0" y="974"/>
                  </a:lnTo>
                  <a:lnTo>
                    <a:pt x="0" y="1077"/>
                  </a:lnTo>
                  <a:lnTo>
                    <a:pt x="13" y="1179"/>
                  </a:lnTo>
                  <a:lnTo>
                    <a:pt x="39" y="1269"/>
                  </a:lnTo>
                  <a:lnTo>
                    <a:pt x="64" y="1359"/>
                  </a:lnTo>
                  <a:lnTo>
                    <a:pt x="103" y="1435"/>
                  </a:lnTo>
                  <a:lnTo>
                    <a:pt x="154" y="1525"/>
                  </a:lnTo>
                  <a:lnTo>
                    <a:pt x="205" y="1602"/>
                  </a:lnTo>
                  <a:lnTo>
                    <a:pt x="256" y="1666"/>
                  </a:lnTo>
                  <a:lnTo>
                    <a:pt x="320" y="1730"/>
                  </a:lnTo>
                  <a:lnTo>
                    <a:pt x="384" y="1781"/>
                  </a:lnTo>
                  <a:lnTo>
                    <a:pt x="461" y="1832"/>
                  </a:lnTo>
                  <a:lnTo>
                    <a:pt x="538" y="1871"/>
                  </a:lnTo>
                  <a:lnTo>
                    <a:pt x="628" y="1909"/>
                  </a:lnTo>
                  <a:lnTo>
                    <a:pt x="705" y="1935"/>
                  </a:lnTo>
                  <a:lnTo>
                    <a:pt x="794" y="1948"/>
                  </a:lnTo>
                  <a:lnTo>
                    <a:pt x="10989" y="1948"/>
                  </a:lnTo>
                  <a:lnTo>
                    <a:pt x="11079" y="1935"/>
                  </a:lnTo>
                  <a:lnTo>
                    <a:pt x="11156" y="1909"/>
                  </a:lnTo>
                  <a:lnTo>
                    <a:pt x="11245" y="1871"/>
                  </a:lnTo>
                  <a:lnTo>
                    <a:pt x="11322" y="1832"/>
                  </a:lnTo>
                  <a:lnTo>
                    <a:pt x="11386" y="1781"/>
                  </a:lnTo>
                  <a:lnTo>
                    <a:pt x="11463" y="1730"/>
                  </a:lnTo>
                  <a:lnTo>
                    <a:pt x="11527" y="1666"/>
                  </a:lnTo>
                  <a:lnTo>
                    <a:pt x="11578" y="1602"/>
                  </a:lnTo>
                  <a:lnTo>
                    <a:pt x="11630" y="1525"/>
                  </a:lnTo>
                  <a:lnTo>
                    <a:pt x="11681" y="1435"/>
                  </a:lnTo>
                  <a:lnTo>
                    <a:pt x="11719" y="1359"/>
                  </a:lnTo>
                  <a:lnTo>
                    <a:pt x="11745" y="1269"/>
                  </a:lnTo>
                  <a:lnTo>
                    <a:pt x="11771" y="1179"/>
                  </a:lnTo>
                  <a:lnTo>
                    <a:pt x="11783" y="1077"/>
                  </a:lnTo>
                  <a:lnTo>
                    <a:pt x="11783" y="974"/>
                  </a:lnTo>
                  <a:lnTo>
                    <a:pt x="11783" y="885"/>
                  </a:lnTo>
                  <a:lnTo>
                    <a:pt x="11771" y="782"/>
                  </a:lnTo>
                  <a:lnTo>
                    <a:pt x="11745" y="693"/>
                  </a:lnTo>
                  <a:lnTo>
                    <a:pt x="11719" y="603"/>
                  </a:lnTo>
                  <a:lnTo>
                    <a:pt x="11681" y="513"/>
                  </a:lnTo>
                  <a:lnTo>
                    <a:pt x="11630" y="436"/>
                  </a:lnTo>
                  <a:lnTo>
                    <a:pt x="11578" y="360"/>
                  </a:lnTo>
                  <a:lnTo>
                    <a:pt x="11527" y="296"/>
                  </a:lnTo>
                  <a:lnTo>
                    <a:pt x="11463" y="231"/>
                  </a:lnTo>
                  <a:lnTo>
                    <a:pt x="11386" y="167"/>
                  </a:lnTo>
                  <a:lnTo>
                    <a:pt x="11322" y="129"/>
                  </a:lnTo>
                  <a:lnTo>
                    <a:pt x="11245" y="78"/>
                  </a:lnTo>
                  <a:lnTo>
                    <a:pt x="11156" y="52"/>
                  </a:lnTo>
                  <a:lnTo>
                    <a:pt x="11079" y="27"/>
                  </a:lnTo>
                  <a:lnTo>
                    <a:pt x="10989" y="14"/>
                  </a:lnTo>
                  <a:lnTo>
                    <a:pt x="109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1"/>
            <p:cNvSpPr/>
            <p:nvPr/>
          </p:nvSpPr>
          <p:spPr>
            <a:xfrm rot="5400000">
              <a:off x="6713715" y="2876211"/>
              <a:ext cx="240190" cy="239121"/>
            </a:xfrm>
            <a:custGeom>
              <a:avLst/>
              <a:gdLst/>
              <a:ahLst/>
              <a:cxnLst/>
              <a:rect l="l" t="t" r="r" b="b"/>
              <a:pathLst>
                <a:path w="2921" h="2908" extrusionOk="0">
                  <a:moveTo>
                    <a:pt x="1307" y="0"/>
                  </a:moveTo>
                  <a:lnTo>
                    <a:pt x="1166" y="26"/>
                  </a:lnTo>
                  <a:lnTo>
                    <a:pt x="1025" y="64"/>
                  </a:lnTo>
                  <a:lnTo>
                    <a:pt x="897" y="102"/>
                  </a:lnTo>
                  <a:lnTo>
                    <a:pt x="769" y="167"/>
                  </a:lnTo>
                  <a:lnTo>
                    <a:pt x="654" y="243"/>
                  </a:lnTo>
                  <a:lnTo>
                    <a:pt x="539" y="333"/>
                  </a:lnTo>
                  <a:lnTo>
                    <a:pt x="436" y="423"/>
                  </a:lnTo>
                  <a:lnTo>
                    <a:pt x="334" y="525"/>
                  </a:lnTo>
                  <a:lnTo>
                    <a:pt x="257" y="640"/>
                  </a:lnTo>
                  <a:lnTo>
                    <a:pt x="180" y="756"/>
                  </a:lnTo>
                  <a:lnTo>
                    <a:pt x="116" y="884"/>
                  </a:lnTo>
                  <a:lnTo>
                    <a:pt x="78" y="1012"/>
                  </a:lnTo>
                  <a:lnTo>
                    <a:pt x="39" y="1153"/>
                  </a:lnTo>
                  <a:lnTo>
                    <a:pt x="14" y="1306"/>
                  </a:lnTo>
                  <a:lnTo>
                    <a:pt x="1" y="1447"/>
                  </a:lnTo>
                  <a:lnTo>
                    <a:pt x="14" y="1601"/>
                  </a:lnTo>
                  <a:lnTo>
                    <a:pt x="39" y="1742"/>
                  </a:lnTo>
                  <a:lnTo>
                    <a:pt x="78" y="1883"/>
                  </a:lnTo>
                  <a:lnTo>
                    <a:pt x="116" y="2011"/>
                  </a:lnTo>
                  <a:lnTo>
                    <a:pt x="180" y="2139"/>
                  </a:lnTo>
                  <a:lnTo>
                    <a:pt x="257" y="2267"/>
                  </a:lnTo>
                  <a:lnTo>
                    <a:pt x="334" y="2382"/>
                  </a:lnTo>
                  <a:lnTo>
                    <a:pt x="436" y="2485"/>
                  </a:lnTo>
                  <a:lnTo>
                    <a:pt x="539" y="2574"/>
                  </a:lnTo>
                  <a:lnTo>
                    <a:pt x="654" y="2651"/>
                  </a:lnTo>
                  <a:lnTo>
                    <a:pt x="769" y="2728"/>
                  </a:lnTo>
                  <a:lnTo>
                    <a:pt x="897" y="2792"/>
                  </a:lnTo>
                  <a:lnTo>
                    <a:pt x="1025" y="2843"/>
                  </a:lnTo>
                  <a:lnTo>
                    <a:pt x="1166" y="2882"/>
                  </a:lnTo>
                  <a:lnTo>
                    <a:pt x="1307" y="2895"/>
                  </a:lnTo>
                  <a:lnTo>
                    <a:pt x="1461" y="2907"/>
                  </a:lnTo>
                  <a:lnTo>
                    <a:pt x="1615" y="2895"/>
                  </a:lnTo>
                  <a:lnTo>
                    <a:pt x="1755" y="2882"/>
                  </a:lnTo>
                  <a:lnTo>
                    <a:pt x="1896" y="2843"/>
                  </a:lnTo>
                  <a:lnTo>
                    <a:pt x="2024" y="2792"/>
                  </a:lnTo>
                  <a:lnTo>
                    <a:pt x="2152" y="2728"/>
                  </a:lnTo>
                  <a:lnTo>
                    <a:pt x="2281" y="2651"/>
                  </a:lnTo>
                  <a:lnTo>
                    <a:pt x="2383" y="2574"/>
                  </a:lnTo>
                  <a:lnTo>
                    <a:pt x="2485" y="2485"/>
                  </a:lnTo>
                  <a:lnTo>
                    <a:pt x="2588" y="2382"/>
                  </a:lnTo>
                  <a:lnTo>
                    <a:pt x="2665" y="2267"/>
                  </a:lnTo>
                  <a:lnTo>
                    <a:pt x="2742" y="2139"/>
                  </a:lnTo>
                  <a:lnTo>
                    <a:pt x="2806" y="2011"/>
                  </a:lnTo>
                  <a:lnTo>
                    <a:pt x="2857" y="1883"/>
                  </a:lnTo>
                  <a:lnTo>
                    <a:pt x="2883" y="1742"/>
                  </a:lnTo>
                  <a:lnTo>
                    <a:pt x="2908" y="1601"/>
                  </a:lnTo>
                  <a:lnTo>
                    <a:pt x="2921" y="1447"/>
                  </a:lnTo>
                  <a:lnTo>
                    <a:pt x="2908" y="1306"/>
                  </a:lnTo>
                  <a:lnTo>
                    <a:pt x="2883" y="1153"/>
                  </a:lnTo>
                  <a:lnTo>
                    <a:pt x="2857" y="1012"/>
                  </a:lnTo>
                  <a:lnTo>
                    <a:pt x="2806" y="884"/>
                  </a:lnTo>
                  <a:lnTo>
                    <a:pt x="2742" y="756"/>
                  </a:lnTo>
                  <a:lnTo>
                    <a:pt x="2665" y="640"/>
                  </a:lnTo>
                  <a:lnTo>
                    <a:pt x="2588" y="525"/>
                  </a:lnTo>
                  <a:lnTo>
                    <a:pt x="2485" y="423"/>
                  </a:lnTo>
                  <a:lnTo>
                    <a:pt x="2383" y="333"/>
                  </a:lnTo>
                  <a:lnTo>
                    <a:pt x="2281" y="243"/>
                  </a:lnTo>
                  <a:lnTo>
                    <a:pt x="2152" y="167"/>
                  </a:lnTo>
                  <a:lnTo>
                    <a:pt x="2024" y="102"/>
                  </a:lnTo>
                  <a:lnTo>
                    <a:pt x="1896" y="64"/>
                  </a:lnTo>
                  <a:lnTo>
                    <a:pt x="1755" y="26"/>
                  </a:lnTo>
                  <a:lnTo>
                    <a:pt x="1615" y="0"/>
                  </a:lnTo>
                  <a:close/>
                </a:path>
              </a:pathLst>
            </a:cu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1"/>
            <p:cNvSpPr/>
            <p:nvPr/>
          </p:nvSpPr>
          <p:spPr>
            <a:xfrm rot="5400000">
              <a:off x="5937509" y="2776179"/>
              <a:ext cx="239203" cy="240190"/>
            </a:xfrm>
            <a:custGeom>
              <a:avLst/>
              <a:gdLst/>
              <a:ahLst/>
              <a:cxnLst/>
              <a:rect l="l" t="t" r="r" b="b"/>
              <a:pathLst>
                <a:path w="2909" h="2921" extrusionOk="0">
                  <a:moveTo>
                    <a:pt x="1448" y="0"/>
                  </a:moveTo>
                  <a:lnTo>
                    <a:pt x="1307" y="13"/>
                  </a:lnTo>
                  <a:lnTo>
                    <a:pt x="1154" y="39"/>
                  </a:lnTo>
                  <a:lnTo>
                    <a:pt x="1025" y="77"/>
                  </a:lnTo>
                  <a:lnTo>
                    <a:pt x="885" y="116"/>
                  </a:lnTo>
                  <a:lnTo>
                    <a:pt x="756" y="180"/>
                  </a:lnTo>
                  <a:lnTo>
                    <a:pt x="641" y="257"/>
                  </a:lnTo>
                  <a:lnTo>
                    <a:pt x="526" y="333"/>
                  </a:lnTo>
                  <a:lnTo>
                    <a:pt x="423" y="436"/>
                  </a:lnTo>
                  <a:lnTo>
                    <a:pt x="334" y="538"/>
                  </a:lnTo>
                  <a:lnTo>
                    <a:pt x="244" y="654"/>
                  </a:lnTo>
                  <a:lnTo>
                    <a:pt x="167" y="769"/>
                  </a:lnTo>
                  <a:lnTo>
                    <a:pt x="116" y="897"/>
                  </a:lnTo>
                  <a:lnTo>
                    <a:pt x="65" y="1025"/>
                  </a:lnTo>
                  <a:lnTo>
                    <a:pt x="26" y="1166"/>
                  </a:lnTo>
                  <a:lnTo>
                    <a:pt x="1" y="1320"/>
                  </a:lnTo>
                  <a:lnTo>
                    <a:pt x="1" y="1461"/>
                  </a:lnTo>
                  <a:lnTo>
                    <a:pt x="1" y="1614"/>
                  </a:lnTo>
                  <a:lnTo>
                    <a:pt x="26" y="1755"/>
                  </a:lnTo>
                  <a:lnTo>
                    <a:pt x="65" y="1896"/>
                  </a:lnTo>
                  <a:lnTo>
                    <a:pt x="116" y="2024"/>
                  </a:lnTo>
                  <a:lnTo>
                    <a:pt x="167" y="2152"/>
                  </a:lnTo>
                  <a:lnTo>
                    <a:pt x="244" y="2280"/>
                  </a:lnTo>
                  <a:lnTo>
                    <a:pt x="334" y="2383"/>
                  </a:lnTo>
                  <a:lnTo>
                    <a:pt x="423" y="2498"/>
                  </a:lnTo>
                  <a:lnTo>
                    <a:pt x="526" y="2588"/>
                  </a:lnTo>
                  <a:lnTo>
                    <a:pt x="641" y="2664"/>
                  </a:lnTo>
                  <a:lnTo>
                    <a:pt x="756" y="2741"/>
                  </a:lnTo>
                  <a:lnTo>
                    <a:pt x="885" y="2805"/>
                  </a:lnTo>
                  <a:lnTo>
                    <a:pt x="1025" y="2857"/>
                  </a:lnTo>
                  <a:lnTo>
                    <a:pt x="1154" y="2882"/>
                  </a:lnTo>
                  <a:lnTo>
                    <a:pt x="1307" y="2908"/>
                  </a:lnTo>
                  <a:lnTo>
                    <a:pt x="1448" y="2921"/>
                  </a:lnTo>
                  <a:lnTo>
                    <a:pt x="1602" y="2908"/>
                  </a:lnTo>
                  <a:lnTo>
                    <a:pt x="1743" y="2882"/>
                  </a:lnTo>
                  <a:lnTo>
                    <a:pt x="1884" y="2857"/>
                  </a:lnTo>
                  <a:lnTo>
                    <a:pt x="2024" y="2805"/>
                  </a:lnTo>
                  <a:lnTo>
                    <a:pt x="2153" y="2741"/>
                  </a:lnTo>
                  <a:lnTo>
                    <a:pt x="2268" y="2664"/>
                  </a:lnTo>
                  <a:lnTo>
                    <a:pt x="2383" y="2588"/>
                  </a:lnTo>
                  <a:lnTo>
                    <a:pt x="2486" y="2498"/>
                  </a:lnTo>
                  <a:lnTo>
                    <a:pt x="2575" y="2383"/>
                  </a:lnTo>
                  <a:lnTo>
                    <a:pt x="2665" y="2280"/>
                  </a:lnTo>
                  <a:lnTo>
                    <a:pt x="2729" y="2152"/>
                  </a:lnTo>
                  <a:lnTo>
                    <a:pt x="2793" y="2024"/>
                  </a:lnTo>
                  <a:lnTo>
                    <a:pt x="2844" y="1896"/>
                  </a:lnTo>
                  <a:lnTo>
                    <a:pt x="2883" y="1755"/>
                  </a:lnTo>
                  <a:lnTo>
                    <a:pt x="2895" y="1614"/>
                  </a:lnTo>
                  <a:lnTo>
                    <a:pt x="2908" y="1461"/>
                  </a:lnTo>
                  <a:lnTo>
                    <a:pt x="2895" y="1320"/>
                  </a:lnTo>
                  <a:lnTo>
                    <a:pt x="2883" y="1166"/>
                  </a:lnTo>
                  <a:lnTo>
                    <a:pt x="2844" y="1025"/>
                  </a:lnTo>
                  <a:lnTo>
                    <a:pt x="2793" y="897"/>
                  </a:lnTo>
                  <a:lnTo>
                    <a:pt x="2729" y="769"/>
                  </a:lnTo>
                  <a:lnTo>
                    <a:pt x="2665" y="654"/>
                  </a:lnTo>
                  <a:lnTo>
                    <a:pt x="2575" y="538"/>
                  </a:lnTo>
                  <a:lnTo>
                    <a:pt x="2486" y="436"/>
                  </a:lnTo>
                  <a:lnTo>
                    <a:pt x="2383" y="333"/>
                  </a:lnTo>
                  <a:lnTo>
                    <a:pt x="2268" y="257"/>
                  </a:lnTo>
                  <a:lnTo>
                    <a:pt x="2153" y="180"/>
                  </a:lnTo>
                  <a:lnTo>
                    <a:pt x="2024" y="116"/>
                  </a:lnTo>
                  <a:lnTo>
                    <a:pt x="1884" y="77"/>
                  </a:lnTo>
                  <a:lnTo>
                    <a:pt x="1743" y="39"/>
                  </a:lnTo>
                  <a:lnTo>
                    <a:pt x="1602" y="13"/>
                  </a:lnTo>
                  <a:lnTo>
                    <a:pt x="1448" y="0"/>
                  </a:lnTo>
                  <a:close/>
                </a:path>
              </a:pathLst>
            </a:cu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1"/>
            <p:cNvSpPr/>
            <p:nvPr/>
          </p:nvSpPr>
          <p:spPr>
            <a:xfrm rot="5400000">
              <a:off x="5308288" y="2422840"/>
              <a:ext cx="239121" cy="239121"/>
            </a:xfrm>
            <a:custGeom>
              <a:avLst/>
              <a:gdLst/>
              <a:ahLst/>
              <a:cxnLst/>
              <a:rect l="l" t="t" r="r" b="b"/>
              <a:pathLst>
                <a:path w="2908" h="2908" extrusionOk="0">
                  <a:moveTo>
                    <a:pt x="1448" y="1"/>
                  </a:moveTo>
                  <a:lnTo>
                    <a:pt x="1307" y="13"/>
                  </a:lnTo>
                  <a:lnTo>
                    <a:pt x="1153" y="26"/>
                  </a:lnTo>
                  <a:lnTo>
                    <a:pt x="1012" y="65"/>
                  </a:lnTo>
                  <a:lnTo>
                    <a:pt x="884" y="116"/>
                  </a:lnTo>
                  <a:lnTo>
                    <a:pt x="756" y="180"/>
                  </a:lnTo>
                  <a:lnTo>
                    <a:pt x="641" y="244"/>
                  </a:lnTo>
                  <a:lnTo>
                    <a:pt x="526" y="334"/>
                  </a:lnTo>
                  <a:lnTo>
                    <a:pt x="423" y="423"/>
                  </a:lnTo>
                  <a:lnTo>
                    <a:pt x="321" y="526"/>
                  </a:lnTo>
                  <a:lnTo>
                    <a:pt x="244" y="641"/>
                  </a:lnTo>
                  <a:lnTo>
                    <a:pt x="167" y="756"/>
                  </a:lnTo>
                  <a:lnTo>
                    <a:pt x="103" y="884"/>
                  </a:lnTo>
                  <a:lnTo>
                    <a:pt x="64" y="1025"/>
                  </a:lnTo>
                  <a:lnTo>
                    <a:pt x="26" y="1166"/>
                  </a:lnTo>
                  <a:lnTo>
                    <a:pt x="0" y="1307"/>
                  </a:lnTo>
                  <a:lnTo>
                    <a:pt x="0" y="1461"/>
                  </a:lnTo>
                  <a:lnTo>
                    <a:pt x="0" y="1602"/>
                  </a:lnTo>
                  <a:lnTo>
                    <a:pt x="26" y="1742"/>
                  </a:lnTo>
                  <a:lnTo>
                    <a:pt x="64" y="1883"/>
                  </a:lnTo>
                  <a:lnTo>
                    <a:pt x="103" y="2024"/>
                  </a:lnTo>
                  <a:lnTo>
                    <a:pt x="167" y="2152"/>
                  </a:lnTo>
                  <a:lnTo>
                    <a:pt x="244" y="2268"/>
                  </a:lnTo>
                  <a:lnTo>
                    <a:pt x="321" y="2383"/>
                  </a:lnTo>
                  <a:lnTo>
                    <a:pt x="423" y="2485"/>
                  </a:lnTo>
                  <a:lnTo>
                    <a:pt x="526" y="2575"/>
                  </a:lnTo>
                  <a:lnTo>
                    <a:pt x="641" y="2665"/>
                  </a:lnTo>
                  <a:lnTo>
                    <a:pt x="756" y="2741"/>
                  </a:lnTo>
                  <a:lnTo>
                    <a:pt x="884" y="2793"/>
                  </a:lnTo>
                  <a:lnTo>
                    <a:pt x="1012" y="2844"/>
                  </a:lnTo>
                  <a:lnTo>
                    <a:pt x="1153" y="2882"/>
                  </a:lnTo>
                  <a:lnTo>
                    <a:pt x="1307" y="2908"/>
                  </a:lnTo>
                  <a:lnTo>
                    <a:pt x="1601" y="2908"/>
                  </a:lnTo>
                  <a:lnTo>
                    <a:pt x="1742" y="2882"/>
                  </a:lnTo>
                  <a:lnTo>
                    <a:pt x="1883" y="2844"/>
                  </a:lnTo>
                  <a:lnTo>
                    <a:pt x="2011" y="2793"/>
                  </a:lnTo>
                  <a:lnTo>
                    <a:pt x="2139" y="2741"/>
                  </a:lnTo>
                  <a:lnTo>
                    <a:pt x="2267" y="2665"/>
                  </a:lnTo>
                  <a:lnTo>
                    <a:pt x="2370" y="2575"/>
                  </a:lnTo>
                  <a:lnTo>
                    <a:pt x="2485" y="2485"/>
                  </a:lnTo>
                  <a:lnTo>
                    <a:pt x="2575" y="2383"/>
                  </a:lnTo>
                  <a:lnTo>
                    <a:pt x="2652" y="2268"/>
                  </a:lnTo>
                  <a:lnTo>
                    <a:pt x="2728" y="2152"/>
                  </a:lnTo>
                  <a:lnTo>
                    <a:pt x="2793" y="2024"/>
                  </a:lnTo>
                  <a:lnTo>
                    <a:pt x="2844" y="1883"/>
                  </a:lnTo>
                  <a:lnTo>
                    <a:pt x="2882" y="1742"/>
                  </a:lnTo>
                  <a:lnTo>
                    <a:pt x="2895" y="1602"/>
                  </a:lnTo>
                  <a:lnTo>
                    <a:pt x="2908" y="1461"/>
                  </a:lnTo>
                  <a:lnTo>
                    <a:pt x="2895" y="1307"/>
                  </a:lnTo>
                  <a:lnTo>
                    <a:pt x="2882" y="1166"/>
                  </a:lnTo>
                  <a:lnTo>
                    <a:pt x="2844" y="1025"/>
                  </a:lnTo>
                  <a:lnTo>
                    <a:pt x="2793" y="884"/>
                  </a:lnTo>
                  <a:lnTo>
                    <a:pt x="2728" y="756"/>
                  </a:lnTo>
                  <a:lnTo>
                    <a:pt x="2652" y="641"/>
                  </a:lnTo>
                  <a:lnTo>
                    <a:pt x="2575" y="526"/>
                  </a:lnTo>
                  <a:lnTo>
                    <a:pt x="2485" y="423"/>
                  </a:lnTo>
                  <a:lnTo>
                    <a:pt x="2370" y="334"/>
                  </a:lnTo>
                  <a:lnTo>
                    <a:pt x="2267" y="244"/>
                  </a:lnTo>
                  <a:lnTo>
                    <a:pt x="2139" y="180"/>
                  </a:lnTo>
                  <a:lnTo>
                    <a:pt x="2011" y="116"/>
                  </a:lnTo>
                  <a:lnTo>
                    <a:pt x="1883" y="65"/>
                  </a:lnTo>
                  <a:lnTo>
                    <a:pt x="1742" y="26"/>
                  </a:lnTo>
                  <a:lnTo>
                    <a:pt x="1601" y="13"/>
                  </a:lnTo>
                  <a:lnTo>
                    <a:pt x="1448" y="1"/>
                  </a:lnTo>
                  <a:close/>
                </a:path>
              </a:pathLst>
            </a:cu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1"/>
            <p:cNvSpPr/>
            <p:nvPr/>
          </p:nvSpPr>
          <p:spPr>
            <a:xfrm rot="5400000">
              <a:off x="4378272" y="3237979"/>
              <a:ext cx="239203" cy="239203"/>
            </a:xfrm>
            <a:custGeom>
              <a:avLst/>
              <a:gdLst/>
              <a:ahLst/>
              <a:cxnLst/>
              <a:rect l="l" t="t" r="r" b="b"/>
              <a:pathLst>
                <a:path w="2909" h="2909" extrusionOk="0">
                  <a:moveTo>
                    <a:pt x="1448" y="1"/>
                  </a:moveTo>
                  <a:lnTo>
                    <a:pt x="1307" y="14"/>
                  </a:lnTo>
                  <a:lnTo>
                    <a:pt x="1166" y="27"/>
                  </a:lnTo>
                  <a:lnTo>
                    <a:pt x="1025" y="65"/>
                  </a:lnTo>
                  <a:lnTo>
                    <a:pt x="884" y="116"/>
                  </a:lnTo>
                  <a:lnTo>
                    <a:pt x="756" y="180"/>
                  </a:lnTo>
                  <a:lnTo>
                    <a:pt x="641" y="244"/>
                  </a:lnTo>
                  <a:lnTo>
                    <a:pt x="526" y="334"/>
                  </a:lnTo>
                  <a:lnTo>
                    <a:pt x="423" y="424"/>
                  </a:lnTo>
                  <a:lnTo>
                    <a:pt x="334" y="526"/>
                  </a:lnTo>
                  <a:lnTo>
                    <a:pt x="244" y="641"/>
                  </a:lnTo>
                  <a:lnTo>
                    <a:pt x="167" y="757"/>
                  </a:lnTo>
                  <a:lnTo>
                    <a:pt x="116" y="885"/>
                  </a:lnTo>
                  <a:lnTo>
                    <a:pt x="65" y="1026"/>
                  </a:lnTo>
                  <a:lnTo>
                    <a:pt x="26" y="1166"/>
                  </a:lnTo>
                  <a:lnTo>
                    <a:pt x="1" y="1307"/>
                  </a:lnTo>
                  <a:lnTo>
                    <a:pt x="1" y="1461"/>
                  </a:lnTo>
                  <a:lnTo>
                    <a:pt x="1" y="1602"/>
                  </a:lnTo>
                  <a:lnTo>
                    <a:pt x="26" y="1756"/>
                  </a:lnTo>
                  <a:lnTo>
                    <a:pt x="65" y="1884"/>
                  </a:lnTo>
                  <a:lnTo>
                    <a:pt x="116" y="2025"/>
                  </a:lnTo>
                  <a:lnTo>
                    <a:pt x="167" y="2153"/>
                  </a:lnTo>
                  <a:lnTo>
                    <a:pt x="244" y="2268"/>
                  </a:lnTo>
                  <a:lnTo>
                    <a:pt x="334" y="2383"/>
                  </a:lnTo>
                  <a:lnTo>
                    <a:pt x="423" y="2486"/>
                  </a:lnTo>
                  <a:lnTo>
                    <a:pt x="526" y="2575"/>
                  </a:lnTo>
                  <a:lnTo>
                    <a:pt x="641" y="2665"/>
                  </a:lnTo>
                  <a:lnTo>
                    <a:pt x="756" y="2742"/>
                  </a:lnTo>
                  <a:lnTo>
                    <a:pt x="884" y="2793"/>
                  </a:lnTo>
                  <a:lnTo>
                    <a:pt x="1025" y="2844"/>
                  </a:lnTo>
                  <a:lnTo>
                    <a:pt x="1166" y="2883"/>
                  </a:lnTo>
                  <a:lnTo>
                    <a:pt x="1307" y="2908"/>
                  </a:lnTo>
                  <a:lnTo>
                    <a:pt x="1602" y="2908"/>
                  </a:lnTo>
                  <a:lnTo>
                    <a:pt x="1743" y="2883"/>
                  </a:lnTo>
                  <a:lnTo>
                    <a:pt x="1883" y="2844"/>
                  </a:lnTo>
                  <a:lnTo>
                    <a:pt x="2024" y="2793"/>
                  </a:lnTo>
                  <a:lnTo>
                    <a:pt x="2152" y="2742"/>
                  </a:lnTo>
                  <a:lnTo>
                    <a:pt x="2268" y="2665"/>
                  </a:lnTo>
                  <a:lnTo>
                    <a:pt x="2383" y="2575"/>
                  </a:lnTo>
                  <a:lnTo>
                    <a:pt x="2485" y="2486"/>
                  </a:lnTo>
                  <a:lnTo>
                    <a:pt x="2575" y="2383"/>
                  </a:lnTo>
                  <a:lnTo>
                    <a:pt x="2665" y="2268"/>
                  </a:lnTo>
                  <a:lnTo>
                    <a:pt x="2729" y="2153"/>
                  </a:lnTo>
                  <a:lnTo>
                    <a:pt x="2793" y="2025"/>
                  </a:lnTo>
                  <a:lnTo>
                    <a:pt x="2844" y="1884"/>
                  </a:lnTo>
                  <a:lnTo>
                    <a:pt x="2882" y="1756"/>
                  </a:lnTo>
                  <a:lnTo>
                    <a:pt x="2895" y="1602"/>
                  </a:lnTo>
                  <a:lnTo>
                    <a:pt x="2908" y="1461"/>
                  </a:lnTo>
                  <a:lnTo>
                    <a:pt x="2895" y="1307"/>
                  </a:lnTo>
                  <a:lnTo>
                    <a:pt x="2882" y="1166"/>
                  </a:lnTo>
                  <a:lnTo>
                    <a:pt x="2844" y="1026"/>
                  </a:lnTo>
                  <a:lnTo>
                    <a:pt x="2793" y="885"/>
                  </a:lnTo>
                  <a:lnTo>
                    <a:pt x="2729" y="757"/>
                  </a:lnTo>
                  <a:lnTo>
                    <a:pt x="2665" y="641"/>
                  </a:lnTo>
                  <a:lnTo>
                    <a:pt x="2575" y="526"/>
                  </a:lnTo>
                  <a:lnTo>
                    <a:pt x="2485" y="424"/>
                  </a:lnTo>
                  <a:lnTo>
                    <a:pt x="2383" y="334"/>
                  </a:lnTo>
                  <a:lnTo>
                    <a:pt x="2268" y="244"/>
                  </a:lnTo>
                  <a:lnTo>
                    <a:pt x="2152" y="180"/>
                  </a:lnTo>
                  <a:lnTo>
                    <a:pt x="2024" y="116"/>
                  </a:lnTo>
                  <a:lnTo>
                    <a:pt x="1883" y="65"/>
                  </a:lnTo>
                  <a:lnTo>
                    <a:pt x="1743" y="27"/>
                  </a:lnTo>
                  <a:lnTo>
                    <a:pt x="1602" y="14"/>
                  </a:lnTo>
                  <a:lnTo>
                    <a:pt x="1448" y="1"/>
                  </a:lnTo>
                  <a:close/>
                </a:path>
              </a:pathLst>
            </a:custGeom>
            <a:solidFill>
              <a:srgbClr val="FCBC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1"/>
            <p:cNvSpPr/>
            <p:nvPr/>
          </p:nvSpPr>
          <p:spPr>
            <a:xfrm rot="5400000">
              <a:off x="3786877" y="2606622"/>
              <a:ext cx="239203" cy="240190"/>
            </a:xfrm>
            <a:custGeom>
              <a:avLst/>
              <a:gdLst/>
              <a:ahLst/>
              <a:cxnLst/>
              <a:rect l="l" t="t" r="r" b="b"/>
              <a:pathLst>
                <a:path w="2909" h="2921" extrusionOk="0">
                  <a:moveTo>
                    <a:pt x="1448" y="0"/>
                  </a:moveTo>
                  <a:lnTo>
                    <a:pt x="1307" y="13"/>
                  </a:lnTo>
                  <a:lnTo>
                    <a:pt x="1153" y="39"/>
                  </a:lnTo>
                  <a:lnTo>
                    <a:pt x="1025" y="64"/>
                  </a:lnTo>
                  <a:lnTo>
                    <a:pt x="885" y="115"/>
                  </a:lnTo>
                  <a:lnTo>
                    <a:pt x="756" y="179"/>
                  </a:lnTo>
                  <a:lnTo>
                    <a:pt x="641" y="256"/>
                  </a:lnTo>
                  <a:lnTo>
                    <a:pt x="526" y="333"/>
                  </a:lnTo>
                  <a:lnTo>
                    <a:pt x="423" y="436"/>
                  </a:lnTo>
                  <a:lnTo>
                    <a:pt x="334" y="538"/>
                  </a:lnTo>
                  <a:lnTo>
                    <a:pt x="244" y="641"/>
                  </a:lnTo>
                  <a:lnTo>
                    <a:pt x="167" y="769"/>
                  </a:lnTo>
                  <a:lnTo>
                    <a:pt x="116" y="897"/>
                  </a:lnTo>
                  <a:lnTo>
                    <a:pt x="65" y="1025"/>
                  </a:lnTo>
                  <a:lnTo>
                    <a:pt x="26" y="1166"/>
                  </a:lnTo>
                  <a:lnTo>
                    <a:pt x="1" y="1307"/>
                  </a:lnTo>
                  <a:lnTo>
                    <a:pt x="1" y="1460"/>
                  </a:lnTo>
                  <a:lnTo>
                    <a:pt x="1" y="1601"/>
                  </a:lnTo>
                  <a:lnTo>
                    <a:pt x="26" y="1755"/>
                  </a:lnTo>
                  <a:lnTo>
                    <a:pt x="65" y="1896"/>
                  </a:lnTo>
                  <a:lnTo>
                    <a:pt x="116" y="2024"/>
                  </a:lnTo>
                  <a:lnTo>
                    <a:pt x="167" y="2152"/>
                  </a:lnTo>
                  <a:lnTo>
                    <a:pt x="244" y="2267"/>
                  </a:lnTo>
                  <a:lnTo>
                    <a:pt x="334" y="2382"/>
                  </a:lnTo>
                  <a:lnTo>
                    <a:pt x="423" y="2485"/>
                  </a:lnTo>
                  <a:lnTo>
                    <a:pt x="526" y="2587"/>
                  </a:lnTo>
                  <a:lnTo>
                    <a:pt x="641" y="2664"/>
                  </a:lnTo>
                  <a:lnTo>
                    <a:pt x="756" y="2741"/>
                  </a:lnTo>
                  <a:lnTo>
                    <a:pt x="885" y="2805"/>
                  </a:lnTo>
                  <a:lnTo>
                    <a:pt x="1025" y="2844"/>
                  </a:lnTo>
                  <a:lnTo>
                    <a:pt x="1153" y="2882"/>
                  </a:lnTo>
                  <a:lnTo>
                    <a:pt x="1307" y="2908"/>
                  </a:lnTo>
                  <a:lnTo>
                    <a:pt x="1448" y="2920"/>
                  </a:lnTo>
                  <a:lnTo>
                    <a:pt x="1602" y="2908"/>
                  </a:lnTo>
                  <a:lnTo>
                    <a:pt x="1743" y="2882"/>
                  </a:lnTo>
                  <a:lnTo>
                    <a:pt x="1884" y="2844"/>
                  </a:lnTo>
                  <a:lnTo>
                    <a:pt x="2024" y="2805"/>
                  </a:lnTo>
                  <a:lnTo>
                    <a:pt x="2152" y="2741"/>
                  </a:lnTo>
                  <a:lnTo>
                    <a:pt x="2268" y="2664"/>
                  </a:lnTo>
                  <a:lnTo>
                    <a:pt x="2383" y="2587"/>
                  </a:lnTo>
                  <a:lnTo>
                    <a:pt x="2485" y="2485"/>
                  </a:lnTo>
                  <a:lnTo>
                    <a:pt x="2575" y="2382"/>
                  </a:lnTo>
                  <a:lnTo>
                    <a:pt x="2665" y="2267"/>
                  </a:lnTo>
                  <a:lnTo>
                    <a:pt x="2729" y="2152"/>
                  </a:lnTo>
                  <a:lnTo>
                    <a:pt x="2793" y="2024"/>
                  </a:lnTo>
                  <a:lnTo>
                    <a:pt x="2844" y="1896"/>
                  </a:lnTo>
                  <a:lnTo>
                    <a:pt x="2883" y="1755"/>
                  </a:lnTo>
                  <a:lnTo>
                    <a:pt x="2895" y="1601"/>
                  </a:lnTo>
                  <a:lnTo>
                    <a:pt x="2908" y="1460"/>
                  </a:lnTo>
                  <a:lnTo>
                    <a:pt x="2895" y="1307"/>
                  </a:lnTo>
                  <a:lnTo>
                    <a:pt x="2883" y="1166"/>
                  </a:lnTo>
                  <a:lnTo>
                    <a:pt x="2844" y="1025"/>
                  </a:lnTo>
                  <a:lnTo>
                    <a:pt x="2793" y="897"/>
                  </a:lnTo>
                  <a:lnTo>
                    <a:pt x="2729" y="769"/>
                  </a:lnTo>
                  <a:lnTo>
                    <a:pt x="2665" y="641"/>
                  </a:lnTo>
                  <a:lnTo>
                    <a:pt x="2575" y="538"/>
                  </a:lnTo>
                  <a:lnTo>
                    <a:pt x="2485" y="436"/>
                  </a:lnTo>
                  <a:lnTo>
                    <a:pt x="2383" y="333"/>
                  </a:lnTo>
                  <a:lnTo>
                    <a:pt x="2268" y="256"/>
                  </a:lnTo>
                  <a:lnTo>
                    <a:pt x="2152" y="179"/>
                  </a:lnTo>
                  <a:lnTo>
                    <a:pt x="2024" y="115"/>
                  </a:lnTo>
                  <a:lnTo>
                    <a:pt x="1884" y="64"/>
                  </a:lnTo>
                  <a:lnTo>
                    <a:pt x="1743" y="39"/>
                  </a:lnTo>
                  <a:lnTo>
                    <a:pt x="1602" y="13"/>
                  </a:lnTo>
                  <a:lnTo>
                    <a:pt x="1448" y="0"/>
                  </a:lnTo>
                  <a:close/>
                </a:path>
              </a:pathLst>
            </a:custGeom>
            <a:solidFill>
              <a:srgbClr val="FCBC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1"/>
            <p:cNvSpPr/>
            <p:nvPr/>
          </p:nvSpPr>
          <p:spPr>
            <a:xfrm rot="5400000">
              <a:off x="3192974" y="3107933"/>
              <a:ext cx="239121" cy="240190"/>
            </a:xfrm>
            <a:custGeom>
              <a:avLst/>
              <a:gdLst/>
              <a:ahLst/>
              <a:cxnLst/>
              <a:rect l="l" t="t" r="r" b="b"/>
              <a:pathLst>
                <a:path w="2908" h="2921" extrusionOk="0">
                  <a:moveTo>
                    <a:pt x="1448" y="1"/>
                  </a:moveTo>
                  <a:lnTo>
                    <a:pt x="1307" y="14"/>
                  </a:lnTo>
                  <a:lnTo>
                    <a:pt x="1153" y="39"/>
                  </a:lnTo>
                  <a:lnTo>
                    <a:pt x="1012" y="65"/>
                  </a:lnTo>
                  <a:lnTo>
                    <a:pt x="884" y="116"/>
                  </a:lnTo>
                  <a:lnTo>
                    <a:pt x="756" y="180"/>
                  </a:lnTo>
                  <a:lnTo>
                    <a:pt x="641" y="257"/>
                  </a:lnTo>
                  <a:lnTo>
                    <a:pt x="525" y="334"/>
                  </a:lnTo>
                  <a:lnTo>
                    <a:pt x="423" y="436"/>
                  </a:lnTo>
                  <a:lnTo>
                    <a:pt x="333" y="539"/>
                  </a:lnTo>
                  <a:lnTo>
                    <a:pt x="244" y="641"/>
                  </a:lnTo>
                  <a:lnTo>
                    <a:pt x="167" y="769"/>
                  </a:lnTo>
                  <a:lnTo>
                    <a:pt x="116" y="897"/>
                  </a:lnTo>
                  <a:lnTo>
                    <a:pt x="64" y="1025"/>
                  </a:lnTo>
                  <a:lnTo>
                    <a:pt x="26" y="1166"/>
                  </a:lnTo>
                  <a:lnTo>
                    <a:pt x="0" y="1307"/>
                  </a:lnTo>
                  <a:lnTo>
                    <a:pt x="0" y="1461"/>
                  </a:lnTo>
                  <a:lnTo>
                    <a:pt x="0" y="1615"/>
                  </a:lnTo>
                  <a:lnTo>
                    <a:pt x="26" y="1755"/>
                  </a:lnTo>
                  <a:lnTo>
                    <a:pt x="64" y="1896"/>
                  </a:lnTo>
                  <a:lnTo>
                    <a:pt x="116" y="2024"/>
                  </a:lnTo>
                  <a:lnTo>
                    <a:pt x="167" y="2153"/>
                  </a:lnTo>
                  <a:lnTo>
                    <a:pt x="244" y="2268"/>
                  </a:lnTo>
                  <a:lnTo>
                    <a:pt x="333" y="2383"/>
                  </a:lnTo>
                  <a:lnTo>
                    <a:pt x="423" y="2486"/>
                  </a:lnTo>
                  <a:lnTo>
                    <a:pt x="525" y="2588"/>
                  </a:lnTo>
                  <a:lnTo>
                    <a:pt x="641" y="2665"/>
                  </a:lnTo>
                  <a:lnTo>
                    <a:pt x="756" y="2742"/>
                  </a:lnTo>
                  <a:lnTo>
                    <a:pt x="884" y="2806"/>
                  </a:lnTo>
                  <a:lnTo>
                    <a:pt x="1012" y="2844"/>
                  </a:lnTo>
                  <a:lnTo>
                    <a:pt x="1153" y="2883"/>
                  </a:lnTo>
                  <a:lnTo>
                    <a:pt x="1307" y="2908"/>
                  </a:lnTo>
                  <a:lnTo>
                    <a:pt x="1448" y="2921"/>
                  </a:lnTo>
                  <a:lnTo>
                    <a:pt x="1601" y="2908"/>
                  </a:lnTo>
                  <a:lnTo>
                    <a:pt x="1742" y="2883"/>
                  </a:lnTo>
                  <a:lnTo>
                    <a:pt x="1883" y="2844"/>
                  </a:lnTo>
                  <a:lnTo>
                    <a:pt x="2024" y="2806"/>
                  </a:lnTo>
                  <a:lnTo>
                    <a:pt x="2139" y="2742"/>
                  </a:lnTo>
                  <a:lnTo>
                    <a:pt x="2267" y="2665"/>
                  </a:lnTo>
                  <a:lnTo>
                    <a:pt x="2383" y="2588"/>
                  </a:lnTo>
                  <a:lnTo>
                    <a:pt x="2485" y="2486"/>
                  </a:lnTo>
                  <a:lnTo>
                    <a:pt x="2575" y="2383"/>
                  </a:lnTo>
                  <a:lnTo>
                    <a:pt x="2664" y="2268"/>
                  </a:lnTo>
                  <a:lnTo>
                    <a:pt x="2728" y="2153"/>
                  </a:lnTo>
                  <a:lnTo>
                    <a:pt x="2792" y="2024"/>
                  </a:lnTo>
                  <a:lnTo>
                    <a:pt x="2844" y="1896"/>
                  </a:lnTo>
                  <a:lnTo>
                    <a:pt x="2882" y="1755"/>
                  </a:lnTo>
                  <a:lnTo>
                    <a:pt x="2895" y="1615"/>
                  </a:lnTo>
                  <a:lnTo>
                    <a:pt x="2908" y="1461"/>
                  </a:lnTo>
                  <a:lnTo>
                    <a:pt x="2895" y="1307"/>
                  </a:lnTo>
                  <a:lnTo>
                    <a:pt x="2882" y="1166"/>
                  </a:lnTo>
                  <a:lnTo>
                    <a:pt x="2844" y="1025"/>
                  </a:lnTo>
                  <a:lnTo>
                    <a:pt x="2792" y="897"/>
                  </a:lnTo>
                  <a:lnTo>
                    <a:pt x="2728" y="769"/>
                  </a:lnTo>
                  <a:lnTo>
                    <a:pt x="2664" y="641"/>
                  </a:lnTo>
                  <a:lnTo>
                    <a:pt x="2575" y="539"/>
                  </a:lnTo>
                  <a:lnTo>
                    <a:pt x="2485" y="436"/>
                  </a:lnTo>
                  <a:lnTo>
                    <a:pt x="2383" y="334"/>
                  </a:lnTo>
                  <a:lnTo>
                    <a:pt x="2267" y="257"/>
                  </a:lnTo>
                  <a:lnTo>
                    <a:pt x="2139" y="180"/>
                  </a:lnTo>
                  <a:lnTo>
                    <a:pt x="2024" y="116"/>
                  </a:lnTo>
                  <a:lnTo>
                    <a:pt x="1883" y="65"/>
                  </a:lnTo>
                  <a:lnTo>
                    <a:pt x="1742" y="39"/>
                  </a:lnTo>
                  <a:lnTo>
                    <a:pt x="1601" y="14"/>
                  </a:lnTo>
                  <a:lnTo>
                    <a:pt x="1448"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1"/>
            <p:cNvSpPr/>
            <p:nvPr/>
          </p:nvSpPr>
          <p:spPr>
            <a:xfrm rot="5400000">
              <a:off x="2819035" y="2606622"/>
              <a:ext cx="239203" cy="240190"/>
            </a:xfrm>
            <a:custGeom>
              <a:avLst/>
              <a:gdLst/>
              <a:ahLst/>
              <a:cxnLst/>
              <a:rect l="l" t="t" r="r" b="b"/>
              <a:pathLst>
                <a:path w="2909" h="2921" extrusionOk="0">
                  <a:moveTo>
                    <a:pt x="1448" y="1"/>
                  </a:moveTo>
                  <a:lnTo>
                    <a:pt x="1307" y="13"/>
                  </a:lnTo>
                  <a:lnTo>
                    <a:pt x="1153" y="39"/>
                  </a:lnTo>
                  <a:lnTo>
                    <a:pt x="1025" y="77"/>
                  </a:lnTo>
                  <a:lnTo>
                    <a:pt x="885" y="116"/>
                  </a:lnTo>
                  <a:lnTo>
                    <a:pt x="756" y="180"/>
                  </a:lnTo>
                  <a:lnTo>
                    <a:pt x="641" y="257"/>
                  </a:lnTo>
                  <a:lnTo>
                    <a:pt x="526" y="334"/>
                  </a:lnTo>
                  <a:lnTo>
                    <a:pt x="423" y="436"/>
                  </a:lnTo>
                  <a:lnTo>
                    <a:pt x="334" y="539"/>
                  </a:lnTo>
                  <a:lnTo>
                    <a:pt x="244" y="654"/>
                  </a:lnTo>
                  <a:lnTo>
                    <a:pt x="167" y="769"/>
                  </a:lnTo>
                  <a:lnTo>
                    <a:pt x="116" y="897"/>
                  </a:lnTo>
                  <a:lnTo>
                    <a:pt x="65" y="1025"/>
                  </a:lnTo>
                  <a:lnTo>
                    <a:pt x="26" y="1166"/>
                  </a:lnTo>
                  <a:lnTo>
                    <a:pt x="1" y="1307"/>
                  </a:lnTo>
                  <a:lnTo>
                    <a:pt x="1" y="1461"/>
                  </a:lnTo>
                  <a:lnTo>
                    <a:pt x="1" y="1614"/>
                  </a:lnTo>
                  <a:lnTo>
                    <a:pt x="26" y="1755"/>
                  </a:lnTo>
                  <a:lnTo>
                    <a:pt x="65" y="1896"/>
                  </a:lnTo>
                  <a:lnTo>
                    <a:pt x="116" y="2024"/>
                  </a:lnTo>
                  <a:lnTo>
                    <a:pt x="167" y="2152"/>
                  </a:lnTo>
                  <a:lnTo>
                    <a:pt x="244" y="2280"/>
                  </a:lnTo>
                  <a:lnTo>
                    <a:pt x="334" y="2383"/>
                  </a:lnTo>
                  <a:lnTo>
                    <a:pt x="423" y="2485"/>
                  </a:lnTo>
                  <a:lnTo>
                    <a:pt x="526" y="2588"/>
                  </a:lnTo>
                  <a:lnTo>
                    <a:pt x="641" y="2665"/>
                  </a:lnTo>
                  <a:lnTo>
                    <a:pt x="756" y="2741"/>
                  </a:lnTo>
                  <a:lnTo>
                    <a:pt x="885" y="2806"/>
                  </a:lnTo>
                  <a:lnTo>
                    <a:pt x="1025" y="2857"/>
                  </a:lnTo>
                  <a:lnTo>
                    <a:pt x="1153" y="2882"/>
                  </a:lnTo>
                  <a:lnTo>
                    <a:pt x="1307" y="2908"/>
                  </a:lnTo>
                  <a:lnTo>
                    <a:pt x="1448" y="2921"/>
                  </a:lnTo>
                  <a:lnTo>
                    <a:pt x="1602" y="2908"/>
                  </a:lnTo>
                  <a:lnTo>
                    <a:pt x="1743" y="2882"/>
                  </a:lnTo>
                  <a:lnTo>
                    <a:pt x="1884" y="2857"/>
                  </a:lnTo>
                  <a:lnTo>
                    <a:pt x="2024" y="2806"/>
                  </a:lnTo>
                  <a:lnTo>
                    <a:pt x="2152" y="2741"/>
                  </a:lnTo>
                  <a:lnTo>
                    <a:pt x="2268" y="2665"/>
                  </a:lnTo>
                  <a:lnTo>
                    <a:pt x="2383" y="2588"/>
                  </a:lnTo>
                  <a:lnTo>
                    <a:pt x="2485" y="2485"/>
                  </a:lnTo>
                  <a:lnTo>
                    <a:pt x="2575" y="2383"/>
                  </a:lnTo>
                  <a:lnTo>
                    <a:pt x="2665" y="2280"/>
                  </a:lnTo>
                  <a:lnTo>
                    <a:pt x="2729" y="2152"/>
                  </a:lnTo>
                  <a:lnTo>
                    <a:pt x="2793" y="2024"/>
                  </a:lnTo>
                  <a:lnTo>
                    <a:pt x="2844" y="1896"/>
                  </a:lnTo>
                  <a:lnTo>
                    <a:pt x="2883" y="1755"/>
                  </a:lnTo>
                  <a:lnTo>
                    <a:pt x="2895" y="1614"/>
                  </a:lnTo>
                  <a:lnTo>
                    <a:pt x="2908" y="1461"/>
                  </a:lnTo>
                  <a:lnTo>
                    <a:pt x="2895" y="1307"/>
                  </a:lnTo>
                  <a:lnTo>
                    <a:pt x="2883" y="1166"/>
                  </a:lnTo>
                  <a:lnTo>
                    <a:pt x="2844" y="1025"/>
                  </a:lnTo>
                  <a:lnTo>
                    <a:pt x="2793" y="897"/>
                  </a:lnTo>
                  <a:lnTo>
                    <a:pt x="2729" y="769"/>
                  </a:lnTo>
                  <a:lnTo>
                    <a:pt x="2665" y="654"/>
                  </a:lnTo>
                  <a:lnTo>
                    <a:pt x="2575" y="539"/>
                  </a:lnTo>
                  <a:lnTo>
                    <a:pt x="2485" y="436"/>
                  </a:lnTo>
                  <a:lnTo>
                    <a:pt x="2383" y="334"/>
                  </a:lnTo>
                  <a:lnTo>
                    <a:pt x="2268" y="257"/>
                  </a:lnTo>
                  <a:lnTo>
                    <a:pt x="2152" y="180"/>
                  </a:lnTo>
                  <a:lnTo>
                    <a:pt x="2024" y="116"/>
                  </a:lnTo>
                  <a:lnTo>
                    <a:pt x="1884" y="77"/>
                  </a:lnTo>
                  <a:lnTo>
                    <a:pt x="1743" y="39"/>
                  </a:lnTo>
                  <a:lnTo>
                    <a:pt x="1602" y="13"/>
                  </a:lnTo>
                  <a:lnTo>
                    <a:pt x="1448"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1"/>
            <p:cNvSpPr/>
            <p:nvPr/>
          </p:nvSpPr>
          <p:spPr>
            <a:xfrm rot="5400000">
              <a:off x="2190801" y="2776672"/>
              <a:ext cx="239203" cy="239203"/>
            </a:xfrm>
            <a:custGeom>
              <a:avLst/>
              <a:gdLst/>
              <a:ahLst/>
              <a:cxnLst/>
              <a:rect l="l" t="t" r="r" b="b"/>
              <a:pathLst>
                <a:path w="2909" h="2909" extrusionOk="0">
                  <a:moveTo>
                    <a:pt x="1307" y="1"/>
                  </a:moveTo>
                  <a:lnTo>
                    <a:pt x="1154" y="27"/>
                  </a:lnTo>
                  <a:lnTo>
                    <a:pt x="1025" y="65"/>
                  </a:lnTo>
                  <a:lnTo>
                    <a:pt x="885" y="103"/>
                  </a:lnTo>
                  <a:lnTo>
                    <a:pt x="756" y="167"/>
                  </a:lnTo>
                  <a:lnTo>
                    <a:pt x="641" y="244"/>
                  </a:lnTo>
                  <a:lnTo>
                    <a:pt x="526" y="321"/>
                  </a:lnTo>
                  <a:lnTo>
                    <a:pt x="423" y="424"/>
                  </a:lnTo>
                  <a:lnTo>
                    <a:pt x="334" y="526"/>
                  </a:lnTo>
                  <a:lnTo>
                    <a:pt x="244" y="641"/>
                  </a:lnTo>
                  <a:lnTo>
                    <a:pt x="167" y="757"/>
                  </a:lnTo>
                  <a:lnTo>
                    <a:pt x="116" y="885"/>
                  </a:lnTo>
                  <a:lnTo>
                    <a:pt x="65" y="1013"/>
                  </a:lnTo>
                  <a:lnTo>
                    <a:pt x="26" y="1154"/>
                  </a:lnTo>
                  <a:lnTo>
                    <a:pt x="1" y="1307"/>
                  </a:lnTo>
                  <a:lnTo>
                    <a:pt x="1" y="1448"/>
                  </a:lnTo>
                  <a:lnTo>
                    <a:pt x="1" y="1602"/>
                  </a:lnTo>
                  <a:lnTo>
                    <a:pt x="26" y="1743"/>
                  </a:lnTo>
                  <a:lnTo>
                    <a:pt x="65" y="1884"/>
                  </a:lnTo>
                  <a:lnTo>
                    <a:pt x="116" y="2012"/>
                  </a:lnTo>
                  <a:lnTo>
                    <a:pt x="167" y="2140"/>
                  </a:lnTo>
                  <a:lnTo>
                    <a:pt x="244" y="2268"/>
                  </a:lnTo>
                  <a:lnTo>
                    <a:pt x="334" y="2370"/>
                  </a:lnTo>
                  <a:lnTo>
                    <a:pt x="423" y="2486"/>
                  </a:lnTo>
                  <a:lnTo>
                    <a:pt x="526" y="2575"/>
                  </a:lnTo>
                  <a:lnTo>
                    <a:pt x="641" y="2652"/>
                  </a:lnTo>
                  <a:lnTo>
                    <a:pt x="756" y="2729"/>
                  </a:lnTo>
                  <a:lnTo>
                    <a:pt x="885" y="2793"/>
                  </a:lnTo>
                  <a:lnTo>
                    <a:pt x="1025" y="2844"/>
                  </a:lnTo>
                  <a:lnTo>
                    <a:pt x="1154" y="2883"/>
                  </a:lnTo>
                  <a:lnTo>
                    <a:pt x="1307" y="2896"/>
                  </a:lnTo>
                  <a:lnTo>
                    <a:pt x="1448" y="2908"/>
                  </a:lnTo>
                  <a:lnTo>
                    <a:pt x="1602" y="2896"/>
                  </a:lnTo>
                  <a:lnTo>
                    <a:pt x="1743" y="2883"/>
                  </a:lnTo>
                  <a:lnTo>
                    <a:pt x="1884" y="2844"/>
                  </a:lnTo>
                  <a:lnTo>
                    <a:pt x="2024" y="2793"/>
                  </a:lnTo>
                  <a:lnTo>
                    <a:pt x="2153" y="2729"/>
                  </a:lnTo>
                  <a:lnTo>
                    <a:pt x="2268" y="2652"/>
                  </a:lnTo>
                  <a:lnTo>
                    <a:pt x="2383" y="2575"/>
                  </a:lnTo>
                  <a:lnTo>
                    <a:pt x="2486" y="2486"/>
                  </a:lnTo>
                  <a:lnTo>
                    <a:pt x="2575" y="2370"/>
                  </a:lnTo>
                  <a:lnTo>
                    <a:pt x="2665" y="2268"/>
                  </a:lnTo>
                  <a:lnTo>
                    <a:pt x="2729" y="2140"/>
                  </a:lnTo>
                  <a:lnTo>
                    <a:pt x="2793" y="2012"/>
                  </a:lnTo>
                  <a:lnTo>
                    <a:pt x="2844" y="1884"/>
                  </a:lnTo>
                  <a:lnTo>
                    <a:pt x="2883" y="1743"/>
                  </a:lnTo>
                  <a:lnTo>
                    <a:pt x="2895" y="1602"/>
                  </a:lnTo>
                  <a:lnTo>
                    <a:pt x="2908" y="1448"/>
                  </a:lnTo>
                  <a:lnTo>
                    <a:pt x="2895" y="1307"/>
                  </a:lnTo>
                  <a:lnTo>
                    <a:pt x="2883" y="1154"/>
                  </a:lnTo>
                  <a:lnTo>
                    <a:pt x="2844" y="1013"/>
                  </a:lnTo>
                  <a:lnTo>
                    <a:pt x="2793" y="885"/>
                  </a:lnTo>
                  <a:lnTo>
                    <a:pt x="2729" y="757"/>
                  </a:lnTo>
                  <a:lnTo>
                    <a:pt x="2665" y="641"/>
                  </a:lnTo>
                  <a:lnTo>
                    <a:pt x="2575" y="526"/>
                  </a:lnTo>
                  <a:lnTo>
                    <a:pt x="2486" y="424"/>
                  </a:lnTo>
                  <a:lnTo>
                    <a:pt x="2383" y="321"/>
                  </a:lnTo>
                  <a:lnTo>
                    <a:pt x="2268" y="244"/>
                  </a:lnTo>
                  <a:lnTo>
                    <a:pt x="2153" y="167"/>
                  </a:lnTo>
                  <a:lnTo>
                    <a:pt x="2024" y="103"/>
                  </a:lnTo>
                  <a:lnTo>
                    <a:pt x="1884" y="65"/>
                  </a:lnTo>
                  <a:lnTo>
                    <a:pt x="1743" y="27"/>
                  </a:lnTo>
                  <a:lnTo>
                    <a:pt x="1602"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1"/>
            <p:cNvSpPr/>
            <p:nvPr/>
          </p:nvSpPr>
          <p:spPr>
            <a:xfrm rot="5400000">
              <a:off x="3969169" y="2002128"/>
              <a:ext cx="1057459" cy="4279092"/>
            </a:xfrm>
            <a:custGeom>
              <a:avLst/>
              <a:gdLst/>
              <a:ahLst/>
              <a:cxnLst/>
              <a:rect l="l" t="t" r="r" b="b"/>
              <a:pathLst>
                <a:path w="12860" h="52039" extrusionOk="0">
                  <a:moveTo>
                    <a:pt x="974" y="0"/>
                  </a:moveTo>
                  <a:lnTo>
                    <a:pt x="871" y="13"/>
                  </a:lnTo>
                  <a:lnTo>
                    <a:pt x="769" y="26"/>
                  </a:lnTo>
                  <a:lnTo>
                    <a:pt x="679" y="52"/>
                  </a:lnTo>
                  <a:lnTo>
                    <a:pt x="589" y="77"/>
                  </a:lnTo>
                  <a:lnTo>
                    <a:pt x="513" y="116"/>
                  </a:lnTo>
                  <a:lnTo>
                    <a:pt x="423" y="167"/>
                  </a:lnTo>
                  <a:lnTo>
                    <a:pt x="359" y="231"/>
                  </a:lnTo>
                  <a:lnTo>
                    <a:pt x="282" y="282"/>
                  </a:lnTo>
                  <a:lnTo>
                    <a:pt x="218" y="359"/>
                  </a:lnTo>
                  <a:lnTo>
                    <a:pt x="167" y="436"/>
                  </a:lnTo>
                  <a:lnTo>
                    <a:pt x="116" y="513"/>
                  </a:lnTo>
                  <a:lnTo>
                    <a:pt x="77" y="602"/>
                  </a:lnTo>
                  <a:lnTo>
                    <a:pt x="39" y="692"/>
                  </a:lnTo>
                  <a:lnTo>
                    <a:pt x="13" y="782"/>
                  </a:lnTo>
                  <a:lnTo>
                    <a:pt x="0" y="871"/>
                  </a:lnTo>
                  <a:lnTo>
                    <a:pt x="0" y="974"/>
                  </a:lnTo>
                  <a:lnTo>
                    <a:pt x="0" y="10400"/>
                  </a:lnTo>
                  <a:lnTo>
                    <a:pt x="13" y="10772"/>
                  </a:lnTo>
                  <a:lnTo>
                    <a:pt x="26" y="11143"/>
                  </a:lnTo>
                  <a:lnTo>
                    <a:pt x="77" y="11515"/>
                  </a:lnTo>
                  <a:lnTo>
                    <a:pt x="128" y="11873"/>
                  </a:lnTo>
                  <a:lnTo>
                    <a:pt x="192" y="12219"/>
                  </a:lnTo>
                  <a:lnTo>
                    <a:pt x="282" y="12565"/>
                  </a:lnTo>
                  <a:lnTo>
                    <a:pt x="385" y="12911"/>
                  </a:lnTo>
                  <a:lnTo>
                    <a:pt x="500" y="13244"/>
                  </a:lnTo>
                  <a:lnTo>
                    <a:pt x="628" y="13564"/>
                  </a:lnTo>
                  <a:lnTo>
                    <a:pt x="769" y="13884"/>
                  </a:lnTo>
                  <a:lnTo>
                    <a:pt x="910" y="14179"/>
                  </a:lnTo>
                  <a:lnTo>
                    <a:pt x="1076" y="14486"/>
                  </a:lnTo>
                  <a:lnTo>
                    <a:pt x="1255" y="14768"/>
                  </a:lnTo>
                  <a:lnTo>
                    <a:pt x="1448" y="15050"/>
                  </a:lnTo>
                  <a:lnTo>
                    <a:pt x="1640" y="15306"/>
                  </a:lnTo>
                  <a:lnTo>
                    <a:pt x="1857" y="15562"/>
                  </a:lnTo>
                  <a:lnTo>
                    <a:pt x="2075" y="15805"/>
                  </a:lnTo>
                  <a:lnTo>
                    <a:pt x="2306" y="16036"/>
                  </a:lnTo>
                  <a:lnTo>
                    <a:pt x="2536" y="16254"/>
                  </a:lnTo>
                  <a:lnTo>
                    <a:pt x="2792" y="16459"/>
                  </a:lnTo>
                  <a:lnTo>
                    <a:pt x="3049" y="16651"/>
                  </a:lnTo>
                  <a:lnTo>
                    <a:pt x="3305" y="16817"/>
                  </a:lnTo>
                  <a:lnTo>
                    <a:pt x="3574" y="16984"/>
                  </a:lnTo>
                  <a:lnTo>
                    <a:pt x="3855" y="17125"/>
                  </a:lnTo>
                  <a:lnTo>
                    <a:pt x="4150" y="17265"/>
                  </a:lnTo>
                  <a:lnTo>
                    <a:pt x="4445" y="17381"/>
                  </a:lnTo>
                  <a:lnTo>
                    <a:pt x="4739" y="17470"/>
                  </a:lnTo>
                  <a:lnTo>
                    <a:pt x="5047" y="17560"/>
                  </a:lnTo>
                  <a:lnTo>
                    <a:pt x="5354" y="17624"/>
                  </a:lnTo>
                  <a:lnTo>
                    <a:pt x="5674" y="17662"/>
                  </a:lnTo>
                  <a:lnTo>
                    <a:pt x="5994" y="17701"/>
                  </a:lnTo>
                  <a:lnTo>
                    <a:pt x="6545" y="17701"/>
                  </a:lnTo>
                  <a:lnTo>
                    <a:pt x="6763" y="17714"/>
                  </a:lnTo>
                  <a:lnTo>
                    <a:pt x="6993" y="17739"/>
                  </a:lnTo>
                  <a:lnTo>
                    <a:pt x="7211" y="17765"/>
                  </a:lnTo>
                  <a:lnTo>
                    <a:pt x="7429" y="17816"/>
                  </a:lnTo>
                  <a:lnTo>
                    <a:pt x="7634" y="17880"/>
                  </a:lnTo>
                  <a:lnTo>
                    <a:pt x="7839" y="17944"/>
                  </a:lnTo>
                  <a:lnTo>
                    <a:pt x="8044" y="18034"/>
                  </a:lnTo>
                  <a:lnTo>
                    <a:pt x="8249" y="18124"/>
                  </a:lnTo>
                  <a:lnTo>
                    <a:pt x="8441" y="18239"/>
                  </a:lnTo>
                  <a:lnTo>
                    <a:pt x="8620" y="18354"/>
                  </a:lnTo>
                  <a:lnTo>
                    <a:pt x="8812" y="18482"/>
                  </a:lnTo>
                  <a:lnTo>
                    <a:pt x="8991" y="18623"/>
                  </a:lnTo>
                  <a:lnTo>
                    <a:pt x="9158" y="18777"/>
                  </a:lnTo>
                  <a:lnTo>
                    <a:pt x="9324" y="18930"/>
                  </a:lnTo>
                  <a:lnTo>
                    <a:pt x="9478" y="19097"/>
                  </a:lnTo>
                  <a:lnTo>
                    <a:pt x="9632" y="19276"/>
                  </a:lnTo>
                  <a:lnTo>
                    <a:pt x="9785" y="19468"/>
                  </a:lnTo>
                  <a:lnTo>
                    <a:pt x="9914" y="19660"/>
                  </a:lnTo>
                  <a:lnTo>
                    <a:pt x="10042" y="19865"/>
                  </a:lnTo>
                  <a:lnTo>
                    <a:pt x="10170" y="20070"/>
                  </a:lnTo>
                  <a:lnTo>
                    <a:pt x="10285" y="20288"/>
                  </a:lnTo>
                  <a:lnTo>
                    <a:pt x="10387" y="20519"/>
                  </a:lnTo>
                  <a:lnTo>
                    <a:pt x="10490" y="20749"/>
                  </a:lnTo>
                  <a:lnTo>
                    <a:pt x="10567" y="20980"/>
                  </a:lnTo>
                  <a:lnTo>
                    <a:pt x="10656" y="21223"/>
                  </a:lnTo>
                  <a:lnTo>
                    <a:pt x="10720" y="21479"/>
                  </a:lnTo>
                  <a:lnTo>
                    <a:pt x="10784" y="21735"/>
                  </a:lnTo>
                  <a:lnTo>
                    <a:pt x="10823" y="21992"/>
                  </a:lnTo>
                  <a:lnTo>
                    <a:pt x="10861" y="22260"/>
                  </a:lnTo>
                  <a:lnTo>
                    <a:pt x="10900" y="22529"/>
                  </a:lnTo>
                  <a:lnTo>
                    <a:pt x="10913" y="22798"/>
                  </a:lnTo>
                  <a:lnTo>
                    <a:pt x="10913" y="23067"/>
                  </a:lnTo>
                  <a:lnTo>
                    <a:pt x="10913" y="28972"/>
                  </a:lnTo>
                  <a:lnTo>
                    <a:pt x="10913" y="29241"/>
                  </a:lnTo>
                  <a:lnTo>
                    <a:pt x="10900" y="29523"/>
                  </a:lnTo>
                  <a:lnTo>
                    <a:pt x="10861" y="29792"/>
                  </a:lnTo>
                  <a:lnTo>
                    <a:pt x="10823" y="30048"/>
                  </a:lnTo>
                  <a:lnTo>
                    <a:pt x="10784" y="30304"/>
                  </a:lnTo>
                  <a:lnTo>
                    <a:pt x="10720" y="30560"/>
                  </a:lnTo>
                  <a:lnTo>
                    <a:pt x="10656" y="30816"/>
                  </a:lnTo>
                  <a:lnTo>
                    <a:pt x="10567" y="31060"/>
                  </a:lnTo>
                  <a:lnTo>
                    <a:pt x="10490" y="31290"/>
                  </a:lnTo>
                  <a:lnTo>
                    <a:pt x="10387" y="31521"/>
                  </a:lnTo>
                  <a:lnTo>
                    <a:pt x="10285" y="31751"/>
                  </a:lnTo>
                  <a:lnTo>
                    <a:pt x="10170" y="31969"/>
                  </a:lnTo>
                  <a:lnTo>
                    <a:pt x="10042" y="32174"/>
                  </a:lnTo>
                  <a:lnTo>
                    <a:pt x="9914" y="32379"/>
                  </a:lnTo>
                  <a:lnTo>
                    <a:pt x="9785" y="32571"/>
                  </a:lnTo>
                  <a:lnTo>
                    <a:pt x="9632" y="32763"/>
                  </a:lnTo>
                  <a:lnTo>
                    <a:pt x="9478" y="32942"/>
                  </a:lnTo>
                  <a:lnTo>
                    <a:pt x="9324" y="33109"/>
                  </a:lnTo>
                  <a:lnTo>
                    <a:pt x="9158" y="33275"/>
                  </a:lnTo>
                  <a:lnTo>
                    <a:pt x="8991" y="33416"/>
                  </a:lnTo>
                  <a:lnTo>
                    <a:pt x="8812" y="33557"/>
                  </a:lnTo>
                  <a:lnTo>
                    <a:pt x="8620" y="33685"/>
                  </a:lnTo>
                  <a:lnTo>
                    <a:pt x="8441" y="33800"/>
                  </a:lnTo>
                  <a:lnTo>
                    <a:pt x="8249" y="33916"/>
                  </a:lnTo>
                  <a:lnTo>
                    <a:pt x="8044" y="34005"/>
                  </a:lnTo>
                  <a:lnTo>
                    <a:pt x="7839" y="34095"/>
                  </a:lnTo>
                  <a:lnTo>
                    <a:pt x="7634" y="34172"/>
                  </a:lnTo>
                  <a:lnTo>
                    <a:pt x="7429" y="34223"/>
                  </a:lnTo>
                  <a:lnTo>
                    <a:pt x="7211" y="34274"/>
                  </a:lnTo>
                  <a:lnTo>
                    <a:pt x="6993" y="34313"/>
                  </a:lnTo>
                  <a:lnTo>
                    <a:pt x="6763" y="34326"/>
                  </a:lnTo>
                  <a:lnTo>
                    <a:pt x="6545" y="34338"/>
                  </a:lnTo>
                  <a:lnTo>
                    <a:pt x="6315" y="34338"/>
                  </a:lnTo>
                  <a:lnTo>
                    <a:pt x="5994" y="34351"/>
                  </a:lnTo>
                  <a:lnTo>
                    <a:pt x="5674" y="34377"/>
                  </a:lnTo>
                  <a:lnTo>
                    <a:pt x="5354" y="34415"/>
                  </a:lnTo>
                  <a:lnTo>
                    <a:pt x="5047" y="34479"/>
                  </a:lnTo>
                  <a:lnTo>
                    <a:pt x="4739" y="34569"/>
                  </a:lnTo>
                  <a:lnTo>
                    <a:pt x="4445" y="34671"/>
                  </a:lnTo>
                  <a:lnTo>
                    <a:pt x="4150" y="34787"/>
                  </a:lnTo>
                  <a:lnTo>
                    <a:pt x="3855" y="34915"/>
                  </a:lnTo>
                  <a:lnTo>
                    <a:pt x="3574" y="35056"/>
                  </a:lnTo>
                  <a:lnTo>
                    <a:pt x="3305" y="35222"/>
                  </a:lnTo>
                  <a:lnTo>
                    <a:pt x="3049" y="35401"/>
                  </a:lnTo>
                  <a:lnTo>
                    <a:pt x="2792" y="35581"/>
                  </a:lnTo>
                  <a:lnTo>
                    <a:pt x="2536" y="35786"/>
                  </a:lnTo>
                  <a:lnTo>
                    <a:pt x="2306" y="36003"/>
                  </a:lnTo>
                  <a:lnTo>
                    <a:pt x="2075" y="36234"/>
                  </a:lnTo>
                  <a:lnTo>
                    <a:pt x="1857" y="36477"/>
                  </a:lnTo>
                  <a:lnTo>
                    <a:pt x="1640" y="36733"/>
                  </a:lnTo>
                  <a:lnTo>
                    <a:pt x="1448" y="37002"/>
                  </a:lnTo>
                  <a:lnTo>
                    <a:pt x="1255" y="37271"/>
                  </a:lnTo>
                  <a:lnTo>
                    <a:pt x="1076" y="37566"/>
                  </a:lnTo>
                  <a:lnTo>
                    <a:pt x="910" y="37861"/>
                  </a:lnTo>
                  <a:lnTo>
                    <a:pt x="769" y="38168"/>
                  </a:lnTo>
                  <a:lnTo>
                    <a:pt x="628" y="38475"/>
                  </a:lnTo>
                  <a:lnTo>
                    <a:pt x="500" y="38808"/>
                  </a:lnTo>
                  <a:lnTo>
                    <a:pt x="385" y="39141"/>
                  </a:lnTo>
                  <a:lnTo>
                    <a:pt x="282" y="39474"/>
                  </a:lnTo>
                  <a:lnTo>
                    <a:pt x="192" y="39820"/>
                  </a:lnTo>
                  <a:lnTo>
                    <a:pt x="128" y="40179"/>
                  </a:lnTo>
                  <a:lnTo>
                    <a:pt x="77" y="40537"/>
                  </a:lnTo>
                  <a:lnTo>
                    <a:pt x="26" y="40896"/>
                  </a:lnTo>
                  <a:lnTo>
                    <a:pt x="13" y="41267"/>
                  </a:lnTo>
                  <a:lnTo>
                    <a:pt x="0" y="41652"/>
                  </a:lnTo>
                  <a:lnTo>
                    <a:pt x="0" y="51065"/>
                  </a:lnTo>
                  <a:lnTo>
                    <a:pt x="0" y="51168"/>
                  </a:lnTo>
                  <a:lnTo>
                    <a:pt x="13" y="51258"/>
                  </a:lnTo>
                  <a:lnTo>
                    <a:pt x="39" y="51360"/>
                  </a:lnTo>
                  <a:lnTo>
                    <a:pt x="77" y="51450"/>
                  </a:lnTo>
                  <a:lnTo>
                    <a:pt x="116" y="51527"/>
                  </a:lnTo>
                  <a:lnTo>
                    <a:pt x="167" y="51616"/>
                  </a:lnTo>
                  <a:lnTo>
                    <a:pt x="218" y="51680"/>
                  </a:lnTo>
                  <a:lnTo>
                    <a:pt x="282" y="51757"/>
                  </a:lnTo>
                  <a:lnTo>
                    <a:pt x="359" y="51821"/>
                  </a:lnTo>
                  <a:lnTo>
                    <a:pt x="423" y="51872"/>
                  </a:lnTo>
                  <a:lnTo>
                    <a:pt x="513" y="51924"/>
                  </a:lnTo>
                  <a:lnTo>
                    <a:pt x="589" y="51962"/>
                  </a:lnTo>
                  <a:lnTo>
                    <a:pt x="679" y="52000"/>
                  </a:lnTo>
                  <a:lnTo>
                    <a:pt x="769" y="52013"/>
                  </a:lnTo>
                  <a:lnTo>
                    <a:pt x="871" y="52039"/>
                  </a:lnTo>
                  <a:lnTo>
                    <a:pt x="1076" y="52039"/>
                  </a:lnTo>
                  <a:lnTo>
                    <a:pt x="1166" y="52013"/>
                  </a:lnTo>
                  <a:lnTo>
                    <a:pt x="1255" y="52000"/>
                  </a:lnTo>
                  <a:lnTo>
                    <a:pt x="1345" y="51962"/>
                  </a:lnTo>
                  <a:lnTo>
                    <a:pt x="1435" y="51924"/>
                  </a:lnTo>
                  <a:lnTo>
                    <a:pt x="1512" y="51872"/>
                  </a:lnTo>
                  <a:lnTo>
                    <a:pt x="1588" y="51821"/>
                  </a:lnTo>
                  <a:lnTo>
                    <a:pt x="1652" y="51757"/>
                  </a:lnTo>
                  <a:lnTo>
                    <a:pt x="1717" y="51680"/>
                  </a:lnTo>
                  <a:lnTo>
                    <a:pt x="1781" y="51616"/>
                  </a:lnTo>
                  <a:lnTo>
                    <a:pt x="1819" y="51527"/>
                  </a:lnTo>
                  <a:lnTo>
                    <a:pt x="1870" y="51450"/>
                  </a:lnTo>
                  <a:lnTo>
                    <a:pt x="1896" y="51360"/>
                  </a:lnTo>
                  <a:lnTo>
                    <a:pt x="1921" y="51258"/>
                  </a:lnTo>
                  <a:lnTo>
                    <a:pt x="1934" y="51168"/>
                  </a:lnTo>
                  <a:lnTo>
                    <a:pt x="1947" y="51065"/>
                  </a:lnTo>
                  <a:lnTo>
                    <a:pt x="1947" y="41652"/>
                  </a:lnTo>
                  <a:lnTo>
                    <a:pt x="1947" y="41370"/>
                  </a:lnTo>
                  <a:lnTo>
                    <a:pt x="1960" y="41101"/>
                  </a:lnTo>
                  <a:lnTo>
                    <a:pt x="1998" y="40832"/>
                  </a:lnTo>
                  <a:lnTo>
                    <a:pt x="2037" y="40563"/>
                  </a:lnTo>
                  <a:lnTo>
                    <a:pt x="2075" y="40307"/>
                  </a:lnTo>
                  <a:lnTo>
                    <a:pt x="2139" y="40051"/>
                  </a:lnTo>
                  <a:lnTo>
                    <a:pt x="2203" y="39807"/>
                  </a:lnTo>
                  <a:lnTo>
                    <a:pt x="2280" y="39564"/>
                  </a:lnTo>
                  <a:lnTo>
                    <a:pt x="2370" y="39321"/>
                  </a:lnTo>
                  <a:lnTo>
                    <a:pt x="2472" y="39090"/>
                  </a:lnTo>
                  <a:lnTo>
                    <a:pt x="2575" y="38860"/>
                  </a:lnTo>
                  <a:lnTo>
                    <a:pt x="2690" y="38642"/>
                  </a:lnTo>
                  <a:lnTo>
                    <a:pt x="2818" y="38437"/>
                  </a:lnTo>
                  <a:lnTo>
                    <a:pt x="2946" y="38232"/>
                  </a:lnTo>
                  <a:lnTo>
                    <a:pt x="3074" y="38040"/>
                  </a:lnTo>
                  <a:lnTo>
                    <a:pt x="3228" y="37848"/>
                  </a:lnTo>
                  <a:lnTo>
                    <a:pt x="3382" y="37681"/>
                  </a:lnTo>
                  <a:lnTo>
                    <a:pt x="3535" y="37502"/>
                  </a:lnTo>
                  <a:lnTo>
                    <a:pt x="3702" y="37348"/>
                  </a:lnTo>
                  <a:lnTo>
                    <a:pt x="3868" y="37195"/>
                  </a:lnTo>
                  <a:lnTo>
                    <a:pt x="4048" y="37054"/>
                  </a:lnTo>
                  <a:lnTo>
                    <a:pt x="4227" y="36926"/>
                  </a:lnTo>
                  <a:lnTo>
                    <a:pt x="4419" y="36810"/>
                  </a:lnTo>
                  <a:lnTo>
                    <a:pt x="4611" y="36708"/>
                  </a:lnTo>
                  <a:lnTo>
                    <a:pt x="4816" y="36605"/>
                  </a:lnTo>
                  <a:lnTo>
                    <a:pt x="5021" y="36516"/>
                  </a:lnTo>
                  <a:lnTo>
                    <a:pt x="5226" y="36452"/>
                  </a:lnTo>
                  <a:lnTo>
                    <a:pt x="5431" y="36388"/>
                  </a:lnTo>
                  <a:lnTo>
                    <a:pt x="5649" y="36336"/>
                  </a:lnTo>
                  <a:lnTo>
                    <a:pt x="5866" y="36311"/>
                  </a:lnTo>
                  <a:lnTo>
                    <a:pt x="6097" y="36285"/>
                  </a:lnTo>
                  <a:lnTo>
                    <a:pt x="6545" y="36285"/>
                  </a:lnTo>
                  <a:lnTo>
                    <a:pt x="6865" y="36272"/>
                  </a:lnTo>
                  <a:lnTo>
                    <a:pt x="7185" y="36247"/>
                  </a:lnTo>
                  <a:lnTo>
                    <a:pt x="7506" y="36195"/>
                  </a:lnTo>
                  <a:lnTo>
                    <a:pt x="7813" y="36131"/>
                  </a:lnTo>
                  <a:lnTo>
                    <a:pt x="8120" y="36055"/>
                  </a:lnTo>
                  <a:lnTo>
                    <a:pt x="8415" y="35952"/>
                  </a:lnTo>
                  <a:lnTo>
                    <a:pt x="8710" y="35837"/>
                  </a:lnTo>
                  <a:lnTo>
                    <a:pt x="9004" y="35709"/>
                  </a:lnTo>
                  <a:lnTo>
                    <a:pt x="9273" y="35555"/>
                  </a:lnTo>
                  <a:lnTo>
                    <a:pt x="9555" y="35401"/>
                  </a:lnTo>
                  <a:lnTo>
                    <a:pt x="9811" y="35222"/>
                  </a:lnTo>
                  <a:lnTo>
                    <a:pt x="10067" y="35030"/>
                  </a:lnTo>
                  <a:lnTo>
                    <a:pt x="10323" y="34825"/>
                  </a:lnTo>
                  <a:lnTo>
                    <a:pt x="10554" y="34607"/>
                  </a:lnTo>
                  <a:lnTo>
                    <a:pt x="10784" y="34377"/>
                  </a:lnTo>
                  <a:lnTo>
                    <a:pt x="11002" y="34133"/>
                  </a:lnTo>
                  <a:lnTo>
                    <a:pt x="11220" y="33877"/>
                  </a:lnTo>
                  <a:lnTo>
                    <a:pt x="11412" y="33621"/>
                  </a:lnTo>
                  <a:lnTo>
                    <a:pt x="11604" y="33339"/>
                  </a:lnTo>
                  <a:lnTo>
                    <a:pt x="11783" y="33058"/>
                  </a:lnTo>
                  <a:lnTo>
                    <a:pt x="11937" y="32763"/>
                  </a:lnTo>
                  <a:lnTo>
                    <a:pt x="12091" y="32456"/>
                  </a:lnTo>
                  <a:lnTo>
                    <a:pt x="12232" y="32135"/>
                  </a:lnTo>
                  <a:lnTo>
                    <a:pt x="12360" y="31815"/>
                  </a:lnTo>
                  <a:lnTo>
                    <a:pt x="12475" y="31482"/>
                  </a:lnTo>
                  <a:lnTo>
                    <a:pt x="12578" y="31136"/>
                  </a:lnTo>
                  <a:lnTo>
                    <a:pt x="12654" y="30791"/>
                  </a:lnTo>
                  <a:lnTo>
                    <a:pt x="12731" y="30445"/>
                  </a:lnTo>
                  <a:lnTo>
                    <a:pt x="12783" y="30086"/>
                  </a:lnTo>
                  <a:lnTo>
                    <a:pt x="12821" y="29715"/>
                  </a:lnTo>
                  <a:lnTo>
                    <a:pt x="12847" y="29343"/>
                  </a:lnTo>
                  <a:lnTo>
                    <a:pt x="12859" y="28972"/>
                  </a:lnTo>
                  <a:lnTo>
                    <a:pt x="12859" y="23067"/>
                  </a:lnTo>
                  <a:lnTo>
                    <a:pt x="12847" y="22696"/>
                  </a:lnTo>
                  <a:lnTo>
                    <a:pt x="12821" y="22325"/>
                  </a:lnTo>
                  <a:lnTo>
                    <a:pt x="12783" y="21966"/>
                  </a:lnTo>
                  <a:lnTo>
                    <a:pt x="12731" y="21594"/>
                  </a:lnTo>
                  <a:lnTo>
                    <a:pt x="12654" y="21249"/>
                  </a:lnTo>
                  <a:lnTo>
                    <a:pt x="12578" y="20903"/>
                  </a:lnTo>
                  <a:lnTo>
                    <a:pt x="12475" y="20557"/>
                  </a:lnTo>
                  <a:lnTo>
                    <a:pt x="12360" y="20224"/>
                  </a:lnTo>
                  <a:lnTo>
                    <a:pt x="12232" y="19904"/>
                  </a:lnTo>
                  <a:lnTo>
                    <a:pt x="12091" y="19596"/>
                  </a:lnTo>
                  <a:lnTo>
                    <a:pt x="11937" y="19289"/>
                  </a:lnTo>
                  <a:lnTo>
                    <a:pt x="11783" y="18994"/>
                  </a:lnTo>
                  <a:lnTo>
                    <a:pt x="11604" y="18700"/>
                  </a:lnTo>
                  <a:lnTo>
                    <a:pt x="11412" y="18431"/>
                  </a:lnTo>
                  <a:lnTo>
                    <a:pt x="11220" y="18162"/>
                  </a:lnTo>
                  <a:lnTo>
                    <a:pt x="11002" y="17906"/>
                  </a:lnTo>
                  <a:lnTo>
                    <a:pt x="10784" y="17662"/>
                  </a:lnTo>
                  <a:lnTo>
                    <a:pt x="10554" y="17432"/>
                  </a:lnTo>
                  <a:lnTo>
                    <a:pt x="10323" y="17214"/>
                  </a:lnTo>
                  <a:lnTo>
                    <a:pt x="10067" y="17009"/>
                  </a:lnTo>
                  <a:lnTo>
                    <a:pt x="9811" y="16817"/>
                  </a:lnTo>
                  <a:lnTo>
                    <a:pt x="9555" y="16651"/>
                  </a:lnTo>
                  <a:lnTo>
                    <a:pt x="9273" y="16484"/>
                  </a:lnTo>
                  <a:lnTo>
                    <a:pt x="9004" y="16343"/>
                  </a:lnTo>
                  <a:lnTo>
                    <a:pt x="8710" y="16202"/>
                  </a:lnTo>
                  <a:lnTo>
                    <a:pt x="8415" y="16087"/>
                  </a:lnTo>
                  <a:lnTo>
                    <a:pt x="8120" y="15997"/>
                  </a:lnTo>
                  <a:lnTo>
                    <a:pt x="7813" y="15908"/>
                  </a:lnTo>
                  <a:lnTo>
                    <a:pt x="7506" y="15844"/>
                  </a:lnTo>
                  <a:lnTo>
                    <a:pt x="7185" y="15805"/>
                  </a:lnTo>
                  <a:lnTo>
                    <a:pt x="6865" y="15767"/>
                  </a:lnTo>
                  <a:lnTo>
                    <a:pt x="6315" y="15767"/>
                  </a:lnTo>
                  <a:lnTo>
                    <a:pt x="6097" y="15754"/>
                  </a:lnTo>
                  <a:lnTo>
                    <a:pt x="5866" y="15741"/>
                  </a:lnTo>
                  <a:lnTo>
                    <a:pt x="5649" y="15703"/>
                  </a:lnTo>
                  <a:lnTo>
                    <a:pt x="5431" y="15652"/>
                  </a:lnTo>
                  <a:lnTo>
                    <a:pt x="5226" y="15588"/>
                  </a:lnTo>
                  <a:lnTo>
                    <a:pt x="5021" y="15524"/>
                  </a:lnTo>
                  <a:lnTo>
                    <a:pt x="4816" y="15434"/>
                  </a:lnTo>
                  <a:lnTo>
                    <a:pt x="4611" y="15344"/>
                  </a:lnTo>
                  <a:lnTo>
                    <a:pt x="4419" y="15229"/>
                  </a:lnTo>
                  <a:lnTo>
                    <a:pt x="4227" y="15114"/>
                  </a:lnTo>
                  <a:lnTo>
                    <a:pt x="4048" y="14986"/>
                  </a:lnTo>
                  <a:lnTo>
                    <a:pt x="3868" y="14845"/>
                  </a:lnTo>
                  <a:lnTo>
                    <a:pt x="3702" y="14691"/>
                  </a:lnTo>
                  <a:lnTo>
                    <a:pt x="3535" y="14537"/>
                  </a:lnTo>
                  <a:lnTo>
                    <a:pt x="3382" y="14371"/>
                  </a:lnTo>
                  <a:lnTo>
                    <a:pt x="3228" y="14192"/>
                  </a:lnTo>
                  <a:lnTo>
                    <a:pt x="3074" y="13999"/>
                  </a:lnTo>
                  <a:lnTo>
                    <a:pt x="2946" y="13807"/>
                  </a:lnTo>
                  <a:lnTo>
                    <a:pt x="2818" y="13602"/>
                  </a:lnTo>
                  <a:lnTo>
                    <a:pt x="2690" y="13397"/>
                  </a:lnTo>
                  <a:lnTo>
                    <a:pt x="2575" y="13180"/>
                  </a:lnTo>
                  <a:lnTo>
                    <a:pt x="2472" y="12949"/>
                  </a:lnTo>
                  <a:lnTo>
                    <a:pt x="2370" y="12719"/>
                  </a:lnTo>
                  <a:lnTo>
                    <a:pt x="2280" y="12488"/>
                  </a:lnTo>
                  <a:lnTo>
                    <a:pt x="2203" y="12245"/>
                  </a:lnTo>
                  <a:lnTo>
                    <a:pt x="2139" y="11989"/>
                  </a:lnTo>
                  <a:lnTo>
                    <a:pt x="2075" y="11732"/>
                  </a:lnTo>
                  <a:lnTo>
                    <a:pt x="2037" y="11476"/>
                  </a:lnTo>
                  <a:lnTo>
                    <a:pt x="1998" y="11207"/>
                  </a:lnTo>
                  <a:lnTo>
                    <a:pt x="1960" y="10951"/>
                  </a:lnTo>
                  <a:lnTo>
                    <a:pt x="1947" y="10669"/>
                  </a:lnTo>
                  <a:lnTo>
                    <a:pt x="1947" y="10400"/>
                  </a:lnTo>
                  <a:lnTo>
                    <a:pt x="1947" y="974"/>
                  </a:lnTo>
                  <a:lnTo>
                    <a:pt x="1934" y="871"/>
                  </a:lnTo>
                  <a:lnTo>
                    <a:pt x="1921" y="782"/>
                  </a:lnTo>
                  <a:lnTo>
                    <a:pt x="1896" y="692"/>
                  </a:lnTo>
                  <a:lnTo>
                    <a:pt x="1870" y="602"/>
                  </a:lnTo>
                  <a:lnTo>
                    <a:pt x="1819" y="513"/>
                  </a:lnTo>
                  <a:lnTo>
                    <a:pt x="1781" y="436"/>
                  </a:lnTo>
                  <a:lnTo>
                    <a:pt x="1717" y="359"/>
                  </a:lnTo>
                  <a:lnTo>
                    <a:pt x="1652" y="282"/>
                  </a:lnTo>
                  <a:lnTo>
                    <a:pt x="1588" y="231"/>
                  </a:lnTo>
                  <a:lnTo>
                    <a:pt x="1512" y="167"/>
                  </a:lnTo>
                  <a:lnTo>
                    <a:pt x="1435" y="116"/>
                  </a:lnTo>
                  <a:lnTo>
                    <a:pt x="1345" y="77"/>
                  </a:lnTo>
                  <a:lnTo>
                    <a:pt x="1255" y="52"/>
                  </a:lnTo>
                  <a:lnTo>
                    <a:pt x="1166" y="26"/>
                  </a:lnTo>
                  <a:lnTo>
                    <a:pt x="1076" y="13"/>
                  </a:lnTo>
                  <a:lnTo>
                    <a:pt x="9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1"/>
            <p:cNvSpPr/>
            <p:nvPr/>
          </p:nvSpPr>
          <p:spPr>
            <a:xfrm rot="5400000">
              <a:off x="3969169" y="2002128"/>
              <a:ext cx="1057459" cy="4279092"/>
            </a:xfrm>
            <a:custGeom>
              <a:avLst/>
              <a:gdLst/>
              <a:ahLst/>
              <a:cxnLst/>
              <a:rect l="l" t="t" r="r" b="b"/>
              <a:pathLst>
                <a:path w="12860" h="52039" extrusionOk="0">
                  <a:moveTo>
                    <a:pt x="11886" y="0"/>
                  </a:moveTo>
                  <a:lnTo>
                    <a:pt x="11783" y="13"/>
                  </a:lnTo>
                  <a:lnTo>
                    <a:pt x="11694" y="26"/>
                  </a:lnTo>
                  <a:lnTo>
                    <a:pt x="11604" y="52"/>
                  </a:lnTo>
                  <a:lnTo>
                    <a:pt x="11515" y="77"/>
                  </a:lnTo>
                  <a:lnTo>
                    <a:pt x="11425" y="116"/>
                  </a:lnTo>
                  <a:lnTo>
                    <a:pt x="11348" y="167"/>
                  </a:lnTo>
                  <a:lnTo>
                    <a:pt x="11271" y="231"/>
                  </a:lnTo>
                  <a:lnTo>
                    <a:pt x="11207" y="282"/>
                  </a:lnTo>
                  <a:lnTo>
                    <a:pt x="11143" y="359"/>
                  </a:lnTo>
                  <a:lnTo>
                    <a:pt x="11079" y="436"/>
                  </a:lnTo>
                  <a:lnTo>
                    <a:pt x="11028" y="513"/>
                  </a:lnTo>
                  <a:lnTo>
                    <a:pt x="10989" y="602"/>
                  </a:lnTo>
                  <a:lnTo>
                    <a:pt x="10964" y="692"/>
                  </a:lnTo>
                  <a:lnTo>
                    <a:pt x="10938" y="782"/>
                  </a:lnTo>
                  <a:lnTo>
                    <a:pt x="10925" y="871"/>
                  </a:lnTo>
                  <a:lnTo>
                    <a:pt x="10913" y="974"/>
                  </a:lnTo>
                  <a:lnTo>
                    <a:pt x="10913" y="10400"/>
                  </a:lnTo>
                  <a:lnTo>
                    <a:pt x="10913" y="10669"/>
                  </a:lnTo>
                  <a:lnTo>
                    <a:pt x="10900" y="10951"/>
                  </a:lnTo>
                  <a:lnTo>
                    <a:pt x="10861" y="11207"/>
                  </a:lnTo>
                  <a:lnTo>
                    <a:pt x="10823" y="11476"/>
                  </a:lnTo>
                  <a:lnTo>
                    <a:pt x="10784" y="11732"/>
                  </a:lnTo>
                  <a:lnTo>
                    <a:pt x="10720" y="11989"/>
                  </a:lnTo>
                  <a:lnTo>
                    <a:pt x="10656" y="12245"/>
                  </a:lnTo>
                  <a:lnTo>
                    <a:pt x="10567" y="12488"/>
                  </a:lnTo>
                  <a:lnTo>
                    <a:pt x="10490" y="12719"/>
                  </a:lnTo>
                  <a:lnTo>
                    <a:pt x="10387" y="12949"/>
                  </a:lnTo>
                  <a:lnTo>
                    <a:pt x="10285" y="13180"/>
                  </a:lnTo>
                  <a:lnTo>
                    <a:pt x="10170" y="13397"/>
                  </a:lnTo>
                  <a:lnTo>
                    <a:pt x="10042" y="13602"/>
                  </a:lnTo>
                  <a:lnTo>
                    <a:pt x="9914" y="13807"/>
                  </a:lnTo>
                  <a:lnTo>
                    <a:pt x="9785" y="13999"/>
                  </a:lnTo>
                  <a:lnTo>
                    <a:pt x="9632" y="14192"/>
                  </a:lnTo>
                  <a:lnTo>
                    <a:pt x="9478" y="14371"/>
                  </a:lnTo>
                  <a:lnTo>
                    <a:pt x="9324" y="14537"/>
                  </a:lnTo>
                  <a:lnTo>
                    <a:pt x="9158" y="14691"/>
                  </a:lnTo>
                  <a:lnTo>
                    <a:pt x="8991" y="14845"/>
                  </a:lnTo>
                  <a:lnTo>
                    <a:pt x="8812" y="14986"/>
                  </a:lnTo>
                  <a:lnTo>
                    <a:pt x="8620" y="15114"/>
                  </a:lnTo>
                  <a:lnTo>
                    <a:pt x="8441" y="15229"/>
                  </a:lnTo>
                  <a:lnTo>
                    <a:pt x="8249" y="15344"/>
                  </a:lnTo>
                  <a:lnTo>
                    <a:pt x="8044" y="15434"/>
                  </a:lnTo>
                  <a:lnTo>
                    <a:pt x="7839" y="15524"/>
                  </a:lnTo>
                  <a:lnTo>
                    <a:pt x="7634" y="15588"/>
                  </a:lnTo>
                  <a:lnTo>
                    <a:pt x="7429" y="15652"/>
                  </a:lnTo>
                  <a:lnTo>
                    <a:pt x="7211" y="15703"/>
                  </a:lnTo>
                  <a:lnTo>
                    <a:pt x="6993" y="15741"/>
                  </a:lnTo>
                  <a:lnTo>
                    <a:pt x="6763" y="15754"/>
                  </a:lnTo>
                  <a:lnTo>
                    <a:pt x="6545" y="15767"/>
                  </a:lnTo>
                  <a:lnTo>
                    <a:pt x="5994" y="15767"/>
                  </a:lnTo>
                  <a:lnTo>
                    <a:pt x="5674" y="15805"/>
                  </a:lnTo>
                  <a:lnTo>
                    <a:pt x="5354" y="15844"/>
                  </a:lnTo>
                  <a:lnTo>
                    <a:pt x="5047" y="15908"/>
                  </a:lnTo>
                  <a:lnTo>
                    <a:pt x="4739" y="15997"/>
                  </a:lnTo>
                  <a:lnTo>
                    <a:pt x="4445" y="16087"/>
                  </a:lnTo>
                  <a:lnTo>
                    <a:pt x="4150" y="16202"/>
                  </a:lnTo>
                  <a:lnTo>
                    <a:pt x="3855" y="16343"/>
                  </a:lnTo>
                  <a:lnTo>
                    <a:pt x="3574" y="16484"/>
                  </a:lnTo>
                  <a:lnTo>
                    <a:pt x="3305" y="16651"/>
                  </a:lnTo>
                  <a:lnTo>
                    <a:pt x="3049" y="16817"/>
                  </a:lnTo>
                  <a:lnTo>
                    <a:pt x="2792" y="17009"/>
                  </a:lnTo>
                  <a:lnTo>
                    <a:pt x="2536" y="17214"/>
                  </a:lnTo>
                  <a:lnTo>
                    <a:pt x="2306" y="17432"/>
                  </a:lnTo>
                  <a:lnTo>
                    <a:pt x="2075" y="17662"/>
                  </a:lnTo>
                  <a:lnTo>
                    <a:pt x="1857" y="17906"/>
                  </a:lnTo>
                  <a:lnTo>
                    <a:pt x="1640" y="18162"/>
                  </a:lnTo>
                  <a:lnTo>
                    <a:pt x="1448" y="18431"/>
                  </a:lnTo>
                  <a:lnTo>
                    <a:pt x="1255" y="18700"/>
                  </a:lnTo>
                  <a:lnTo>
                    <a:pt x="1076" y="18994"/>
                  </a:lnTo>
                  <a:lnTo>
                    <a:pt x="910" y="19289"/>
                  </a:lnTo>
                  <a:lnTo>
                    <a:pt x="769" y="19596"/>
                  </a:lnTo>
                  <a:lnTo>
                    <a:pt x="628" y="19904"/>
                  </a:lnTo>
                  <a:lnTo>
                    <a:pt x="500" y="20224"/>
                  </a:lnTo>
                  <a:lnTo>
                    <a:pt x="385" y="20557"/>
                  </a:lnTo>
                  <a:lnTo>
                    <a:pt x="282" y="20903"/>
                  </a:lnTo>
                  <a:lnTo>
                    <a:pt x="192" y="21249"/>
                  </a:lnTo>
                  <a:lnTo>
                    <a:pt x="128" y="21594"/>
                  </a:lnTo>
                  <a:lnTo>
                    <a:pt x="77" y="21966"/>
                  </a:lnTo>
                  <a:lnTo>
                    <a:pt x="26" y="22325"/>
                  </a:lnTo>
                  <a:lnTo>
                    <a:pt x="13" y="22696"/>
                  </a:lnTo>
                  <a:lnTo>
                    <a:pt x="0" y="23067"/>
                  </a:lnTo>
                  <a:lnTo>
                    <a:pt x="0" y="28972"/>
                  </a:lnTo>
                  <a:lnTo>
                    <a:pt x="13" y="29343"/>
                  </a:lnTo>
                  <a:lnTo>
                    <a:pt x="26" y="29715"/>
                  </a:lnTo>
                  <a:lnTo>
                    <a:pt x="77" y="30086"/>
                  </a:lnTo>
                  <a:lnTo>
                    <a:pt x="128" y="30445"/>
                  </a:lnTo>
                  <a:lnTo>
                    <a:pt x="192" y="30791"/>
                  </a:lnTo>
                  <a:lnTo>
                    <a:pt x="282" y="31136"/>
                  </a:lnTo>
                  <a:lnTo>
                    <a:pt x="385" y="31482"/>
                  </a:lnTo>
                  <a:lnTo>
                    <a:pt x="500" y="31815"/>
                  </a:lnTo>
                  <a:lnTo>
                    <a:pt x="628" y="32135"/>
                  </a:lnTo>
                  <a:lnTo>
                    <a:pt x="769" y="32456"/>
                  </a:lnTo>
                  <a:lnTo>
                    <a:pt x="910" y="32763"/>
                  </a:lnTo>
                  <a:lnTo>
                    <a:pt x="1076" y="33058"/>
                  </a:lnTo>
                  <a:lnTo>
                    <a:pt x="1255" y="33339"/>
                  </a:lnTo>
                  <a:lnTo>
                    <a:pt x="1448" y="33621"/>
                  </a:lnTo>
                  <a:lnTo>
                    <a:pt x="1640" y="33877"/>
                  </a:lnTo>
                  <a:lnTo>
                    <a:pt x="1857" y="34133"/>
                  </a:lnTo>
                  <a:lnTo>
                    <a:pt x="2075" y="34377"/>
                  </a:lnTo>
                  <a:lnTo>
                    <a:pt x="2306" y="34607"/>
                  </a:lnTo>
                  <a:lnTo>
                    <a:pt x="2536" y="34825"/>
                  </a:lnTo>
                  <a:lnTo>
                    <a:pt x="2792" y="35030"/>
                  </a:lnTo>
                  <a:lnTo>
                    <a:pt x="3049" y="35222"/>
                  </a:lnTo>
                  <a:lnTo>
                    <a:pt x="3305" y="35401"/>
                  </a:lnTo>
                  <a:lnTo>
                    <a:pt x="3574" y="35555"/>
                  </a:lnTo>
                  <a:lnTo>
                    <a:pt x="3855" y="35709"/>
                  </a:lnTo>
                  <a:lnTo>
                    <a:pt x="4150" y="35837"/>
                  </a:lnTo>
                  <a:lnTo>
                    <a:pt x="4445" y="35952"/>
                  </a:lnTo>
                  <a:lnTo>
                    <a:pt x="4739" y="36055"/>
                  </a:lnTo>
                  <a:lnTo>
                    <a:pt x="5047" y="36131"/>
                  </a:lnTo>
                  <a:lnTo>
                    <a:pt x="5354" y="36195"/>
                  </a:lnTo>
                  <a:lnTo>
                    <a:pt x="5674" y="36247"/>
                  </a:lnTo>
                  <a:lnTo>
                    <a:pt x="5994" y="36272"/>
                  </a:lnTo>
                  <a:lnTo>
                    <a:pt x="6315" y="36285"/>
                  </a:lnTo>
                  <a:lnTo>
                    <a:pt x="6763" y="36285"/>
                  </a:lnTo>
                  <a:lnTo>
                    <a:pt x="6993" y="36311"/>
                  </a:lnTo>
                  <a:lnTo>
                    <a:pt x="7211" y="36336"/>
                  </a:lnTo>
                  <a:lnTo>
                    <a:pt x="7429" y="36388"/>
                  </a:lnTo>
                  <a:lnTo>
                    <a:pt x="7634" y="36452"/>
                  </a:lnTo>
                  <a:lnTo>
                    <a:pt x="7839" y="36516"/>
                  </a:lnTo>
                  <a:lnTo>
                    <a:pt x="8044" y="36605"/>
                  </a:lnTo>
                  <a:lnTo>
                    <a:pt x="8249" y="36708"/>
                  </a:lnTo>
                  <a:lnTo>
                    <a:pt x="8441" y="36810"/>
                  </a:lnTo>
                  <a:lnTo>
                    <a:pt x="8620" y="36926"/>
                  </a:lnTo>
                  <a:lnTo>
                    <a:pt x="8812" y="37054"/>
                  </a:lnTo>
                  <a:lnTo>
                    <a:pt x="8991" y="37195"/>
                  </a:lnTo>
                  <a:lnTo>
                    <a:pt x="9158" y="37348"/>
                  </a:lnTo>
                  <a:lnTo>
                    <a:pt x="9324" y="37502"/>
                  </a:lnTo>
                  <a:lnTo>
                    <a:pt x="9478" y="37681"/>
                  </a:lnTo>
                  <a:lnTo>
                    <a:pt x="9632" y="37848"/>
                  </a:lnTo>
                  <a:lnTo>
                    <a:pt x="9785" y="38040"/>
                  </a:lnTo>
                  <a:lnTo>
                    <a:pt x="9914" y="38232"/>
                  </a:lnTo>
                  <a:lnTo>
                    <a:pt x="10042" y="38437"/>
                  </a:lnTo>
                  <a:lnTo>
                    <a:pt x="10170" y="38642"/>
                  </a:lnTo>
                  <a:lnTo>
                    <a:pt x="10285" y="38860"/>
                  </a:lnTo>
                  <a:lnTo>
                    <a:pt x="10387" y="39090"/>
                  </a:lnTo>
                  <a:lnTo>
                    <a:pt x="10490" y="39321"/>
                  </a:lnTo>
                  <a:lnTo>
                    <a:pt x="10567" y="39564"/>
                  </a:lnTo>
                  <a:lnTo>
                    <a:pt x="10656" y="39807"/>
                  </a:lnTo>
                  <a:lnTo>
                    <a:pt x="10720" y="40051"/>
                  </a:lnTo>
                  <a:lnTo>
                    <a:pt x="10784" y="40307"/>
                  </a:lnTo>
                  <a:lnTo>
                    <a:pt x="10823" y="40563"/>
                  </a:lnTo>
                  <a:lnTo>
                    <a:pt x="10861" y="40832"/>
                  </a:lnTo>
                  <a:lnTo>
                    <a:pt x="10900" y="41101"/>
                  </a:lnTo>
                  <a:lnTo>
                    <a:pt x="10913" y="41370"/>
                  </a:lnTo>
                  <a:lnTo>
                    <a:pt x="10913" y="41652"/>
                  </a:lnTo>
                  <a:lnTo>
                    <a:pt x="10913" y="51065"/>
                  </a:lnTo>
                  <a:lnTo>
                    <a:pt x="10925" y="51168"/>
                  </a:lnTo>
                  <a:lnTo>
                    <a:pt x="10938" y="51258"/>
                  </a:lnTo>
                  <a:lnTo>
                    <a:pt x="10964" y="51360"/>
                  </a:lnTo>
                  <a:lnTo>
                    <a:pt x="10989" y="51450"/>
                  </a:lnTo>
                  <a:lnTo>
                    <a:pt x="11028" y="51527"/>
                  </a:lnTo>
                  <a:lnTo>
                    <a:pt x="11079" y="51616"/>
                  </a:lnTo>
                  <a:lnTo>
                    <a:pt x="11143" y="51680"/>
                  </a:lnTo>
                  <a:lnTo>
                    <a:pt x="11207" y="51757"/>
                  </a:lnTo>
                  <a:lnTo>
                    <a:pt x="11271" y="51821"/>
                  </a:lnTo>
                  <a:lnTo>
                    <a:pt x="11348" y="51872"/>
                  </a:lnTo>
                  <a:lnTo>
                    <a:pt x="11425" y="51924"/>
                  </a:lnTo>
                  <a:lnTo>
                    <a:pt x="11515" y="51962"/>
                  </a:lnTo>
                  <a:lnTo>
                    <a:pt x="11604" y="52000"/>
                  </a:lnTo>
                  <a:lnTo>
                    <a:pt x="11694" y="52013"/>
                  </a:lnTo>
                  <a:lnTo>
                    <a:pt x="11783" y="52039"/>
                  </a:lnTo>
                  <a:lnTo>
                    <a:pt x="11988" y="52039"/>
                  </a:lnTo>
                  <a:lnTo>
                    <a:pt x="12078" y="52013"/>
                  </a:lnTo>
                  <a:lnTo>
                    <a:pt x="12181" y="52000"/>
                  </a:lnTo>
                  <a:lnTo>
                    <a:pt x="12270" y="51962"/>
                  </a:lnTo>
                  <a:lnTo>
                    <a:pt x="12347" y="51924"/>
                  </a:lnTo>
                  <a:lnTo>
                    <a:pt x="12437" y="51872"/>
                  </a:lnTo>
                  <a:lnTo>
                    <a:pt x="12501" y="51821"/>
                  </a:lnTo>
                  <a:lnTo>
                    <a:pt x="12578" y="51757"/>
                  </a:lnTo>
                  <a:lnTo>
                    <a:pt x="12642" y="51680"/>
                  </a:lnTo>
                  <a:lnTo>
                    <a:pt x="12693" y="51616"/>
                  </a:lnTo>
                  <a:lnTo>
                    <a:pt x="12744" y="51527"/>
                  </a:lnTo>
                  <a:lnTo>
                    <a:pt x="12783" y="51450"/>
                  </a:lnTo>
                  <a:lnTo>
                    <a:pt x="12821" y="51360"/>
                  </a:lnTo>
                  <a:lnTo>
                    <a:pt x="12834" y="51258"/>
                  </a:lnTo>
                  <a:lnTo>
                    <a:pt x="12859" y="51168"/>
                  </a:lnTo>
                  <a:lnTo>
                    <a:pt x="12859" y="51065"/>
                  </a:lnTo>
                  <a:lnTo>
                    <a:pt x="12859" y="41652"/>
                  </a:lnTo>
                  <a:lnTo>
                    <a:pt x="12847" y="41267"/>
                  </a:lnTo>
                  <a:lnTo>
                    <a:pt x="12821" y="40896"/>
                  </a:lnTo>
                  <a:lnTo>
                    <a:pt x="12783" y="40537"/>
                  </a:lnTo>
                  <a:lnTo>
                    <a:pt x="12731" y="40179"/>
                  </a:lnTo>
                  <a:lnTo>
                    <a:pt x="12654" y="39820"/>
                  </a:lnTo>
                  <a:lnTo>
                    <a:pt x="12578" y="39474"/>
                  </a:lnTo>
                  <a:lnTo>
                    <a:pt x="12475" y="39141"/>
                  </a:lnTo>
                  <a:lnTo>
                    <a:pt x="12360" y="38808"/>
                  </a:lnTo>
                  <a:lnTo>
                    <a:pt x="12232" y="38475"/>
                  </a:lnTo>
                  <a:lnTo>
                    <a:pt x="12091" y="38168"/>
                  </a:lnTo>
                  <a:lnTo>
                    <a:pt x="11937" y="37861"/>
                  </a:lnTo>
                  <a:lnTo>
                    <a:pt x="11783" y="37566"/>
                  </a:lnTo>
                  <a:lnTo>
                    <a:pt x="11604" y="37271"/>
                  </a:lnTo>
                  <a:lnTo>
                    <a:pt x="11412" y="37002"/>
                  </a:lnTo>
                  <a:lnTo>
                    <a:pt x="11220" y="36733"/>
                  </a:lnTo>
                  <a:lnTo>
                    <a:pt x="11002" y="36477"/>
                  </a:lnTo>
                  <a:lnTo>
                    <a:pt x="10784" y="36234"/>
                  </a:lnTo>
                  <a:lnTo>
                    <a:pt x="10554" y="36003"/>
                  </a:lnTo>
                  <a:lnTo>
                    <a:pt x="10323" y="35786"/>
                  </a:lnTo>
                  <a:lnTo>
                    <a:pt x="10067" y="35581"/>
                  </a:lnTo>
                  <a:lnTo>
                    <a:pt x="9811" y="35401"/>
                  </a:lnTo>
                  <a:lnTo>
                    <a:pt x="9555" y="35222"/>
                  </a:lnTo>
                  <a:lnTo>
                    <a:pt x="9273" y="35056"/>
                  </a:lnTo>
                  <a:lnTo>
                    <a:pt x="9004" y="34915"/>
                  </a:lnTo>
                  <a:lnTo>
                    <a:pt x="8710" y="34787"/>
                  </a:lnTo>
                  <a:lnTo>
                    <a:pt x="8415" y="34671"/>
                  </a:lnTo>
                  <a:lnTo>
                    <a:pt x="8120" y="34569"/>
                  </a:lnTo>
                  <a:lnTo>
                    <a:pt x="7813" y="34479"/>
                  </a:lnTo>
                  <a:lnTo>
                    <a:pt x="7506" y="34415"/>
                  </a:lnTo>
                  <a:lnTo>
                    <a:pt x="7185" y="34377"/>
                  </a:lnTo>
                  <a:lnTo>
                    <a:pt x="6865" y="34351"/>
                  </a:lnTo>
                  <a:lnTo>
                    <a:pt x="6545" y="34338"/>
                  </a:lnTo>
                  <a:lnTo>
                    <a:pt x="6315" y="34338"/>
                  </a:lnTo>
                  <a:lnTo>
                    <a:pt x="6097" y="34326"/>
                  </a:lnTo>
                  <a:lnTo>
                    <a:pt x="5866" y="34313"/>
                  </a:lnTo>
                  <a:lnTo>
                    <a:pt x="5649" y="34274"/>
                  </a:lnTo>
                  <a:lnTo>
                    <a:pt x="5431" y="34223"/>
                  </a:lnTo>
                  <a:lnTo>
                    <a:pt x="5226" y="34172"/>
                  </a:lnTo>
                  <a:lnTo>
                    <a:pt x="5021" y="34095"/>
                  </a:lnTo>
                  <a:lnTo>
                    <a:pt x="4816" y="34005"/>
                  </a:lnTo>
                  <a:lnTo>
                    <a:pt x="4611" y="33916"/>
                  </a:lnTo>
                  <a:lnTo>
                    <a:pt x="4419" y="33800"/>
                  </a:lnTo>
                  <a:lnTo>
                    <a:pt x="4227" y="33685"/>
                  </a:lnTo>
                  <a:lnTo>
                    <a:pt x="4048" y="33557"/>
                  </a:lnTo>
                  <a:lnTo>
                    <a:pt x="3868" y="33416"/>
                  </a:lnTo>
                  <a:lnTo>
                    <a:pt x="3702" y="33275"/>
                  </a:lnTo>
                  <a:lnTo>
                    <a:pt x="3535" y="33109"/>
                  </a:lnTo>
                  <a:lnTo>
                    <a:pt x="3382" y="32942"/>
                  </a:lnTo>
                  <a:lnTo>
                    <a:pt x="3228" y="32763"/>
                  </a:lnTo>
                  <a:lnTo>
                    <a:pt x="3074" y="32571"/>
                  </a:lnTo>
                  <a:lnTo>
                    <a:pt x="2946" y="32379"/>
                  </a:lnTo>
                  <a:lnTo>
                    <a:pt x="2818" y="32174"/>
                  </a:lnTo>
                  <a:lnTo>
                    <a:pt x="2690" y="31969"/>
                  </a:lnTo>
                  <a:lnTo>
                    <a:pt x="2575" y="31751"/>
                  </a:lnTo>
                  <a:lnTo>
                    <a:pt x="2472" y="31521"/>
                  </a:lnTo>
                  <a:lnTo>
                    <a:pt x="2370" y="31290"/>
                  </a:lnTo>
                  <a:lnTo>
                    <a:pt x="2280" y="31060"/>
                  </a:lnTo>
                  <a:lnTo>
                    <a:pt x="2203" y="30816"/>
                  </a:lnTo>
                  <a:lnTo>
                    <a:pt x="2139" y="30560"/>
                  </a:lnTo>
                  <a:lnTo>
                    <a:pt x="2075" y="30304"/>
                  </a:lnTo>
                  <a:lnTo>
                    <a:pt x="2037" y="30048"/>
                  </a:lnTo>
                  <a:lnTo>
                    <a:pt x="1998" y="29792"/>
                  </a:lnTo>
                  <a:lnTo>
                    <a:pt x="1960" y="29523"/>
                  </a:lnTo>
                  <a:lnTo>
                    <a:pt x="1947" y="29241"/>
                  </a:lnTo>
                  <a:lnTo>
                    <a:pt x="1947" y="28972"/>
                  </a:lnTo>
                  <a:lnTo>
                    <a:pt x="1947" y="23067"/>
                  </a:lnTo>
                  <a:lnTo>
                    <a:pt x="1947" y="22798"/>
                  </a:lnTo>
                  <a:lnTo>
                    <a:pt x="1960" y="22529"/>
                  </a:lnTo>
                  <a:lnTo>
                    <a:pt x="1998" y="22260"/>
                  </a:lnTo>
                  <a:lnTo>
                    <a:pt x="2037" y="21992"/>
                  </a:lnTo>
                  <a:lnTo>
                    <a:pt x="2075" y="21735"/>
                  </a:lnTo>
                  <a:lnTo>
                    <a:pt x="2139" y="21479"/>
                  </a:lnTo>
                  <a:lnTo>
                    <a:pt x="2203" y="21223"/>
                  </a:lnTo>
                  <a:lnTo>
                    <a:pt x="2280" y="20980"/>
                  </a:lnTo>
                  <a:lnTo>
                    <a:pt x="2370" y="20749"/>
                  </a:lnTo>
                  <a:lnTo>
                    <a:pt x="2472" y="20519"/>
                  </a:lnTo>
                  <a:lnTo>
                    <a:pt x="2575" y="20288"/>
                  </a:lnTo>
                  <a:lnTo>
                    <a:pt x="2690" y="20070"/>
                  </a:lnTo>
                  <a:lnTo>
                    <a:pt x="2818" y="19865"/>
                  </a:lnTo>
                  <a:lnTo>
                    <a:pt x="2946" y="19660"/>
                  </a:lnTo>
                  <a:lnTo>
                    <a:pt x="3074" y="19468"/>
                  </a:lnTo>
                  <a:lnTo>
                    <a:pt x="3228" y="19276"/>
                  </a:lnTo>
                  <a:lnTo>
                    <a:pt x="3382" y="19097"/>
                  </a:lnTo>
                  <a:lnTo>
                    <a:pt x="3535" y="18930"/>
                  </a:lnTo>
                  <a:lnTo>
                    <a:pt x="3702" y="18777"/>
                  </a:lnTo>
                  <a:lnTo>
                    <a:pt x="3868" y="18623"/>
                  </a:lnTo>
                  <a:lnTo>
                    <a:pt x="4048" y="18482"/>
                  </a:lnTo>
                  <a:lnTo>
                    <a:pt x="4227" y="18354"/>
                  </a:lnTo>
                  <a:lnTo>
                    <a:pt x="4419" y="18239"/>
                  </a:lnTo>
                  <a:lnTo>
                    <a:pt x="4611" y="18124"/>
                  </a:lnTo>
                  <a:lnTo>
                    <a:pt x="4816" y="18034"/>
                  </a:lnTo>
                  <a:lnTo>
                    <a:pt x="5021" y="17944"/>
                  </a:lnTo>
                  <a:lnTo>
                    <a:pt x="5226" y="17880"/>
                  </a:lnTo>
                  <a:lnTo>
                    <a:pt x="5431" y="17816"/>
                  </a:lnTo>
                  <a:lnTo>
                    <a:pt x="5649" y="17765"/>
                  </a:lnTo>
                  <a:lnTo>
                    <a:pt x="5866" y="17739"/>
                  </a:lnTo>
                  <a:lnTo>
                    <a:pt x="6097" y="17714"/>
                  </a:lnTo>
                  <a:lnTo>
                    <a:pt x="6315" y="17701"/>
                  </a:lnTo>
                  <a:lnTo>
                    <a:pt x="6865" y="17701"/>
                  </a:lnTo>
                  <a:lnTo>
                    <a:pt x="7185" y="17662"/>
                  </a:lnTo>
                  <a:lnTo>
                    <a:pt x="7506" y="17624"/>
                  </a:lnTo>
                  <a:lnTo>
                    <a:pt x="7813" y="17560"/>
                  </a:lnTo>
                  <a:lnTo>
                    <a:pt x="8120" y="17470"/>
                  </a:lnTo>
                  <a:lnTo>
                    <a:pt x="8415" y="17381"/>
                  </a:lnTo>
                  <a:lnTo>
                    <a:pt x="8710" y="17265"/>
                  </a:lnTo>
                  <a:lnTo>
                    <a:pt x="9004" y="17125"/>
                  </a:lnTo>
                  <a:lnTo>
                    <a:pt x="9273" y="16984"/>
                  </a:lnTo>
                  <a:lnTo>
                    <a:pt x="9555" y="16817"/>
                  </a:lnTo>
                  <a:lnTo>
                    <a:pt x="9811" y="16651"/>
                  </a:lnTo>
                  <a:lnTo>
                    <a:pt x="10067" y="16459"/>
                  </a:lnTo>
                  <a:lnTo>
                    <a:pt x="10323" y="16254"/>
                  </a:lnTo>
                  <a:lnTo>
                    <a:pt x="10554" y="16036"/>
                  </a:lnTo>
                  <a:lnTo>
                    <a:pt x="10784" y="15805"/>
                  </a:lnTo>
                  <a:lnTo>
                    <a:pt x="11002" y="15562"/>
                  </a:lnTo>
                  <a:lnTo>
                    <a:pt x="11220" y="15306"/>
                  </a:lnTo>
                  <a:lnTo>
                    <a:pt x="11412" y="15050"/>
                  </a:lnTo>
                  <a:lnTo>
                    <a:pt x="11604" y="14768"/>
                  </a:lnTo>
                  <a:lnTo>
                    <a:pt x="11783" y="14486"/>
                  </a:lnTo>
                  <a:lnTo>
                    <a:pt x="11937" y="14179"/>
                  </a:lnTo>
                  <a:lnTo>
                    <a:pt x="12091" y="13884"/>
                  </a:lnTo>
                  <a:lnTo>
                    <a:pt x="12232" y="13564"/>
                  </a:lnTo>
                  <a:lnTo>
                    <a:pt x="12360" y="13244"/>
                  </a:lnTo>
                  <a:lnTo>
                    <a:pt x="12475" y="12911"/>
                  </a:lnTo>
                  <a:lnTo>
                    <a:pt x="12578" y="12565"/>
                  </a:lnTo>
                  <a:lnTo>
                    <a:pt x="12654" y="12219"/>
                  </a:lnTo>
                  <a:lnTo>
                    <a:pt x="12731" y="11873"/>
                  </a:lnTo>
                  <a:lnTo>
                    <a:pt x="12783" y="11515"/>
                  </a:lnTo>
                  <a:lnTo>
                    <a:pt x="12821" y="11143"/>
                  </a:lnTo>
                  <a:lnTo>
                    <a:pt x="12847" y="10772"/>
                  </a:lnTo>
                  <a:lnTo>
                    <a:pt x="12859" y="10400"/>
                  </a:lnTo>
                  <a:lnTo>
                    <a:pt x="12859" y="974"/>
                  </a:lnTo>
                  <a:lnTo>
                    <a:pt x="12859" y="871"/>
                  </a:lnTo>
                  <a:lnTo>
                    <a:pt x="12834" y="782"/>
                  </a:lnTo>
                  <a:lnTo>
                    <a:pt x="12821" y="692"/>
                  </a:lnTo>
                  <a:lnTo>
                    <a:pt x="12783" y="602"/>
                  </a:lnTo>
                  <a:lnTo>
                    <a:pt x="12744" y="513"/>
                  </a:lnTo>
                  <a:lnTo>
                    <a:pt x="12693" y="436"/>
                  </a:lnTo>
                  <a:lnTo>
                    <a:pt x="12642" y="359"/>
                  </a:lnTo>
                  <a:lnTo>
                    <a:pt x="12578" y="282"/>
                  </a:lnTo>
                  <a:lnTo>
                    <a:pt x="12501" y="231"/>
                  </a:lnTo>
                  <a:lnTo>
                    <a:pt x="12437" y="167"/>
                  </a:lnTo>
                  <a:lnTo>
                    <a:pt x="12347" y="116"/>
                  </a:lnTo>
                  <a:lnTo>
                    <a:pt x="12270" y="77"/>
                  </a:lnTo>
                  <a:lnTo>
                    <a:pt x="12181" y="52"/>
                  </a:lnTo>
                  <a:lnTo>
                    <a:pt x="12078" y="26"/>
                  </a:lnTo>
                  <a:lnTo>
                    <a:pt x="11988" y="13"/>
                  </a:lnTo>
                  <a:lnTo>
                    <a:pt x="11886"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1"/>
            <p:cNvSpPr/>
            <p:nvPr/>
          </p:nvSpPr>
          <p:spPr>
            <a:xfrm rot="5400000">
              <a:off x="4514156" y="2219528"/>
              <a:ext cx="239121" cy="239203"/>
            </a:xfrm>
            <a:custGeom>
              <a:avLst/>
              <a:gdLst/>
              <a:ahLst/>
              <a:cxnLst/>
              <a:rect l="l" t="t" r="r" b="b"/>
              <a:pathLst>
                <a:path w="2908" h="2909" extrusionOk="0">
                  <a:moveTo>
                    <a:pt x="1448" y="1"/>
                  </a:moveTo>
                  <a:lnTo>
                    <a:pt x="1307" y="14"/>
                  </a:lnTo>
                  <a:lnTo>
                    <a:pt x="1153" y="26"/>
                  </a:lnTo>
                  <a:lnTo>
                    <a:pt x="1025" y="65"/>
                  </a:lnTo>
                  <a:lnTo>
                    <a:pt x="884" y="116"/>
                  </a:lnTo>
                  <a:lnTo>
                    <a:pt x="756" y="180"/>
                  </a:lnTo>
                  <a:lnTo>
                    <a:pt x="641" y="244"/>
                  </a:lnTo>
                  <a:lnTo>
                    <a:pt x="526" y="334"/>
                  </a:lnTo>
                  <a:lnTo>
                    <a:pt x="423" y="423"/>
                  </a:lnTo>
                  <a:lnTo>
                    <a:pt x="333" y="526"/>
                  </a:lnTo>
                  <a:lnTo>
                    <a:pt x="244" y="641"/>
                  </a:lnTo>
                  <a:lnTo>
                    <a:pt x="167" y="756"/>
                  </a:lnTo>
                  <a:lnTo>
                    <a:pt x="116" y="884"/>
                  </a:lnTo>
                  <a:lnTo>
                    <a:pt x="65" y="1025"/>
                  </a:lnTo>
                  <a:lnTo>
                    <a:pt x="26" y="1166"/>
                  </a:lnTo>
                  <a:lnTo>
                    <a:pt x="0" y="1307"/>
                  </a:lnTo>
                  <a:lnTo>
                    <a:pt x="0" y="1461"/>
                  </a:lnTo>
                  <a:lnTo>
                    <a:pt x="0" y="1602"/>
                  </a:lnTo>
                  <a:lnTo>
                    <a:pt x="26" y="1755"/>
                  </a:lnTo>
                  <a:lnTo>
                    <a:pt x="65" y="1883"/>
                  </a:lnTo>
                  <a:lnTo>
                    <a:pt x="116" y="2024"/>
                  </a:lnTo>
                  <a:lnTo>
                    <a:pt x="167" y="2152"/>
                  </a:lnTo>
                  <a:lnTo>
                    <a:pt x="244" y="2268"/>
                  </a:lnTo>
                  <a:lnTo>
                    <a:pt x="333" y="2383"/>
                  </a:lnTo>
                  <a:lnTo>
                    <a:pt x="423" y="2485"/>
                  </a:lnTo>
                  <a:lnTo>
                    <a:pt x="526" y="2575"/>
                  </a:lnTo>
                  <a:lnTo>
                    <a:pt x="641" y="2665"/>
                  </a:lnTo>
                  <a:lnTo>
                    <a:pt x="756" y="2742"/>
                  </a:lnTo>
                  <a:lnTo>
                    <a:pt x="884" y="2793"/>
                  </a:lnTo>
                  <a:lnTo>
                    <a:pt x="1025" y="2844"/>
                  </a:lnTo>
                  <a:lnTo>
                    <a:pt x="1153" y="2882"/>
                  </a:lnTo>
                  <a:lnTo>
                    <a:pt x="1307" y="2908"/>
                  </a:lnTo>
                  <a:lnTo>
                    <a:pt x="1601" y="2908"/>
                  </a:lnTo>
                  <a:lnTo>
                    <a:pt x="1742" y="2882"/>
                  </a:lnTo>
                  <a:lnTo>
                    <a:pt x="1883" y="2844"/>
                  </a:lnTo>
                  <a:lnTo>
                    <a:pt x="2024" y="2793"/>
                  </a:lnTo>
                  <a:lnTo>
                    <a:pt x="2139" y="2742"/>
                  </a:lnTo>
                  <a:lnTo>
                    <a:pt x="2267" y="2665"/>
                  </a:lnTo>
                  <a:lnTo>
                    <a:pt x="2383" y="2575"/>
                  </a:lnTo>
                  <a:lnTo>
                    <a:pt x="2485" y="2485"/>
                  </a:lnTo>
                  <a:lnTo>
                    <a:pt x="2575" y="2383"/>
                  </a:lnTo>
                  <a:lnTo>
                    <a:pt x="2665" y="2268"/>
                  </a:lnTo>
                  <a:lnTo>
                    <a:pt x="2729" y="2152"/>
                  </a:lnTo>
                  <a:lnTo>
                    <a:pt x="2793" y="2024"/>
                  </a:lnTo>
                  <a:lnTo>
                    <a:pt x="2844" y="1883"/>
                  </a:lnTo>
                  <a:lnTo>
                    <a:pt x="2882" y="1755"/>
                  </a:lnTo>
                  <a:lnTo>
                    <a:pt x="2895" y="1602"/>
                  </a:lnTo>
                  <a:lnTo>
                    <a:pt x="2908" y="1461"/>
                  </a:lnTo>
                  <a:lnTo>
                    <a:pt x="2895" y="1307"/>
                  </a:lnTo>
                  <a:lnTo>
                    <a:pt x="2882" y="1166"/>
                  </a:lnTo>
                  <a:lnTo>
                    <a:pt x="2844" y="1025"/>
                  </a:lnTo>
                  <a:lnTo>
                    <a:pt x="2793" y="884"/>
                  </a:lnTo>
                  <a:lnTo>
                    <a:pt x="2729" y="756"/>
                  </a:lnTo>
                  <a:lnTo>
                    <a:pt x="2665" y="641"/>
                  </a:lnTo>
                  <a:lnTo>
                    <a:pt x="2575" y="526"/>
                  </a:lnTo>
                  <a:lnTo>
                    <a:pt x="2485" y="423"/>
                  </a:lnTo>
                  <a:lnTo>
                    <a:pt x="2383" y="334"/>
                  </a:lnTo>
                  <a:lnTo>
                    <a:pt x="2267" y="244"/>
                  </a:lnTo>
                  <a:lnTo>
                    <a:pt x="2139" y="180"/>
                  </a:lnTo>
                  <a:lnTo>
                    <a:pt x="2024" y="116"/>
                  </a:lnTo>
                  <a:lnTo>
                    <a:pt x="1883" y="65"/>
                  </a:lnTo>
                  <a:lnTo>
                    <a:pt x="1742" y="26"/>
                  </a:lnTo>
                  <a:lnTo>
                    <a:pt x="1601" y="14"/>
                  </a:lnTo>
                  <a:lnTo>
                    <a:pt x="1448" y="1"/>
                  </a:lnTo>
                  <a:close/>
                </a:path>
              </a:pathLst>
            </a:custGeom>
            <a:solidFill>
              <a:srgbClr val="FCBC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1"/>
            <p:cNvSpPr/>
            <p:nvPr/>
          </p:nvSpPr>
          <p:spPr>
            <a:xfrm rot="5400000">
              <a:off x="5969916" y="2734931"/>
              <a:ext cx="174378" cy="174378"/>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1"/>
            <p:cNvSpPr/>
            <p:nvPr/>
          </p:nvSpPr>
          <p:spPr>
            <a:xfrm rot="5400000">
              <a:off x="3819307" y="2536551"/>
              <a:ext cx="174378" cy="174378"/>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1"/>
            <p:cNvSpPr/>
            <p:nvPr/>
          </p:nvSpPr>
          <p:spPr>
            <a:xfrm rot="5400000">
              <a:off x="2775274" y="2524387"/>
              <a:ext cx="174300" cy="174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86" name="Google Shape;2186;p41"/>
          <p:cNvCxnSpPr>
            <a:cxnSpLocks/>
            <a:stCxn id="2146" idx="3"/>
          </p:cNvCxnSpPr>
          <p:nvPr/>
        </p:nvCxnSpPr>
        <p:spPr>
          <a:xfrm>
            <a:off x="2952825" y="1498825"/>
            <a:ext cx="137550" cy="1163136"/>
          </a:xfrm>
          <a:prstGeom prst="bentConnector2">
            <a:avLst/>
          </a:prstGeom>
          <a:noFill/>
          <a:ln w="9525" cap="flat" cmpd="sng">
            <a:solidFill>
              <a:schemeClr val="accent1"/>
            </a:solidFill>
            <a:prstDash val="solid"/>
            <a:round/>
            <a:headEnd type="none" w="med" len="med"/>
            <a:tailEnd type="oval" w="med" len="med"/>
          </a:ln>
        </p:spPr>
      </p:cxnSp>
      <p:cxnSp>
        <p:nvCxnSpPr>
          <p:cNvPr id="2187" name="Google Shape;2187;p41"/>
          <p:cNvCxnSpPr>
            <a:stCxn id="2141" idx="3"/>
            <a:endCxn id="2184" idx="2"/>
          </p:cNvCxnSpPr>
          <p:nvPr/>
        </p:nvCxnSpPr>
        <p:spPr>
          <a:xfrm flipH="1">
            <a:off x="5237550" y="1498825"/>
            <a:ext cx="429900" cy="1037700"/>
          </a:xfrm>
          <a:prstGeom prst="bentConnector4">
            <a:avLst>
              <a:gd name="adj1" fmla="val -55391"/>
              <a:gd name="adj2" fmla="val 66451"/>
            </a:avLst>
          </a:prstGeom>
          <a:noFill/>
          <a:ln w="9525" cap="flat" cmpd="sng">
            <a:solidFill>
              <a:schemeClr val="accent2"/>
            </a:solidFill>
            <a:prstDash val="solid"/>
            <a:round/>
            <a:headEnd type="none" w="med" len="med"/>
            <a:tailEnd type="oval" w="med" len="med"/>
          </a:ln>
        </p:spPr>
      </p:cxnSp>
      <p:cxnSp>
        <p:nvCxnSpPr>
          <p:cNvPr id="2188" name="Google Shape;2188;p41"/>
          <p:cNvCxnSpPr>
            <a:stCxn id="2151" idx="3"/>
            <a:endCxn id="2185" idx="4"/>
          </p:cNvCxnSpPr>
          <p:nvPr/>
        </p:nvCxnSpPr>
        <p:spPr>
          <a:xfrm flipH="1">
            <a:off x="6368775" y="1498825"/>
            <a:ext cx="2013300" cy="1112700"/>
          </a:xfrm>
          <a:prstGeom prst="bentConnector3">
            <a:avLst>
              <a:gd name="adj1" fmla="val -11828"/>
            </a:avLst>
          </a:prstGeom>
          <a:noFill/>
          <a:ln w="9525" cap="flat" cmpd="sng">
            <a:solidFill>
              <a:schemeClr val="accent5"/>
            </a:solidFill>
            <a:prstDash val="solid"/>
            <a:round/>
            <a:headEnd type="none" w="med" len="med"/>
            <a:tailEnd type="oval" w="med" len="med"/>
          </a:ln>
        </p:spPr>
      </p:cxnSp>
      <p:sp>
        <p:nvSpPr>
          <p:cNvPr id="2" name="Google Shape;2144;p41">
            <a:extLst>
              <a:ext uri="{FF2B5EF4-FFF2-40B4-BE49-F238E27FC236}">
                <a16:creationId xmlns:a16="http://schemas.microsoft.com/office/drawing/2014/main" id="{40941FD7-3DE4-4953-97E6-D077BDD89B62}"/>
              </a:ext>
            </a:extLst>
          </p:cNvPr>
          <p:cNvSpPr txBox="1"/>
          <p:nvPr/>
        </p:nvSpPr>
        <p:spPr>
          <a:xfrm>
            <a:off x="3174255" y="1305874"/>
            <a:ext cx="2421187"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SG" sz="1800" b="1" dirty="0" err="1">
                <a:latin typeface="Fira Sans Black" panose="020B0A03050000020004" pitchFamily="34" charset="0"/>
                <a:ea typeface="Fira Sans Extra Condensed"/>
                <a:cs typeface="Fira Sans Extra Condensed"/>
                <a:sym typeface="Fira Sans Extra Condensed"/>
              </a:rPr>
              <a:t>Subsetting</a:t>
            </a:r>
            <a:r>
              <a:rPr lang="en-SG" sz="1800" b="1" dirty="0">
                <a:latin typeface="Fira Sans Black" panose="020B0A03050000020004" pitchFamily="34" charset="0"/>
                <a:ea typeface="Fira Sans Extra Condensed"/>
                <a:cs typeface="Fira Sans Extra Condensed"/>
                <a:sym typeface="Fira Sans Extra Condensed"/>
              </a:rPr>
              <a:t>, Grouping &amp; Merging Tables</a:t>
            </a:r>
            <a:endParaRPr sz="1800" b="1" dirty="0">
              <a:latin typeface="Fira Sans Black" panose="020B0A03050000020004" pitchFamily="34" charset="0"/>
              <a:ea typeface="Fira Sans Extra Condensed"/>
              <a:cs typeface="Fira Sans Extra Condensed"/>
              <a:sym typeface="Fira Sans Extra Condense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9"/>
          <p:cNvSpPr/>
          <p:nvPr/>
        </p:nvSpPr>
        <p:spPr>
          <a:xfrm>
            <a:off x="6763600" y="2425750"/>
            <a:ext cx="1203600" cy="120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9"/>
          <p:cNvSpPr txBox="1">
            <a:spLocks noGrp="1"/>
          </p:cNvSpPr>
          <p:nvPr>
            <p:ph type="title"/>
          </p:nvPr>
        </p:nvSpPr>
        <p:spPr>
          <a:xfrm>
            <a:off x="689339" y="101592"/>
            <a:ext cx="7765322" cy="727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Extraction and Creation of features</a:t>
            </a:r>
            <a:endParaRPr dirty="0"/>
          </a:p>
        </p:txBody>
      </p:sp>
      <p:sp>
        <p:nvSpPr>
          <p:cNvPr id="488" name="Google Shape;488;p19"/>
          <p:cNvSpPr/>
          <p:nvPr/>
        </p:nvSpPr>
        <p:spPr>
          <a:xfrm>
            <a:off x="737251" y="1211750"/>
            <a:ext cx="2078040" cy="78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Extraction of Features</a:t>
            </a:r>
            <a:endParaRPr sz="1800" b="1" dirty="0">
              <a:solidFill>
                <a:schemeClr val="lt1"/>
              </a:solidFill>
              <a:latin typeface="Fira Sans Extra Condensed"/>
              <a:ea typeface="Fira Sans Extra Condensed"/>
              <a:cs typeface="Fira Sans Extra Condensed"/>
              <a:sym typeface="Fira Sans Extra Condensed"/>
            </a:endParaRPr>
          </a:p>
        </p:txBody>
      </p:sp>
      <p:sp>
        <p:nvSpPr>
          <p:cNvPr id="492" name="Google Shape;492;p19"/>
          <p:cNvSpPr/>
          <p:nvPr/>
        </p:nvSpPr>
        <p:spPr>
          <a:xfrm>
            <a:off x="6376474" y="1211750"/>
            <a:ext cx="1981200" cy="784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Fira Sans Extra Condensed"/>
                <a:ea typeface="Fira Sans Extra Condensed"/>
                <a:cs typeface="Fira Sans Extra Condensed"/>
                <a:sym typeface="Fira Sans Extra Condensed"/>
              </a:rPr>
              <a:t>Creation of Features</a:t>
            </a:r>
            <a:endParaRPr sz="1800" b="1" dirty="0">
              <a:solidFill>
                <a:schemeClr val="lt1"/>
              </a:solidFill>
              <a:latin typeface="Fira Sans Extra Condensed"/>
              <a:ea typeface="Fira Sans Extra Condensed"/>
              <a:cs typeface="Fira Sans Extra Condensed"/>
              <a:sym typeface="Fira Sans Extra Condensed"/>
            </a:endParaRPr>
          </a:p>
        </p:txBody>
      </p:sp>
      <p:grpSp>
        <p:nvGrpSpPr>
          <p:cNvPr id="493" name="Google Shape;493;p19"/>
          <p:cNvGrpSpPr/>
          <p:nvPr/>
        </p:nvGrpSpPr>
        <p:grpSpPr>
          <a:xfrm>
            <a:off x="3886200" y="1114550"/>
            <a:ext cx="1371604" cy="3617430"/>
            <a:chOff x="3886200" y="1114550"/>
            <a:chExt cx="1371604" cy="3617430"/>
          </a:xfrm>
        </p:grpSpPr>
        <p:grpSp>
          <p:nvGrpSpPr>
            <p:cNvPr id="494" name="Google Shape;494;p19"/>
            <p:cNvGrpSpPr/>
            <p:nvPr/>
          </p:nvGrpSpPr>
          <p:grpSpPr>
            <a:xfrm>
              <a:off x="3886200" y="1114550"/>
              <a:ext cx="1371604" cy="3617430"/>
              <a:chOff x="1657350" y="1114550"/>
              <a:chExt cx="1371604" cy="3617430"/>
            </a:xfrm>
          </p:grpSpPr>
          <p:sp>
            <p:nvSpPr>
              <p:cNvPr id="495" name="Google Shape;495;p19"/>
              <p:cNvSpPr/>
              <p:nvPr/>
            </p:nvSpPr>
            <p:spPr>
              <a:xfrm>
                <a:off x="1914024" y="3062466"/>
                <a:ext cx="208914" cy="934473"/>
              </a:xfrm>
              <a:custGeom>
                <a:avLst/>
                <a:gdLst/>
                <a:ahLst/>
                <a:cxnLst/>
                <a:rect l="l" t="t" r="r" b="b"/>
                <a:pathLst>
                  <a:path w="6277" h="28077" extrusionOk="0">
                    <a:moveTo>
                      <a:pt x="2747" y="1"/>
                    </a:moveTo>
                    <a:lnTo>
                      <a:pt x="2648" y="214"/>
                    </a:lnTo>
                    <a:lnTo>
                      <a:pt x="2420" y="741"/>
                    </a:lnTo>
                    <a:lnTo>
                      <a:pt x="2263" y="1125"/>
                    </a:lnTo>
                    <a:lnTo>
                      <a:pt x="2078" y="1580"/>
                    </a:lnTo>
                    <a:lnTo>
                      <a:pt x="1893" y="2107"/>
                    </a:lnTo>
                    <a:lnTo>
                      <a:pt x="1680" y="2704"/>
                    </a:lnTo>
                    <a:lnTo>
                      <a:pt x="1481" y="3359"/>
                    </a:lnTo>
                    <a:lnTo>
                      <a:pt x="1267" y="4070"/>
                    </a:lnTo>
                    <a:lnTo>
                      <a:pt x="1054" y="4839"/>
                    </a:lnTo>
                    <a:lnTo>
                      <a:pt x="840" y="5664"/>
                    </a:lnTo>
                    <a:lnTo>
                      <a:pt x="655" y="6532"/>
                    </a:lnTo>
                    <a:lnTo>
                      <a:pt x="485" y="7457"/>
                    </a:lnTo>
                    <a:lnTo>
                      <a:pt x="328" y="8411"/>
                    </a:lnTo>
                    <a:lnTo>
                      <a:pt x="200" y="9421"/>
                    </a:lnTo>
                    <a:lnTo>
                      <a:pt x="143" y="9933"/>
                    </a:lnTo>
                    <a:lnTo>
                      <a:pt x="100" y="10460"/>
                    </a:lnTo>
                    <a:lnTo>
                      <a:pt x="58" y="10986"/>
                    </a:lnTo>
                    <a:lnTo>
                      <a:pt x="29" y="11527"/>
                    </a:lnTo>
                    <a:lnTo>
                      <a:pt x="15" y="12068"/>
                    </a:lnTo>
                    <a:lnTo>
                      <a:pt x="1" y="12623"/>
                    </a:lnTo>
                    <a:lnTo>
                      <a:pt x="1" y="13178"/>
                    </a:lnTo>
                    <a:lnTo>
                      <a:pt x="29" y="13747"/>
                    </a:lnTo>
                    <a:lnTo>
                      <a:pt x="44" y="14316"/>
                    </a:lnTo>
                    <a:lnTo>
                      <a:pt x="86" y="14899"/>
                    </a:lnTo>
                    <a:lnTo>
                      <a:pt x="143" y="15483"/>
                    </a:lnTo>
                    <a:lnTo>
                      <a:pt x="214" y="16066"/>
                    </a:lnTo>
                    <a:lnTo>
                      <a:pt x="285" y="16650"/>
                    </a:lnTo>
                    <a:lnTo>
                      <a:pt x="385" y="17247"/>
                    </a:lnTo>
                    <a:lnTo>
                      <a:pt x="499" y="17845"/>
                    </a:lnTo>
                    <a:lnTo>
                      <a:pt x="627" y="18443"/>
                    </a:lnTo>
                    <a:lnTo>
                      <a:pt x="769" y="19040"/>
                    </a:lnTo>
                    <a:lnTo>
                      <a:pt x="940" y="19652"/>
                    </a:lnTo>
                    <a:lnTo>
                      <a:pt x="1111" y="20250"/>
                    </a:lnTo>
                    <a:lnTo>
                      <a:pt x="1310" y="20862"/>
                    </a:lnTo>
                    <a:lnTo>
                      <a:pt x="1538" y="21474"/>
                    </a:lnTo>
                    <a:lnTo>
                      <a:pt x="1765" y="22071"/>
                    </a:lnTo>
                    <a:lnTo>
                      <a:pt x="2022" y="22683"/>
                    </a:lnTo>
                    <a:lnTo>
                      <a:pt x="2306" y="23295"/>
                    </a:lnTo>
                    <a:lnTo>
                      <a:pt x="2605" y="23893"/>
                    </a:lnTo>
                    <a:lnTo>
                      <a:pt x="2932" y="24505"/>
                    </a:lnTo>
                    <a:lnTo>
                      <a:pt x="3274" y="25102"/>
                    </a:lnTo>
                    <a:lnTo>
                      <a:pt x="3630" y="25700"/>
                    </a:lnTo>
                    <a:lnTo>
                      <a:pt x="4028" y="26298"/>
                    </a:lnTo>
                    <a:lnTo>
                      <a:pt x="4441" y="26895"/>
                    </a:lnTo>
                    <a:lnTo>
                      <a:pt x="4882" y="27493"/>
                    </a:lnTo>
                    <a:lnTo>
                      <a:pt x="5351" y="28076"/>
                    </a:lnTo>
                    <a:lnTo>
                      <a:pt x="6276" y="27322"/>
                    </a:lnTo>
                    <a:lnTo>
                      <a:pt x="5821" y="26767"/>
                    </a:lnTo>
                    <a:lnTo>
                      <a:pt x="5408" y="26198"/>
                    </a:lnTo>
                    <a:lnTo>
                      <a:pt x="5010" y="25629"/>
                    </a:lnTo>
                    <a:lnTo>
                      <a:pt x="4640" y="25060"/>
                    </a:lnTo>
                    <a:lnTo>
                      <a:pt x="4298" y="24490"/>
                    </a:lnTo>
                    <a:lnTo>
                      <a:pt x="3971" y="23921"/>
                    </a:lnTo>
                    <a:lnTo>
                      <a:pt x="3658" y="23338"/>
                    </a:lnTo>
                    <a:lnTo>
                      <a:pt x="3373" y="22769"/>
                    </a:lnTo>
                    <a:lnTo>
                      <a:pt x="3117" y="22185"/>
                    </a:lnTo>
                    <a:lnTo>
                      <a:pt x="2861" y="21602"/>
                    </a:lnTo>
                    <a:lnTo>
                      <a:pt x="2648" y="21033"/>
                    </a:lnTo>
                    <a:lnTo>
                      <a:pt x="2434" y="20449"/>
                    </a:lnTo>
                    <a:lnTo>
                      <a:pt x="2249" y="19866"/>
                    </a:lnTo>
                    <a:lnTo>
                      <a:pt x="2078" y="19297"/>
                    </a:lnTo>
                    <a:lnTo>
                      <a:pt x="1922" y="18713"/>
                    </a:lnTo>
                    <a:lnTo>
                      <a:pt x="1780" y="18144"/>
                    </a:lnTo>
                    <a:lnTo>
                      <a:pt x="1666" y="17575"/>
                    </a:lnTo>
                    <a:lnTo>
                      <a:pt x="1552" y="17005"/>
                    </a:lnTo>
                    <a:lnTo>
                      <a:pt x="1467" y="16436"/>
                    </a:lnTo>
                    <a:lnTo>
                      <a:pt x="1381" y="15867"/>
                    </a:lnTo>
                    <a:lnTo>
                      <a:pt x="1324" y="15312"/>
                    </a:lnTo>
                    <a:lnTo>
                      <a:pt x="1267" y="14757"/>
                    </a:lnTo>
                    <a:lnTo>
                      <a:pt x="1239" y="14216"/>
                    </a:lnTo>
                    <a:lnTo>
                      <a:pt x="1210" y="13661"/>
                    </a:lnTo>
                    <a:lnTo>
                      <a:pt x="1196" y="13121"/>
                    </a:lnTo>
                    <a:lnTo>
                      <a:pt x="1196" y="12594"/>
                    </a:lnTo>
                    <a:lnTo>
                      <a:pt x="1196" y="12068"/>
                    </a:lnTo>
                    <a:lnTo>
                      <a:pt x="1225" y="11541"/>
                    </a:lnTo>
                    <a:lnTo>
                      <a:pt x="1239" y="11029"/>
                    </a:lnTo>
                    <a:lnTo>
                      <a:pt x="1282" y="10517"/>
                    </a:lnTo>
                    <a:lnTo>
                      <a:pt x="1324" y="10019"/>
                    </a:lnTo>
                    <a:lnTo>
                      <a:pt x="1381" y="9535"/>
                    </a:lnTo>
                    <a:lnTo>
                      <a:pt x="1495" y="8581"/>
                    </a:lnTo>
                    <a:lnTo>
                      <a:pt x="1652" y="7656"/>
                    </a:lnTo>
                    <a:lnTo>
                      <a:pt x="1822" y="6774"/>
                    </a:lnTo>
                    <a:lnTo>
                      <a:pt x="2007" y="5949"/>
                    </a:lnTo>
                    <a:lnTo>
                      <a:pt x="2192" y="5166"/>
                    </a:lnTo>
                    <a:lnTo>
                      <a:pt x="2392" y="4426"/>
                    </a:lnTo>
                    <a:lnTo>
                      <a:pt x="2605" y="3743"/>
                    </a:lnTo>
                    <a:lnTo>
                      <a:pt x="2804" y="3117"/>
                    </a:lnTo>
                    <a:lnTo>
                      <a:pt x="3003" y="2548"/>
                    </a:lnTo>
                    <a:lnTo>
                      <a:pt x="3174" y="2050"/>
                    </a:lnTo>
                    <a:lnTo>
                      <a:pt x="3501" y="1253"/>
                    </a:lnTo>
                    <a:lnTo>
                      <a:pt x="3715" y="741"/>
                    </a:lnTo>
                    <a:lnTo>
                      <a:pt x="3814" y="541"/>
                    </a:lnTo>
                    <a:lnTo>
                      <a:pt x="2747"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9"/>
              <p:cNvSpPr/>
              <p:nvPr/>
            </p:nvSpPr>
            <p:spPr>
              <a:xfrm>
                <a:off x="2211002" y="3288386"/>
                <a:ext cx="168609" cy="466055"/>
              </a:xfrm>
              <a:custGeom>
                <a:avLst/>
                <a:gdLst/>
                <a:ahLst/>
                <a:cxnLst/>
                <a:rect l="l" t="t" r="r" b="b"/>
                <a:pathLst>
                  <a:path w="5066" h="14003" extrusionOk="0">
                    <a:moveTo>
                      <a:pt x="0" y="0"/>
                    </a:moveTo>
                    <a:lnTo>
                      <a:pt x="0" y="14003"/>
                    </a:lnTo>
                    <a:lnTo>
                      <a:pt x="5066" y="14003"/>
                    </a:lnTo>
                    <a:lnTo>
                      <a:pt x="5066" y="0"/>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9"/>
              <p:cNvSpPr/>
              <p:nvPr/>
            </p:nvSpPr>
            <p:spPr>
              <a:xfrm>
                <a:off x="2496099" y="3258532"/>
                <a:ext cx="168642" cy="495909"/>
              </a:xfrm>
              <a:custGeom>
                <a:avLst/>
                <a:gdLst/>
                <a:ahLst/>
                <a:cxnLst/>
                <a:rect l="l" t="t" r="r" b="b"/>
                <a:pathLst>
                  <a:path w="5067" h="14900" extrusionOk="0">
                    <a:moveTo>
                      <a:pt x="0" y="1"/>
                    </a:moveTo>
                    <a:lnTo>
                      <a:pt x="0" y="14900"/>
                    </a:lnTo>
                    <a:lnTo>
                      <a:pt x="5066" y="14900"/>
                    </a:lnTo>
                    <a:lnTo>
                      <a:pt x="5066" y="1"/>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9"/>
              <p:cNvSpPr/>
              <p:nvPr/>
            </p:nvSpPr>
            <p:spPr>
              <a:xfrm>
                <a:off x="2107261" y="3650232"/>
                <a:ext cx="667813" cy="1081748"/>
              </a:xfrm>
              <a:custGeom>
                <a:avLst/>
                <a:gdLst/>
                <a:ahLst/>
                <a:cxnLst/>
                <a:rect l="l" t="t" r="r" b="b"/>
                <a:pathLst>
                  <a:path w="20065" h="32502" extrusionOk="0">
                    <a:moveTo>
                      <a:pt x="10033" y="0"/>
                    </a:moveTo>
                    <a:lnTo>
                      <a:pt x="9520" y="14"/>
                    </a:lnTo>
                    <a:lnTo>
                      <a:pt x="9008" y="57"/>
                    </a:lnTo>
                    <a:lnTo>
                      <a:pt x="8510" y="128"/>
                    </a:lnTo>
                    <a:lnTo>
                      <a:pt x="8012" y="214"/>
                    </a:lnTo>
                    <a:lnTo>
                      <a:pt x="7528" y="327"/>
                    </a:lnTo>
                    <a:lnTo>
                      <a:pt x="7044" y="455"/>
                    </a:lnTo>
                    <a:lnTo>
                      <a:pt x="6589" y="612"/>
                    </a:lnTo>
                    <a:lnTo>
                      <a:pt x="6134" y="797"/>
                    </a:lnTo>
                    <a:lnTo>
                      <a:pt x="5678" y="996"/>
                    </a:lnTo>
                    <a:lnTo>
                      <a:pt x="5252" y="1224"/>
                    </a:lnTo>
                    <a:lnTo>
                      <a:pt x="4825" y="1466"/>
                    </a:lnTo>
                    <a:lnTo>
                      <a:pt x="4426" y="1722"/>
                    </a:lnTo>
                    <a:lnTo>
                      <a:pt x="4028" y="2006"/>
                    </a:lnTo>
                    <a:lnTo>
                      <a:pt x="3658" y="2291"/>
                    </a:lnTo>
                    <a:lnTo>
                      <a:pt x="3288" y="2618"/>
                    </a:lnTo>
                    <a:lnTo>
                      <a:pt x="2946" y="2946"/>
                    </a:lnTo>
                    <a:lnTo>
                      <a:pt x="2605" y="3287"/>
                    </a:lnTo>
                    <a:lnTo>
                      <a:pt x="2292" y="3657"/>
                    </a:lnTo>
                    <a:lnTo>
                      <a:pt x="1993" y="4041"/>
                    </a:lnTo>
                    <a:lnTo>
                      <a:pt x="1708" y="4426"/>
                    </a:lnTo>
                    <a:lnTo>
                      <a:pt x="1452" y="4838"/>
                    </a:lnTo>
                    <a:lnTo>
                      <a:pt x="1210" y="5251"/>
                    </a:lnTo>
                    <a:lnTo>
                      <a:pt x="997" y="5692"/>
                    </a:lnTo>
                    <a:lnTo>
                      <a:pt x="798" y="6133"/>
                    </a:lnTo>
                    <a:lnTo>
                      <a:pt x="613" y="6589"/>
                    </a:lnTo>
                    <a:lnTo>
                      <a:pt x="456" y="7058"/>
                    </a:lnTo>
                    <a:lnTo>
                      <a:pt x="314" y="7528"/>
                    </a:lnTo>
                    <a:lnTo>
                      <a:pt x="200" y="8012"/>
                    </a:lnTo>
                    <a:lnTo>
                      <a:pt x="115" y="8510"/>
                    </a:lnTo>
                    <a:lnTo>
                      <a:pt x="58" y="9008"/>
                    </a:lnTo>
                    <a:lnTo>
                      <a:pt x="15" y="9520"/>
                    </a:lnTo>
                    <a:lnTo>
                      <a:pt x="1" y="10032"/>
                    </a:lnTo>
                    <a:lnTo>
                      <a:pt x="1" y="22483"/>
                    </a:lnTo>
                    <a:lnTo>
                      <a:pt x="15" y="22996"/>
                    </a:lnTo>
                    <a:lnTo>
                      <a:pt x="58" y="23508"/>
                    </a:lnTo>
                    <a:lnTo>
                      <a:pt x="115" y="24006"/>
                    </a:lnTo>
                    <a:lnTo>
                      <a:pt x="200" y="24504"/>
                    </a:lnTo>
                    <a:lnTo>
                      <a:pt x="314" y="24988"/>
                    </a:lnTo>
                    <a:lnTo>
                      <a:pt x="456" y="25457"/>
                    </a:lnTo>
                    <a:lnTo>
                      <a:pt x="613" y="25927"/>
                    </a:lnTo>
                    <a:lnTo>
                      <a:pt x="798" y="26382"/>
                    </a:lnTo>
                    <a:lnTo>
                      <a:pt x="997" y="26823"/>
                    </a:lnTo>
                    <a:lnTo>
                      <a:pt x="1210" y="27265"/>
                    </a:lnTo>
                    <a:lnTo>
                      <a:pt x="1452" y="27677"/>
                    </a:lnTo>
                    <a:lnTo>
                      <a:pt x="1708" y="28090"/>
                    </a:lnTo>
                    <a:lnTo>
                      <a:pt x="1993" y="28474"/>
                    </a:lnTo>
                    <a:lnTo>
                      <a:pt x="2292" y="28858"/>
                    </a:lnTo>
                    <a:lnTo>
                      <a:pt x="2605" y="29214"/>
                    </a:lnTo>
                    <a:lnTo>
                      <a:pt x="2946" y="29570"/>
                    </a:lnTo>
                    <a:lnTo>
                      <a:pt x="3288" y="29897"/>
                    </a:lnTo>
                    <a:lnTo>
                      <a:pt x="3658" y="30210"/>
                    </a:lnTo>
                    <a:lnTo>
                      <a:pt x="4028" y="30509"/>
                    </a:lnTo>
                    <a:lnTo>
                      <a:pt x="4426" y="30794"/>
                    </a:lnTo>
                    <a:lnTo>
                      <a:pt x="4825" y="31050"/>
                    </a:lnTo>
                    <a:lnTo>
                      <a:pt x="5252" y="31292"/>
                    </a:lnTo>
                    <a:lnTo>
                      <a:pt x="5678" y="31519"/>
                    </a:lnTo>
                    <a:lnTo>
                      <a:pt x="6134" y="31719"/>
                    </a:lnTo>
                    <a:lnTo>
                      <a:pt x="6589" y="31904"/>
                    </a:lnTo>
                    <a:lnTo>
                      <a:pt x="7044" y="32060"/>
                    </a:lnTo>
                    <a:lnTo>
                      <a:pt x="7528" y="32188"/>
                    </a:lnTo>
                    <a:lnTo>
                      <a:pt x="8012" y="32302"/>
                    </a:lnTo>
                    <a:lnTo>
                      <a:pt x="8510" y="32387"/>
                    </a:lnTo>
                    <a:lnTo>
                      <a:pt x="9008" y="32459"/>
                    </a:lnTo>
                    <a:lnTo>
                      <a:pt x="9520" y="32487"/>
                    </a:lnTo>
                    <a:lnTo>
                      <a:pt x="10033" y="32501"/>
                    </a:lnTo>
                    <a:lnTo>
                      <a:pt x="10545" y="32487"/>
                    </a:lnTo>
                    <a:lnTo>
                      <a:pt x="11057" y="32459"/>
                    </a:lnTo>
                    <a:lnTo>
                      <a:pt x="11555" y="32387"/>
                    </a:lnTo>
                    <a:lnTo>
                      <a:pt x="12053" y="32302"/>
                    </a:lnTo>
                    <a:lnTo>
                      <a:pt x="12537" y="32188"/>
                    </a:lnTo>
                    <a:lnTo>
                      <a:pt x="13021" y="32060"/>
                    </a:lnTo>
                    <a:lnTo>
                      <a:pt x="13476" y="31904"/>
                    </a:lnTo>
                    <a:lnTo>
                      <a:pt x="13932" y="31719"/>
                    </a:lnTo>
                    <a:lnTo>
                      <a:pt x="14387" y="31519"/>
                    </a:lnTo>
                    <a:lnTo>
                      <a:pt x="14814" y="31292"/>
                    </a:lnTo>
                    <a:lnTo>
                      <a:pt x="15227" y="31050"/>
                    </a:lnTo>
                    <a:lnTo>
                      <a:pt x="15639" y="30794"/>
                    </a:lnTo>
                    <a:lnTo>
                      <a:pt x="16038" y="30509"/>
                    </a:lnTo>
                    <a:lnTo>
                      <a:pt x="16408" y="30210"/>
                    </a:lnTo>
                    <a:lnTo>
                      <a:pt x="16778" y="29897"/>
                    </a:lnTo>
                    <a:lnTo>
                      <a:pt x="17119" y="29570"/>
                    </a:lnTo>
                    <a:lnTo>
                      <a:pt x="17461" y="29214"/>
                    </a:lnTo>
                    <a:lnTo>
                      <a:pt x="17774" y="28858"/>
                    </a:lnTo>
                    <a:lnTo>
                      <a:pt x="18073" y="28474"/>
                    </a:lnTo>
                    <a:lnTo>
                      <a:pt x="18343" y="28090"/>
                    </a:lnTo>
                    <a:lnTo>
                      <a:pt x="18613" y="27677"/>
                    </a:lnTo>
                    <a:lnTo>
                      <a:pt x="18855" y="27265"/>
                    </a:lnTo>
                    <a:lnTo>
                      <a:pt x="19069" y="26823"/>
                    </a:lnTo>
                    <a:lnTo>
                      <a:pt x="19268" y="26382"/>
                    </a:lnTo>
                    <a:lnTo>
                      <a:pt x="19453" y="25927"/>
                    </a:lnTo>
                    <a:lnTo>
                      <a:pt x="19609" y="25457"/>
                    </a:lnTo>
                    <a:lnTo>
                      <a:pt x="19752" y="24988"/>
                    </a:lnTo>
                    <a:lnTo>
                      <a:pt x="19866" y="24504"/>
                    </a:lnTo>
                    <a:lnTo>
                      <a:pt x="19951" y="24006"/>
                    </a:lnTo>
                    <a:lnTo>
                      <a:pt x="20008" y="23508"/>
                    </a:lnTo>
                    <a:lnTo>
                      <a:pt x="20051" y="22996"/>
                    </a:lnTo>
                    <a:lnTo>
                      <a:pt x="20065" y="22483"/>
                    </a:lnTo>
                    <a:lnTo>
                      <a:pt x="20065" y="10032"/>
                    </a:lnTo>
                    <a:lnTo>
                      <a:pt x="20051" y="9520"/>
                    </a:lnTo>
                    <a:lnTo>
                      <a:pt x="20008" y="9008"/>
                    </a:lnTo>
                    <a:lnTo>
                      <a:pt x="19951" y="8510"/>
                    </a:lnTo>
                    <a:lnTo>
                      <a:pt x="19866" y="8012"/>
                    </a:lnTo>
                    <a:lnTo>
                      <a:pt x="19752" y="7528"/>
                    </a:lnTo>
                    <a:lnTo>
                      <a:pt x="19609" y="7058"/>
                    </a:lnTo>
                    <a:lnTo>
                      <a:pt x="19453" y="6589"/>
                    </a:lnTo>
                    <a:lnTo>
                      <a:pt x="19268" y="6133"/>
                    </a:lnTo>
                    <a:lnTo>
                      <a:pt x="19069" y="5692"/>
                    </a:lnTo>
                    <a:lnTo>
                      <a:pt x="18855" y="5251"/>
                    </a:lnTo>
                    <a:lnTo>
                      <a:pt x="18613" y="4838"/>
                    </a:lnTo>
                    <a:lnTo>
                      <a:pt x="18343" y="4426"/>
                    </a:lnTo>
                    <a:lnTo>
                      <a:pt x="18073" y="4041"/>
                    </a:lnTo>
                    <a:lnTo>
                      <a:pt x="17774" y="3657"/>
                    </a:lnTo>
                    <a:lnTo>
                      <a:pt x="17461" y="3287"/>
                    </a:lnTo>
                    <a:lnTo>
                      <a:pt x="17119" y="2946"/>
                    </a:lnTo>
                    <a:lnTo>
                      <a:pt x="16778" y="2618"/>
                    </a:lnTo>
                    <a:lnTo>
                      <a:pt x="16408" y="2291"/>
                    </a:lnTo>
                    <a:lnTo>
                      <a:pt x="16038" y="2006"/>
                    </a:lnTo>
                    <a:lnTo>
                      <a:pt x="15639" y="1722"/>
                    </a:lnTo>
                    <a:lnTo>
                      <a:pt x="15227" y="1466"/>
                    </a:lnTo>
                    <a:lnTo>
                      <a:pt x="14814" y="1224"/>
                    </a:lnTo>
                    <a:lnTo>
                      <a:pt x="14387" y="996"/>
                    </a:lnTo>
                    <a:lnTo>
                      <a:pt x="13932" y="797"/>
                    </a:lnTo>
                    <a:lnTo>
                      <a:pt x="13476" y="612"/>
                    </a:lnTo>
                    <a:lnTo>
                      <a:pt x="13021" y="455"/>
                    </a:lnTo>
                    <a:lnTo>
                      <a:pt x="12537" y="327"/>
                    </a:lnTo>
                    <a:lnTo>
                      <a:pt x="12053" y="214"/>
                    </a:lnTo>
                    <a:lnTo>
                      <a:pt x="11555" y="128"/>
                    </a:lnTo>
                    <a:lnTo>
                      <a:pt x="11057" y="57"/>
                    </a:lnTo>
                    <a:lnTo>
                      <a:pt x="10545" y="14"/>
                    </a:lnTo>
                    <a:lnTo>
                      <a:pt x="100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9"/>
              <p:cNvSpPr/>
              <p:nvPr/>
            </p:nvSpPr>
            <p:spPr>
              <a:xfrm>
                <a:off x="2107261" y="3236766"/>
                <a:ext cx="667813" cy="185683"/>
              </a:xfrm>
              <a:custGeom>
                <a:avLst/>
                <a:gdLst/>
                <a:ahLst/>
                <a:cxnLst/>
                <a:rect l="l" t="t" r="r" b="b"/>
                <a:pathLst>
                  <a:path w="20065" h="5579" extrusionOk="0">
                    <a:moveTo>
                      <a:pt x="2790" y="0"/>
                    </a:moveTo>
                    <a:lnTo>
                      <a:pt x="2505" y="15"/>
                    </a:lnTo>
                    <a:lnTo>
                      <a:pt x="2235" y="57"/>
                    </a:lnTo>
                    <a:lnTo>
                      <a:pt x="1964" y="128"/>
                    </a:lnTo>
                    <a:lnTo>
                      <a:pt x="1708" y="214"/>
                    </a:lnTo>
                    <a:lnTo>
                      <a:pt x="1466" y="342"/>
                    </a:lnTo>
                    <a:lnTo>
                      <a:pt x="1239" y="470"/>
                    </a:lnTo>
                    <a:lnTo>
                      <a:pt x="1025" y="641"/>
                    </a:lnTo>
                    <a:lnTo>
                      <a:pt x="826" y="811"/>
                    </a:lnTo>
                    <a:lnTo>
                      <a:pt x="641" y="1011"/>
                    </a:lnTo>
                    <a:lnTo>
                      <a:pt x="484" y="1224"/>
                    </a:lnTo>
                    <a:lnTo>
                      <a:pt x="342" y="1466"/>
                    </a:lnTo>
                    <a:lnTo>
                      <a:pt x="228" y="1708"/>
                    </a:lnTo>
                    <a:lnTo>
                      <a:pt x="129" y="1964"/>
                    </a:lnTo>
                    <a:lnTo>
                      <a:pt x="58" y="2220"/>
                    </a:lnTo>
                    <a:lnTo>
                      <a:pt x="15" y="2505"/>
                    </a:lnTo>
                    <a:lnTo>
                      <a:pt x="1" y="2789"/>
                    </a:lnTo>
                    <a:lnTo>
                      <a:pt x="15" y="3074"/>
                    </a:lnTo>
                    <a:lnTo>
                      <a:pt x="58" y="3344"/>
                    </a:lnTo>
                    <a:lnTo>
                      <a:pt x="129" y="3615"/>
                    </a:lnTo>
                    <a:lnTo>
                      <a:pt x="228" y="3871"/>
                    </a:lnTo>
                    <a:lnTo>
                      <a:pt x="342" y="4113"/>
                    </a:lnTo>
                    <a:lnTo>
                      <a:pt x="484" y="4340"/>
                    </a:lnTo>
                    <a:lnTo>
                      <a:pt x="641" y="4554"/>
                    </a:lnTo>
                    <a:lnTo>
                      <a:pt x="826" y="4753"/>
                    </a:lnTo>
                    <a:lnTo>
                      <a:pt x="1025" y="4938"/>
                    </a:lnTo>
                    <a:lnTo>
                      <a:pt x="1239" y="5095"/>
                    </a:lnTo>
                    <a:lnTo>
                      <a:pt x="1466" y="5237"/>
                    </a:lnTo>
                    <a:lnTo>
                      <a:pt x="1708" y="5351"/>
                    </a:lnTo>
                    <a:lnTo>
                      <a:pt x="1964" y="5450"/>
                    </a:lnTo>
                    <a:lnTo>
                      <a:pt x="2235" y="5522"/>
                    </a:lnTo>
                    <a:lnTo>
                      <a:pt x="2505" y="5564"/>
                    </a:lnTo>
                    <a:lnTo>
                      <a:pt x="2790" y="5578"/>
                    </a:lnTo>
                    <a:lnTo>
                      <a:pt x="17276" y="5578"/>
                    </a:lnTo>
                    <a:lnTo>
                      <a:pt x="17560" y="5564"/>
                    </a:lnTo>
                    <a:lnTo>
                      <a:pt x="17831" y="5522"/>
                    </a:lnTo>
                    <a:lnTo>
                      <a:pt x="18101" y="5450"/>
                    </a:lnTo>
                    <a:lnTo>
                      <a:pt x="18357" y="5351"/>
                    </a:lnTo>
                    <a:lnTo>
                      <a:pt x="18599" y="5237"/>
                    </a:lnTo>
                    <a:lnTo>
                      <a:pt x="18827" y="5095"/>
                    </a:lnTo>
                    <a:lnTo>
                      <a:pt x="19040" y="4938"/>
                    </a:lnTo>
                    <a:lnTo>
                      <a:pt x="19239" y="4753"/>
                    </a:lnTo>
                    <a:lnTo>
                      <a:pt x="19424" y="4554"/>
                    </a:lnTo>
                    <a:lnTo>
                      <a:pt x="19581" y="4340"/>
                    </a:lnTo>
                    <a:lnTo>
                      <a:pt x="19723" y="4113"/>
                    </a:lnTo>
                    <a:lnTo>
                      <a:pt x="19837" y="3871"/>
                    </a:lnTo>
                    <a:lnTo>
                      <a:pt x="19937" y="3615"/>
                    </a:lnTo>
                    <a:lnTo>
                      <a:pt x="20008" y="3344"/>
                    </a:lnTo>
                    <a:lnTo>
                      <a:pt x="20051" y="3074"/>
                    </a:lnTo>
                    <a:lnTo>
                      <a:pt x="20065" y="2789"/>
                    </a:lnTo>
                    <a:lnTo>
                      <a:pt x="20051" y="2505"/>
                    </a:lnTo>
                    <a:lnTo>
                      <a:pt x="20008" y="2220"/>
                    </a:lnTo>
                    <a:lnTo>
                      <a:pt x="19937" y="1964"/>
                    </a:lnTo>
                    <a:lnTo>
                      <a:pt x="19837" y="1708"/>
                    </a:lnTo>
                    <a:lnTo>
                      <a:pt x="19723" y="1466"/>
                    </a:lnTo>
                    <a:lnTo>
                      <a:pt x="19581" y="1224"/>
                    </a:lnTo>
                    <a:lnTo>
                      <a:pt x="19424" y="1011"/>
                    </a:lnTo>
                    <a:lnTo>
                      <a:pt x="19239" y="811"/>
                    </a:lnTo>
                    <a:lnTo>
                      <a:pt x="19040" y="641"/>
                    </a:lnTo>
                    <a:lnTo>
                      <a:pt x="18827" y="470"/>
                    </a:lnTo>
                    <a:lnTo>
                      <a:pt x="18599" y="342"/>
                    </a:lnTo>
                    <a:lnTo>
                      <a:pt x="18357" y="214"/>
                    </a:lnTo>
                    <a:lnTo>
                      <a:pt x="18101" y="128"/>
                    </a:lnTo>
                    <a:lnTo>
                      <a:pt x="17831" y="57"/>
                    </a:lnTo>
                    <a:lnTo>
                      <a:pt x="17560" y="15"/>
                    </a:lnTo>
                    <a:lnTo>
                      <a:pt x="17276" y="0"/>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9"/>
              <p:cNvSpPr/>
              <p:nvPr/>
            </p:nvSpPr>
            <p:spPr>
              <a:xfrm>
                <a:off x="1821199" y="2075012"/>
                <a:ext cx="1207755" cy="1252720"/>
              </a:xfrm>
              <a:custGeom>
                <a:avLst/>
                <a:gdLst/>
                <a:ahLst/>
                <a:cxnLst/>
                <a:rect l="l" t="t" r="r" b="b"/>
                <a:pathLst>
                  <a:path w="36288" h="37639" extrusionOk="0">
                    <a:moveTo>
                      <a:pt x="9734" y="0"/>
                    </a:moveTo>
                    <a:lnTo>
                      <a:pt x="9236" y="15"/>
                    </a:lnTo>
                    <a:lnTo>
                      <a:pt x="8738" y="43"/>
                    </a:lnTo>
                    <a:lnTo>
                      <a:pt x="8254" y="114"/>
                    </a:lnTo>
                    <a:lnTo>
                      <a:pt x="7785" y="200"/>
                    </a:lnTo>
                    <a:lnTo>
                      <a:pt x="7315" y="313"/>
                    </a:lnTo>
                    <a:lnTo>
                      <a:pt x="6845" y="441"/>
                    </a:lnTo>
                    <a:lnTo>
                      <a:pt x="6390" y="598"/>
                    </a:lnTo>
                    <a:lnTo>
                      <a:pt x="5949" y="769"/>
                    </a:lnTo>
                    <a:lnTo>
                      <a:pt x="5522" y="968"/>
                    </a:lnTo>
                    <a:lnTo>
                      <a:pt x="5109" y="1181"/>
                    </a:lnTo>
                    <a:lnTo>
                      <a:pt x="4697" y="1409"/>
                    </a:lnTo>
                    <a:lnTo>
                      <a:pt x="4298" y="1665"/>
                    </a:lnTo>
                    <a:lnTo>
                      <a:pt x="3914" y="1936"/>
                    </a:lnTo>
                    <a:lnTo>
                      <a:pt x="3558" y="2234"/>
                    </a:lnTo>
                    <a:lnTo>
                      <a:pt x="3203" y="2533"/>
                    </a:lnTo>
                    <a:lnTo>
                      <a:pt x="2861" y="2861"/>
                    </a:lnTo>
                    <a:lnTo>
                      <a:pt x="2534" y="3202"/>
                    </a:lnTo>
                    <a:lnTo>
                      <a:pt x="2235" y="3544"/>
                    </a:lnTo>
                    <a:lnTo>
                      <a:pt x="1936" y="3914"/>
                    </a:lnTo>
                    <a:lnTo>
                      <a:pt x="1666" y="4298"/>
                    </a:lnTo>
                    <a:lnTo>
                      <a:pt x="1410" y="4696"/>
                    </a:lnTo>
                    <a:lnTo>
                      <a:pt x="1182" y="5109"/>
                    </a:lnTo>
                    <a:lnTo>
                      <a:pt x="968" y="5522"/>
                    </a:lnTo>
                    <a:lnTo>
                      <a:pt x="769" y="5948"/>
                    </a:lnTo>
                    <a:lnTo>
                      <a:pt x="598" y="6390"/>
                    </a:lnTo>
                    <a:lnTo>
                      <a:pt x="442" y="6845"/>
                    </a:lnTo>
                    <a:lnTo>
                      <a:pt x="314" y="7300"/>
                    </a:lnTo>
                    <a:lnTo>
                      <a:pt x="200" y="7770"/>
                    </a:lnTo>
                    <a:lnTo>
                      <a:pt x="115" y="8254"/>
                    </a:lnTo>
                    <a:lnTo>
                      <a:pt x="58" y="8737"/>
                    </a:lnTo>
                    <a:lnTo>
                      <a:pt x="15" y="9236"/>
                    </a:lnTo>
                    <a:lnTo>
                      <a:pt x="1" y="9734"/>
                    </a:lnTo>
                    <a:lnTo>
                      <a:pt x="1" y="19495"/>
                    </a:lnTo>
                    <a:lnTo>
                      <a:pt x="1" y="19965"/>
                    </a:lnTo>
                    <a:lnTo>
                      <a:pt x="29" y="20434"/>
                    </a:lnTo>
                    <a:lnTo>
                      <a:pt x="58" y="20890"/>
                    </a:lnTo>
                    <a:lnTo>
                      <a:pt x="100" y="21345"/>
                    </a:lnTo>
                    <a:lnTo>
                      <a:pt x="143" y="21801"/>
                    </a:lnTo>
                    <a:lnTo>
                      <a:pt x="214" y="22256"/>
                    </a:lnTo>
                    <a:lnTo>
                      <a:pt x="285" y="22697"/>
                    </a:lnTo>
                    <a:lnTo>
                      <a:pt x="371" y="23138"/>
                    </a:lnTo>
                    <a:lnTo>
                      <a:pt x="470" y="23579"/>
                    </a:lnTo>
                    <a:lnTo>
                      <a:pt x="570" y="24020"/>
                    </a:lnTo>
                    <a:lnTo>
                      <a:pt x="698" y="24447"/>
                    </a:lnTo>
                    <a:lnTo>
                      <a:pt x="826" y="24874"/>
                    </a:lnTo>
                    <a:lnTo>
                      <a:pt x="954" y="25301"/>
                    </a:lnTo>
                    <a:lnTo>
                      <a:pt x="1111" y="25714"/>
                    </a:lnTo>
                    <a:lnTo>
                      <a:pt x="1267" y="26141"/>
                    </a:lnTo>
                    <a:lnTo>
                      <a:pt x="1438" y="26539"/>
                    </a:lnTo>
                    <a:lnTo>
                      <a:pt x="1609" y="26952"/>
                    </a:lnTo>
                    <a:lnTo>
                      <a:pt x="1794" y="27350"/>
                    </a:lnTo>
                    <a:lnTo>
                      <a:pt x="1993" y="27734"/>
                    </a:lnTo>
                    <a:lnTo>
                      <a:pt x="2206" y="28133"/>
                    </a:lnTo>
                    <a:lnTo>
                      <a:pt x="2420" y="28517"/>
                    </a:lnTo>
                    <a:lnTo>
                      <a:pt x="2633" y="28887"/>
                    </a:lnTo>
                    <a:lnTo>
                      <a:pt x="2875" y="29257"/>
                    </a:lnTo>
                    <a:lnTo>
                      <a:pt x="3117" y="29627"/>
                    </a:lnTo>
                    <a:lnTo>
                      <a:pt x="3359" y="29983"/>
                    </a:lnTo>
                    <a:lnTo>
                      <a:pt x="3615" y="30339"/>
                    </a:lnTo>
                    <a:lnTo>
                      <a:pt x="3886" y="30680"/>
                    </a:lnTo>
                    <a:lnTo>
                      <a:pt x="4156" y="31022"/>
                    </a:lnTo>
                    <a:lnTo>
                      <a:pt x="4441" y="31349"/>
                    </a:lnTo>
                    <a:lnTo>
                      <a:pt x="4725" y="31676"/>
                    </a:lnTo>
                    <a:lnTo>
                      <a:pt x="5024" y="32003"/>
                    </a:lnTo>
                    <a:lnTo>
                      <a:pt x="5337" y="32316"/>
                    </a:lnTo>
                    <a:lnTo>
                      <a:pt x="5650" y="32615"/>
                    </a:lnTo>
                    <a:lnTo>
                      <a:pt x="5963" y="32914"/>
                    </a:lnTo>
                    <a:lnTo>
                      <a:pt x="6290" y="33199"/>
                    </a:lnTo>
                    <a:lnTo>
                      <a:pt x="6618" y="33483"/>
                    </a:lnTo>
                    <a:lnTo>
                      <a:pt x="6959" y="33754"/>
                    </a:lnTo>
                    <a:lnTo>
                      <a:pt x="7301" y="34024"/>
                    </a:lnTo>
                    <a:lnTo>
                      <a:pt x="7657" y="34280"/>
                    </a:lnTo>
                    <a:lnTo>
                      <a:pt x="8012" y="34536"/>
                    </a:lnTo>
                    <a:lnTo>
                      <a:pt x="8382" y="34778"/>
                    </a:lnTo>
                    <a:lnTo>
                      <a:pt x="8752" y="35006"/>
                    </a:lnTo>
                    <a:lnTo>
                      <a:pt x="9136" y="35234"/>
                    </a:lnTo>
                    <a:lnTo>
                      <a:pt x="9521" y="35447"/>
                    </a:lnTo>
                    <a:lnTo>
                      <a:pt x="9905" y="35646"/>
                    </a:lnTo>
                    <a:lnTo>
                      <a:pt x="10303" y="35846"/>
                    </a:lnTo>
                    <a:lnTo>
                      <a:pt x="10702" y="36031"/>
                    </a:lnTo>
                    <a:lnTo>
                      <a:pt x="11100" y="36215"/>
                    </a:lnTo>
                    <a:lnTo>
                      <a:pt x="11513" y="36372"/>
                    </a:lnTo>
                    <a:lnTo>
                      <a:pt x="11925" y="36543"/>
                    </a:lnTo>
                    <a:lnTo>
                      <a:pt x="12338" y="36685"/>
                    </a:lnTo>
                    <a:lnTo>
                      <a:pt x="12765" y="36827"/>
                    </a:lnTo>
                    <a:lnTo>
                      <a:pt x="13192" y="36955"/>
                    </a:lnTo>
                    <a:lnTo>
                      <a:pt x="13619" y="37069"/>
                    </a:lnTo>
                    <a:lnTo>
                      <a:pt x="14060" y="37169"/>
                    </a:lnTo>
                    <a:lnTo>
                      <a:pt x="14501" y="37269"/>
                    </a:lnTo>
                    <a:lnTo>
                      <a:pt x="14942" y="37354"/>
                    </a:lnTo>
                    <a:lnTo>
                      <a:pt x="15398" y="37425"/>
                    </a:lnTo>
                    <a:lnTo>
                      <a:pt x="15839" y="37496"/>
                    </a:lnTo>
                    <a:lnTo>
                      <a:pt x="16294" y="37553"/>
                    </a:lnTo>
                    <a:lnTo>
                      <a:pt x="16749" y="37596"/>
                    </a:lnTo>
                    <a:lnTo>
                      <a:pt x="17219" y="37624"/>
                    </a:lnTo>
                    <a:lnTo>
                      <a:pt x="17674" y="37638"/>
                    </a:lnTo>
                    <a:lnTo>
                      <a:pt x="18614" y="37638"/>
                    </a:lnTo>
                    <a:lnTo>
                      <a:pt x="19069" y="37624"/>
                    </a:lnTo>
                    <a:lnTo>
                      <a:pt x="19538" y="37596"/>
                    </a:lnTo>
                    <a:lnTo>
                      <a:pt x="19994" y="37553"/>
                    </a:lnTo>
                    <a:lnTo>
                      <a:pt x="20449" y="37496"/>
                    </a:lnTo>
                    <a:lnTo>
                      <a:pt x="20905" y="37425"/>
                    </a:lnTo>
                    <a:lnTo>
                      <a:pt x="21346" y="37354"/>
                    </a:lnTo>
                    <a:lnTo>
                      <a:pt x="21787" y="37269"/>
                    </a:lnTo>
                    <a:lnTo>
                      <a:pt x="22228" y="37169"/>
                    </a:lnTo>
                    <a:lnTo>
                      <a:pt x="22669" y="37069"/>
                    </a:lnTo>
                    <a:lnTo>
                      <a:pt x="23096" y="36955"/>
                    </a:lnTo>
                    <a:lnTo>
                      <a:pt x="23523" y="36827"/>
                    </a:lnTo>
                    <a:lnTo>
                      <a:pt x="23950" y="36685"/>
                    </a:lnTo>
                    <a:lnTo>
                      <a:pt x="24362" y="36543"/>
                    </a:lnTo>
                    <a:lnTo>
                      <a:pt x="24775" y="36372"/>
                    </a:lnTo>
                    <a:lnTo>
                      <a:pt x="25188" y="36215"/>
                    </a:lnTo>
                    <a:lnTo>
                      <a:pt x="25600" y="36031"/>
                    </a:lnTo>
                    <a:lnTo>
                      <a:pt x="25999" y="35846"/>
                    </a:lnTo>
                    <a:lnTo>
                      <a:pt x="26383" y="35646"/>
                    </a:lnTo>
                    <a:lnTo>
                      <a:pt x="26781" y="35447"/>
                    </a:lnTo>
                    <a:lnTo>
                      <a:pt x="27151" y="35234"/>
                    </a:lnTo>
                    <a:lnTo>
                      <a:pt x="27536" y="35006"/>
                    </a:lnTo>
                    <a:lnTo>
                      <a:pt x="27906" y="34778"/>
                    </a:lnTo>
                    <a:lnTo>
                      <a:pt x="28276" y="34536"/>
                    </a:lnTo>
                    <a:lnTo>
                      <a:pt x="28631" y="34280"/>
                    </a:lnTo>
                    <a:lnTo>
                      <a:pt x="28987" y="34024"/>
                    </a:lnTo>
                    <a:lnTo>
                      <a:pt x="29329" y="33754"/>
                    </a:lnTo>
                    <a:lnTo>
                      <a:pt x="29670" y="33483"/>
                    </a:lnTo>
                    <a:lnTo>
                      <a:pt x="29997" y="33199"/>
                    </a:lnTo>
                    <a:lnTo>
                      <a:pt x="30325" y="32914"/>
                    </a:lnTo>
                    <a:lnTo>
                      <a:pt x="30652" y="32615"/>
                    </a:lnTo>
                    <a:lnTo>
                      <a:pt x="30965" y="32316"/>
                    </a:lnTo>
                    <a:lnTo>
                      <a:pt x="31264" y="32003"/>
                    </a:lnTo>
                    <a:lnTo>
                      <a:pt x="31563" y="31676"/>
                    </a:lnTo>
                    <a:lnTo>
                      <a:pt x="31847" y="31349"/>
                    </a:lnTo>
                    <a:lnTo>
                      <a:pt x="32132" y="31022"/>
                    </a:lnTo>
                    <a:lnTo>
                      <a:pt x="32402" y="30680"/>
                    </a:lnTo>
                    <a:lnTo>
                      <a:pt x="32673" y="30339"/>
                    </a:lnTo>
                    <a:lnTo>
                      <a:pt x="32929" y="29983"/>
                    </a:lnTo>
                    <a:lnTo>
                      <a:pt x="33185" y="29627"/>
                    </a:lnTo>
                    <a:lnTo>
                      <a:pt x="33427" y="29257"/>
                    </a:lnTo>
                    <a:lnTo>
                      <a:pt x="33655" y="28887"/>
                    </a:lnTo>
                    <a:lnTo>
                      <a:pt x="33882" y="28517"/>
                    </a:lnTo>
                    <a:lnTo>
                      <a:pt x="34096" y="28133"/>
                    </a:lnTo>
                    <a:lnTo>
                      <a:pt x="34295" y="27734"/>
                    </a:lnTo>
                    <a:lnTo>
                      <a:pt x="34494" y="27350"/>
                    </a:lnTo>
                    <a:lnTo>
                      <a:pt x="34679" y="26952"/>
                    </a:lnTo>
                    <a:lnTo>
                      <a:pt x="34864" y="26539"/>
                    </a:lnTo>
                    <a:lnTo>
                      <a:pt x="35021" y="26141"/>
                    </a:lnTo>
                    <a:lnTo>
                      <a:pt x="35177" y="25714"/>
                    </a:lnTo>
                    <a:lnTo>
                      <a:pt x="35334" y="25301"/>
                    </a:lnTo>
                    <a:lnTo>
                      <a:pt x="35476" y="24874"/>
                    </a:lnTo>
                    <a:lnTo>
                      <a:pt x="35604" y="24447"/>
                    </a:lnTo>
                    <a:lnTo>
                      <a:pt x="35718" y="24020"/>
                    </a:lnTo>
                    <a:lnTo>
                      <a:pt x="35817" y="23579"/>
                    </a:lnTo>
                    <a:lnTo>
                      <a:pt x="35917" y="23138"/>
                    </a:lnTo>
                    <a:lnTo>
                      <a:pt x="36002" y="22697"/>
                    </a:lnTo>
                    <a:lnTo>
                      <a:pt x="36074" y="22256"/>
                    </a:lnTo>
                    <a:lnTo>
                      <a:pt x="36145" y="21801"/>
                    </a:lnTo>
                    <a:lnTo>
                      <a:pt x="36202" y="21345"/>
                    </a:lnTo>
                    <a:lnTo>
                      <a:pt x="36230" y="20890"/>
                    </a:lnTo>
                    <a:lnTo>
                      <a:pt x="36259" y="20434"/>
                    </a:lnTo>
                    <a:lnTo>
                      <a:pt x="36287" y="19965"/>
                    </a:lnTo>
                    <a:lnTo>
                      <a:pt x="36287" y="19495"/>
                    </a:lnTo>
                    <a:lnTo>
                      <a:pt x="36287" y="9734"/>
                    </a:lnTo>
                    <a:lnTo>
                      <a:pt x="36273" y="9236"/>
                    </a:lnTo>
                    <a:lnTo>
                      <a:pt x="36244" y="8737"/>
                    </a:lnTo>
                    <a:lnTo>
                      <a:pt x="36173" y="8254"/>
                    </a:lnTo>
                    <a:lnTo>
                      <a:pt x="36088" y="7770"/>
                    </a:lnTo>
                    <a:lnTo>
                      <a:pt x="35988" y="7300"/>
                    </a:lnTo>
                    <a:lnTo>
                      <a:pt x="35846" y="6845"/>
                    </a:lnTo>
                    <a:lnTo>
                      <a:pt x="35689" y="6390"/>
                    </a:lnTo>
                    <a:lnTo>
                      <a:pt x="35519" y="5948"/>
                    </a:lnTo>
                    <a:lnTo>
                      <a:pt x="35319" y="5522"/>
                    </a:lnTo>
                    <a:lnTo>
                      <a:pt x="35106" y="5109"/>
                    </a:lnTo>
                    <a:lnTo>
                      <a:pt x="34878" y="4696"/>
                    </a:lnTo>
                    <a:lnTo>
                      <a:pt x="34622" y="4298"/>
                    </a:lnTo>
                    <a:lnTo>
                      <a:pt x="34352" y="3914"/>
                    </a:lnTo>
                    <a:lnTo>
                      <a:pt x="34053" y="3544"/>
                    </a:lnTo>
                    <a:lnTo>
                      <a:pt x="33754" y="3202"/>
                    </a:lnTo>
                    <a:lnTo>
                      <a:pt x="33427" y="2861"/>
                    </a:lnTo>
                    <a:lnTo>
                      <a:pt x="33085" y="2533"/>
                    </a:lnTo>
                    <a:lnTo>
                      <a:pt x="32744" y="2234"/>
                    </a:lnTo>
                    <a:lnTo>
                      <a:pt x="32374" y="1936"/>
                    </a:lnTo>
                    <a:lnTo>
                      <a:pt x="31990" y="1665"/>
                    </a:lnTo>
                    <a:lnTo>
                      <a:pt x="31591" y="1409"/>
                    </a:lnTo>
                    <a:lnTo>
                      <a:pt x="31193" y="1181"/>
                    </a:lnTo>
                    <a:lnTo>
                      <a:pt x="30766" y="968"/>
                    </a:lnTo>
                    <a:lnTo>
                      <a:pt x="30339" y="769"/>
                    </a:lnTo>
                    <a:lnTo>
                      <a:pt x="29898" y="598"/>
                    </a:lnTo>
                    <a:lnTo>
                      <a:pt x="29442" y="441"/>
                    </a:lnTo>
                    <a:lnTo>
                      <a:pt x="28987" y="313"/>
                    </a:lnTo>
                    <a:lnTo>
                      <a:pt x="28518" y="200"/>
                    </a:lnTo>
                    <a:lnTo>
                      <a:pt x="28034" y="114"/>
                    </a:lnTo>
                    <a:lnTo>
                      <a:pt x="27550" y="43"/>
                    </a:lnTo>
                    <a:lnTo>
                      <a:pt x="27052" y="15"/>
                    </a:lnTo>
                    <a:lnTo>
                      <a:pt x="265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9"/>
              <p:cNvSpPr/>
              <p:nvPr/>
            </p:nvSpPr>
            <p:spPr>
              <a:xfrm>
                <a:off x="2038600" y="2210471"/>
                <a:ext cx="765364" cy="765364"/>
              </a:xfrm>
              <a:custGeom>
                <a:avLst/>
                <a:gdLst/>
                <a:ahLst/>
                <a:cxnLst/>
                <a:rect l="l" t="t" r="r" b="b"/>
                <a:pathLst>
                  <a:path w="22996" h="22996" extrusionOk="0">
                    <a:moveTo>
                      <a:pt x="11498" y="0"/>
                    </a:moveTo>
                    <a:lnTo>
                      <a:pt x="10900" y="14"/>
                    </a:lnTo>
                    <a:lnTo>
                      <a:pt x="10317" y="57"/>
                    </a:lnTo>
                    <a:lnTo>
                      <a:pt x="9748" y="128"/>
                    </a:lnTo>
                    <a:lnTo>
                      <a:pt x="9179" y="242"/>
                    </a:lnTo>
                    <a:lnTo>
                      <a:pt x="8624" y="370"/>
                    </a:lnTo>
                    <a:lnTo>
                      <a:pt x="8083" y="512"/>
                    </a:lnTo>
                    <a:lnTo>
                      <a:pt x="7542" y="697"/>
                    </a:lnTo>
                    <a:lnTo>
                      <a:pt x="7030" y="911"/>
                    </a:lnTo>
                    <a:lnTo>
                      <a:pt x="6518" y="1138"/>
                    </a:lnTo>
                    <a:lnTo>
                      <a:pt x="6020" y="1395"/>
                    </a:lnTo>
                    <a:lnTo>
                      <a:pt x="5536" y="1665"/>
                    </a:lnTo>
                    <a:lnTo>
                      <a:pt x="5066" y="1964"/>
                    </a:lnTo>
                    <a:lnTo>
                      <a:pt x="4625" y="2291"/>
                    </a:lnTo>
                    <a:lnTo>
                      <a:pt x="4184" y="2633"/>
                    </a:lnTo>
                    <a:lnTo>
                      <a:pt x="3771" y="2988"/>
                    </a:lnTo>
                    <a:lnTo>
                      <a:pt x="3373" y="3373"/>
                    </a:lnTo>
                    <a:lnTo>
                      <a:pt x="2989" y="3771"/>
                    </a:lnTo>
                    <a:lnTo>
                      <a:pt x="2633" y="4184"/>
                    </a:lnTo>
                    <a:lnTo>
                      <a:pt x="2291" y="4625"/>
                    </a:lnTo>
                    <a:lnTo>
                      <a:pt x="1964" y="5066"/>
                    </a:lnTo>
                    <a:lnTo>
                      <a:pt x="1665" y="5536"/>
                    </a:lnTo>
                    <a:lnTo>
                      <a:pt x="1395" y="6019"/>
                    </a:lnTo>
                    <a:lnTo>
                      <a:pt x="1139" y="6517"/>
                    </a:lnTo>
                    <a:lnTo>
                      <a:pt x="911" y="7015"/>
                    </a:lnTo>
                    <a:lnTo>
                      <a:pt x="698" y="7542"/>
                    </a:lnTo>
                    <a:lnTo>
                      <a:pt x="527" y="8083"/>
                    </a:lnTo>
                    <a:lnTo>
                      <a:pt x="370" y="8623"/>
                    </a:lnTo>
                    <a:lnTo>
                      <a:pt x="242" y="9178"/>
                    </a:lnTo>
                    <a:lnTo>
                      <a:pt x="143" y="9748"/>
                    </a:lnTo>
                    <a:lnTo>
                      <a:pt x="57" y="10317"/>
                    </a:lnTo>
                    <a:lnTo>
                      <a:pt x="15" y="10900"/>
                    </a:lnTo>
                    <a:lnTo>
                      <a:pt x="0" y="11498"/>
                    </a:lnTo>
                    <a:lnTo>
                      <a:pt x="15" y="12081"/>
                    </a:lnTo>
                    <a:lnTo>
                      <a:pt x="57" y="12665"/>
                    </a:lnTo>
                    <a:lnTo>
                      <a:pt x="143" y="13248"/>
                    </a:lnTo>
                    <a:lnTo>
                      <a:pt x="242" y="13817"/>
                    </a:lnTo>
                    <a:lnTo>
                      <a:pt x="370" y="14372"/>
                    </a:lnTo>
                    <a:lnTo>
                      <a:pt x="527" y="14913"/>
                    </a:lnTo>
                    <a:lnTo>
                      <a:pt x="698" y="15454"/>
                    </a:lnTo>
                    <a:lnTo>
                      <a:pt x="911" y="15966"/>
                    </a:lnTo>
                    <a:lnTo>
                      <a:pt x="1139" y="16478"/>
                    </a:lnTo>
                    <a:lnTo>
                      <a:pt x="1395" y="16976"/>
                    </a:lnTo>
                    <a:lnTo>
                      <a:pt x="1665" y="17460"/>
                    </a:lnTo>
                    <a:lnTo>
                      <a:pt x="1964" y="17916"/>
                    </a:lnTo>
                    <a:lnTo>
                      <a:pt x="2291" y="18371"/>
                    </a:lnTo>
                    <a:lnTo>
                      <a:pt x="2633" y="18812"/>
                    </a:lnTo>
                    <a:lnTo>
                      <a:pt x="2989" y="19225"/>
                    </a:lnTo>
                    <a:lnTo>
                      <a:pt x="3373" y="19623"/>
                    </a:lnTo>
                    <a:lnTo>
                      <a:pt x="3771" y="20007"/>
                    </a:lnTo>
                    <a:lnTo>
                      <a:pt x="4184" y="20363"/>
                    </a:lnTo>
                    <a:lnTo>
                      <a:pt x="4625" y="20705"/>
                    </a:lnTo>
                    <a:lnTo>
                      <a:pt x="5066" y="21032"/>
                    </a:lnTo>
                    <a:lnTo>
                      <a:pt x="5536" y="21331"/>
                    </a:lnTo>
                    <a:lnTo>
                      <a:pt x="6020" y="21601"/>
                    </a:lnTo>
                    <a:lnTo>
                      <a:pt x="6518" y="21857"/>
                    </a:lnTo>
                    <a:lnTo>
                      <a:pt x="7030" y="22085"/>
                    </a:lnTo>
                    <a:lnTo>
                      <a:pt x="7542" y="22298"/>
                    </a:lnTo>
                    <a:lnTo>
                      <a:pt x="8083" y="22469"/>
                    </a:lnTo>
                    <a:lnTo>
                      <a:pt x="8624" y="22626"/>
                    </a:lnTo>
                    <a:lnTo>
                      <a:pt x="9179" y="22754"/>
                    </a:lnTo>
                    <a:lnTo>
                      <a:pt x="9748" y="22853"/>
                    </a:lnTo>
                    <a:lnTo>
                      <a:pt x="10317" y="22924"/>
                    </a:lnTo>
                    <a:lnTo>
                      <a:pt x="10900" y="22981"/>
                    </a:lnTo>
                    <a:lnTo>
                      <a:pt x="11498" y="22996"/>
                    </a:lnTo>
                    <a:lnTo>
                      <a:pt x="12096" y="22981"/>
                    </a:lnTo>
                    <a:lnTo>
                      <a:pt x="12679" y="22924"/>
                    </a:lnTo>
                    <a:lnTo>
                      <a:pt x="13248" y="22853"/>
                    </a:lnTo>
                    <a:lnTo>
                      <a:pt x="13818" y="22754"/>
                    </a:lnTo>
                    <a:lnTo>
                      <a:pt x="14373" y="22626"/>
                    </a:lnTo>
                    <a:lnTo>
                      <a:pt x="14913" y="22469"/>
                    </a:lnTo>
                    <a:lnTo>
                      <a:pt x="15454" y="22298"/>
                    </a:lnTo>
                    <a:lnTo>
                      <a:pt x="15966" y="22085"/>
                    </a:lnTo>
                    <a:lnTo>
                      <a:pt x="16479" y="21857"/>
                    </a:lnTo>
                    <a:lnTo>
                      <a:pt x="16977" y="21601"/>
                    </a:lnTo>
                    <a:lnTo>
                      <a:pt x="17460" y="21331"/>
                    </a:lnTo>
                    <a:lnTo>
                      <a:pt x="17930" y="21032"/>
                    </a:lnTo>
                    <a:lnTo>
                      <a:pt x="18371" y="20705"/>
                    </a:lnTo>
                    <a:lnTo>
                      <a:pt x="18812" y="20363"/>
                    </a:lnTo>
                    <a:lnTo>
                      <a:pt x="19225" y="20007"/>
                    </a:lnTo>
                    <a:lnTo>
                      <a:pt x="19623" y="19623"/>
                    </a:lnTo>
                    <a:lnTo>
                      <a:pt x="20008" y="19225"/>
                    </a:lnTo>
                    <a:lnTo>
                      <a:pt x="20363" y="18812"/>
                    </a:lnTo>
                    <a:lnTo>
                      <a:pt x="20705" y="18371"/>
                    </a:lnTo>
                    <a:lnTo>
                      <a:pt x="21032" y="17916"/>
                    </a:lnTo>
                    <a:lnTo>
                      <a:pt x="21331" y="17460"/>
                    </a:lnTo>
                    <a:lnTo>
                      <a:pt x="21601" y="16976"/>
                    </a:lnTo>
                    <a:lnTo>
                      <a:pt x="21857" y="16478"/>
                    </a:lnTo>
                    <a:lnTo>
                      <a:pt x="22085" y="15966"/>
                    </a:lnTo>
                    <a:lnTo>
                      <a:pt x="22299" y="15454"/>
                    </a:lnTo>
                    <a:lnTo>
                      <a:pt x="22469" y="14913"/>
                    </a:lnTo>
                    <a:lnTo>
                      <a:pt x="22626" y="14372"/>
                    </a:lnTo>
                    <a:lnTo>
                      <a:pt x="22754" y="13817"/>
                    </a:lnTo>
                    <a:lnTo>
                      <a:pt x="22854" y="13248"/>
                    </a:lnTo>
                    <a:lnTo>
                      <a:pt x="22939" y="12665"/>
                    </a:lnTo>
                    <a:lnTo>
                      <a:pt x="22982" y="12081"/>
                    </a:lnTo>
                    <a:lnTo>
                      <a:pt x="22996" y="11498"/>
                    </a:lnTo>
                    <a:lnTo>
                      <a:pt x="22982" y="10900"/>
                    </a:lnTo>
                    <a:lnTo>
                      <a:pt x="22939" y="10317"/>
                    </a:lnTo>
                    <a:lnTo>
                      <a:pt x="22854" y="9748"/>
                    </a:lnTo>
                    <a:lnTo>
                      <a:pt x="22754" y="9178"/>
                    </a:lnTo>
                    <a:lnTo>
                      <a:pt x="22626" y="8623"/>
                    </a:lnTo>
                    <a:lnTo>
                      <a:pt x="22469" y="8083"/>
                    </a:lnTo>
                    <a:lnTo>
                      <a:pt x="22299" y="7542"/>
                    </a:lnTo>
                    <a:lnTo>
                      <a:pt x="22085" y="7015"/>
                    </a:lnTo>
                    <a:lnTo>
                      <a:pt x="21857" y="6517"/>
                    </a:lnTo>
                    <a:lnTo>
                      <a:pt x="21601" y="6019"/>
                    </a:lnTo>
                    <a:lnTo>
                      <a:pt x="21331" y="5536"/>
                    </a:lnTo>
                    <a:lnTo>
                      <a:pt x="21032" y="5066"/>
                    </a:lnTo>
                    <a:lnTo>
                      <a:pt x="20705" y="4625"/>
                    </a:lnTo>
                    <a:lnTo>
                      <a:pt x="20363" y="4184"/>
                    </a:lnTo>
                    <a:lnTo>
                      <a:pt x="20008" y="3771"/>
                    </a:lnTo>
                    <a:lnTo>
                      <a:pt x="19623" y="3373"/>
                    </a:lnTo>
                    <a:lnTo>
                      <a:pt x="19225" y="2988"/>
                    </a:lnTo>
                    <a:lnTo>
                      <a:pt x="18812" y="2633"/>
                    </a:lnTo>
                    <a:lnTo>
                      <a:pt x="18371" y="2291"/>
                    </a:lnTo>
                    <a:lnTo>
                      <a:pt x="17930" y="1964"/>
                    </a:lnTo>
                    <a:lnTo>
                      <a:pt x="17460" y="1665"/>
                    </a:lnTo>
                    <a:lnTo>
                      <a:pt x="16977" y="1395"/>
                    </a:lnTo>
                    <a:lnTo>
                      <a:pt x="16479" y="1138"/>
                    </a:lnTo>
                    <a:lnTo>
                      <a:pt x="15966" y="911"/>
                    </a:lnTo>
                    <a:lnTo>
                      <a:pt x="15454" y="697"/>
                    </a:lnTo>
                    <a:lnTo>
                      <a:pt x="14913" y="512"/>
                    </a:lnTo>
                    <a:lnTo>
                      <a:pt x="14373" y="370"/>
                    </a:lnTo>
                    <a:lnTo>
                      <a:pt x="13818" y="242"/>
                    </a:lnTo>
                    <a:lnTo>
                      <a:pt x="13248" y="128"/>
                    </a:lnTo>
                    <a:lnTo>
                      <a:pt x="12679" y="57"/>
                    </a:lnTo>
                    <a:lnTo>
                      <a:pt x="12096" y="14"/>
                    </a:lnTo>
                    <a:lnTo>
                      <a:pt x="114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9"/>
              <p:cNvSpPr/>
              <p:nvPr/>
            </p:nvSpPr>
            <p:spPr>
              <a:xfrm>
                <a:off x="2190134" y="2362006"/>
                <a:ext cx="462294" cy="462294"/>
              </a:xfrm>
              <a:custGeom>
                <a:avLst/>
                <a:gdLst/>
                <a:ahLst/>
                <a:cxnLst/>
                <a:rect l="l" t="t" r="r" b="b"/>
                <a:pathLst>
                  <a:path w="13890" h="13890" extrusionOk="0">
                    <a:moveTo>
                      <a:pt x="6945" y="1"/>
                    </a:moveTo>
                    <a:lnTo>
                      <a:pt x="6589" y="15"/>
                    </a:lnTo>
                    <a:lnTo>
                      <a:pt x="6234" y="29"/>
                    </a:lnTo>
                    <a:lnTo>
                      <a:pt x="5892" y="86"/>
                    </a:lnTo>
                    <a:lnTo>
                      <a:pt x="5551" y="143"/>
                    </a:lnTo>
                    <a:lnTo>
                      <a:pt x="5209" y="214"/>
                    </a:lnTo>
                    <a:lnTo>
                      <a:pt x="4882" y="314"/>
                    </a:lnTo>
                    <a:lnTo>
                      <a:pt x="4554" y="428"/>
                    </a:lnTo>
                    <a:lnTo>
                      <a:pt x="4241" y="541"/>
                    </a:lnTo>
                    <a:lnTo>
                      <a:pt x="3928" y="684"/>
                    </a:lnTo>
                    <a:lnTo>
                      <a:pt x="3630" y="840"/>
                    </a:lnTo>
                    <a:lnTo>
                      <a:pt x="3345" y="1011"/>
                    </a:lnTo>
                    <a:lnTo>
                      <a:pt x="3060" y="1182"/>
                    </a:lnTo>
                    <a:lnTo>
                      <a:pt x="2790" y="1381"/>
                    </a:lnTo>
                    <a:lnTo>
                      <a:pt x="2534" y="1580"/>
                    </a:lnTo>
                    <a:lnTo>
                      <a:pt x="2278" y="1808"/>
                    </a:lnTo>
                    <a:lnTo>
                      <a:pt x="2036" y="2036"/>
                    </a:lnTo>
                    <a:lnTo>
                      <a:pt x="1808" y="2277"/>
                    </a:lnTo>
                    <a:lnTo>
                      <a:pt x="1580" y="2519"/>
                    </a:lnTo>
                    <a:lnTo>
                      <a:pt x="1381" y="2790"/>
                    </a:lnTo>
                    <a:lnTo>
                      <a:pt x="1182" y="3060"/>
                    </a:lnTo>
                    <a:lnTo>
                      <a:pt x="1011" y="3345"/>
                    </a:lnTo>
                    <a:lnTo>
                      <a:pt x="840" y="3629"/>
                    </a:lnTo>
                    <a:lnTo>
                      <a:pt x="684" y="3928"/>
                    </a:lnTo>
                    <a:lnTo>
                      <a:pt x="542" y="4241"/>
                    </a:lnTo>
                    <a:lnTo>
                      <a:pt x="428" y="4554"/>
                    </a:lnTo>
                    <a:lnTo>
                      <a:pt x="314" y="4882"/>
                    </a:lnTo>
                    <a:lnTo>
                      <a:pt x="214" y="5209"/>
                    </a:lnTo>
                    <a:lnTo>
                      <a:pt x="143" y="5550"/>
                    </a:lnTo>
                    <a:lnTo>
                      <a:pt x="86" y="5892"/>
                    </a:lnTo>
                    <a:lnTo>
                      <a:pt x="44" y="6233"/>
                    </a:lnTo>
                    <a:lnTo>
                      <a:pt x="15" y="6589"/>
                    </a:lnTo>
                    <a:lnTo>
                      <a:pt x="1" y="6945"/>
                    </a:lnTo>
                    <a:lnTo>
                      <a:pt x="15" y="7301"/>
                    </a:lnTo>
                    <a:lnTo>
                      <a:pt x="44" y="7656"/>
                    </a:lnTo>
                    <a:lnTo>
                      <a:pt x="86" y="7998"/>
                    </a:lnTo>
                    <a:lnTo>
                      <a:pt x="143" y="8339"/>
                    </a:lnTo>
                    <a:lnTo>
                      <a:pt x="214" y="8681"/>
                    </a:lnTo>
                    <a:lnTo>
                      <a:pt x="314" y="9008"/>
                    </a:lnTo>
                    <a:lnTo>
                      <a:pt x="428" y="9335"/>
                    </a:lnTo>
                    <a:lnTo>
                      <a:pt x="542" y="9649"/>
                    </a:lnTo>
                    <a:lnTo>
                      <a:pt x="684" y="9947"/>
                    </a:lnTo>
                    <a:lnTo>
                      <a:pt x="840" y="10246"/>
                    </a:lnTo>
                    <a:lnTo>
                      <a:pt x="1011" y="10545"/>
                    </a:lnTo>
                    <a:lnTo>
                      <a:pt x="1182" y="10830"/>
                    </a:lnTo>
                    <a:lnTo>
                      <a:pt x="1381" y="11100"/>
                    </a:lnTo>
                    <a:lnTo>
                      <a:pt x="1580" y="11356"/>
                    </a:lnTo>
                    <a:lnTo>
                      <a:pt x="1808" y="11612"/>
                    </a:lnTo>
                    <a:lnTo>
                      <a:pt x="2036" y="11854"/>
                    </a:lnTo>
                    <a:lnTo>
                      <a:pt x="2278" y="12082"/>
                    </a:lnTo>
                    <a:lnTo>
                      <a:pt x="2534" y="12295"/>
                    </a:lnTo>
                    <a:lnTo>
                      <a:pt x="2790" y="12509"/>
                    </a:lnTo>
                    <a:lnTo>
                      <a:pt x="3060" y="12708"/>
                    </a:lnTo>
                    <a:lnTo>
                      <a:pt x="3345" y="12879"/>
                    </a:lnTo>
                    <a:lnTo>
                      <a:pt x="3630" y="13049"/>
                    </a:lnTo>
                    <a:lnTo>
                      <a:pt x="3928" y="13206"/>
                    </a:lnTo>
                    <a:lnTo>
                      <a:pt x="4241" y="13348"/>
                    </a:lnTo>
                    <a:lnTo>
                      <a:pt x="4554" y="13462"/>
                    </a:lnTo>
                    <a:lnTo>
                      <a:pt x="4882" y="13576"/>
                    </a:lnTo>
                    <a:lnTo>
                      <a:pt x="5209" y="13661"/>
                    </a:lnTo>
                    <a:lnTo>
                      <a:pt x="5551" y="13747"/>
                    </a:lnTo>
                    <a:lnTo>
                      <a:pt x="5892" y="13804"/>
                    </a:lnTo>
                    <a:lnTo>
                      <a:pt x="6234" y="13846"/>
                    </a:lnTo>
                    <a:lnTo>
                      <a:pt x="6589" y="13875"/>
                    </a:lnTo>
                    <a:lnTo>
                      <a:pt x="6945" y="13889"/>
                    </a:lnTo>
                    <a:lnTo>
                      <a:pt x="7301" y="13875"/>
                    </a:lnTo>
                    <a:lnTo>
                      <a:pt x="7657" y="13846"/>
                    </a:lnTo>
                    <a:lnTo>
                      <a:pt x="7998" y="13804"/>
                    </a:lnTo>
                    <a:lnTo>
                      <a:pt x="8340" y="13747"/>
                    </a:lnTo>
                    <a:lnTo>
                      <a:pt x="8681" y="13661"/>
                    </a:lnTo>
                    <a:lnTo>
                      <a:pt x="9008" y="13576"/>
                    </a:lnTo>
                    <a:lnTo>
                      <a:pt x="9336" y="13462"/>
                    </a:lnTo>
                    <a:lnTo>
                      <a:pt x="9649" y="13348"/>
                    </a:lnTo>
                    <a:lnTo>
                      <a:pt x="9962" y="13206"/>
                    </a:lnTo>
                    <a:lnTo>
                      <a:pt x="10261" y="13049"/>
                    </a:lnTo>
                    <a:lnTo>
                      <a:pt x="10545" y="12879"/>
                    </a:lnTo>
                    <a:lnTo>
                      <a:pt x="10830" y="12708"/>
                    </a:lnTo>
                    <a:lnTo>
                      <a:pt x="11100" y="12509"/>
                    </a:lnTo>
                    <a:lnTo>
                      <a:pt x="11356" y="12295"/>
                    </a:lnTo>
                    <a:lnTo>
                      <a:pt x="11613" y="12082"/>
                    </a:lnTo>
                    <a:lnTo>
                      <a:pt x="11854" y="11854"/>
                    </a:lnTo>
                    <a:lnTo>
                      <a:pt x="12082" y="11612"/>
                    </a:lnTo>
                    <a:lnTo>
                      <a:pt x="12310" y="11356"/>
                    </a:lnTo>
                    <a:lnTo>
                      <a:pt x="12509" y="11100"/>
                    </a:lnTo>
                    <a:lnTo>
                      <a:pt x="12708" y="10830"/>
                    </a:lnTo>
                    <a:lnTo>
                      <a:pt x="12879" y="10545"/>
                    </a:lnTo>
                    <a:lnTo>
                      <a:pt x="13050" y="10246"/>
                    </a:lnTo>
                    <a:lnTo>
                      <a:pt x="13206" y="9947"/>
                    </a:lnTo>
                    <a:lnTo>
                      <a:pt x="13349" y="9649"/>
                    </a:lnTo>
                    <a:lnTo>
                      <a:pt x="13462" y="9335"/>
                    </a:lnTo>
                    <a:lnTo>
                      <a:pt x="13576" y="9008"/>
                    </a:lnTo>
                    <a:lnTo>
                      <a:pt x="13676" y="8681"/>
                    </a:lnTo>
                    <a:lnTo>
                      <a:pt x="13747" y="8339"/>
                    </a:lnTo>
                    <a:lnTo>
                      <a:pt x="13804" y="7998"/>
                    </a:lnTo>
                    <a:lnTo>
                      <a:pt x="13847" y="7656"/>
                    </a:lnTo>
                    <a:lnTo>
                      <a:pt x="13875" y="7301"/>
                    </a:lnTo>
                    <a:lnTo>
                      <a:pt x="13889" y="6945"/>
                    </a:lnTo>
                    <a:lnTo>
                      <a:pt x="13875" y="6589"/>
                    </a:lnTo>
                    <a:lnTo>
                      <a:pt x="13847" y="6233"/>
                    </a:lnTo>
                    <a:lnTo>
                      <a:pt x="13804" y="5892"/>
                    </a:lnTo>
                    <a:lnTo>
                      <a:pt x="13747" y="5550"/>
                    </a:lnTo>
                    <a:lnTo>
                      <a:pt x="13676" y="5209"/>
                    </a:lnTo>
                    <a:lnTo>
                      <a:pt x="13576" y="4882"/>
                    </a:lnTo>
                    <a:lnTo>
                      <a:pt x="13462" y="4554"/>
                    </a:lnTo>
                    <a:lnTo>
                      <a:pt x="13349" y="4241"/>
                    </a:lnTo>
                    <a:lnTo>
                      <a:pt x="13206" y="3928"/>
                    </a:lnTo>
                    <a:lnTo>
                      <a:pt x="13050" y="3629"/>
                    </a:lnTo>
                    <a:lnTo>
                      <a:pt x="12879" y="3345"/>
                    </a:lnTo>
                    <a:lnTo>
                      <a:pt x="12708" y="3060"/>
                    </a:lnTo>
                    <a:lnTo>
                      <a:pt x="12509" y="2790"/>
                    </a:lnTo>
                    <a:lnTo>
                      <a:pt x="12310" y="2519"/>
                    </a:lnTo>
                    <a:lnTo>
                      <a:pt x="12082" y="2277"/>
                    </a:lnTo>
                    <a:lnTo>
                      <a:pt x="11854" y="2036"/>
                    </a:lnTo>
                    <a:lnTo>
                      <a:pt x="11613" y="1808"/>
                    </a:lnTo>
                    <a:lnTo>
                      <a:pt x="11356" y="1580"/>
                    </a:lnTo>
                    <a:lnTo>
                      <a:pt x="11100" y="1381"/>
                    </a:lnTo>
                    <a:lnTo>
                      <a:pt x="10830" y="1182"/>
                    </a:lnTo>
                    <a:lnTo>
                      <a:pt x="10545" y="1011"/>
                    </a:lnTo>
                    <a:lnTo>
                      <a:pt x="10261" y="840"/>
                    </a:lnTo>
                    <a:lnTo>
                      <a:pt x="9962" y="684"/>
                    </a:lnTo>
                    <a:lnTo>
                      <a:pt x="9649" y="541"/>
                    </a:lnTo>
                    <a:lnTo>
                      <a:pt x="9336" y="428"/>
                    </a:lnTo>
                    <a:lnTo>
                      <a:pt x="9008" y="314"/>
                    </a:lnTo>
                    <a:lnTo>
                      <a:pt x="8681" y="214"/>
                    </a:lnTo>
                    <a:lnTo>
                      <a:pt x="8340" y="143"/>
                    </a:lnTo>
                    <a:lnTo>
                      <a:pt x="7998" y="86"/>
                    </a:lnTo>
                    <a:lnTo>
                      <a:pt x="7657" y="29"/>
                    </a:lnTo>
                    <a:lnTo>
                      <a:pt x="7301" y="15"/>
                    </a:lnTo>
                    <a:lnTo>
                      <a:pt x="6945"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9"/>
              <p:cNvSpPr/>
              <p:nvPr/>
            </p:nvSpPr>
            <p:spPr>
              <a:xfrm>
                <a:off x="2282027" y="2416489"/>
                <a:ext cx="101378" cy="101378"/>
              </a:xfrm>
              <a:custGeom>
                <a:avLst/>
                <a:gdLst/>
                <a:ahLst/>
                <a:cxnLst/>
                <a:rect l="l" t="t" r="r" b="b"/>
                <a:pathLst>
                  <a:path w="3046" h="3046" extrusionOk="0">
                    <a:moveTo>
                      <a:pt x="1367" y="0"/>
                    </a:moveTo>
                    <a:lnTo>
                      <a:pt x="1210" y="29"/>
                    </a:lnTo>
                    <a:lnTo>
                      <a:pt x="1068" y="71"/>
                    </a:lnTo>
                    <a:lnTo>
                      <a:pt x="925" y="114"/>
                    </a:lnTo>
                    <a:lnTo>
                      <a:pt x="797" y="185"/>
                    </a:lnTo>
                    <a:lnTo>
                      <a:pt x="669" y="256"/>
                    </a:lnTo>
                    <a:lnTo>
                      <a:pt x="555" y="342"/>
                    </a:lnTo>
                    <a:lnTo>
                      <a:pt x="442" y="441"/>
                    </a:lnTo>
                    <a:lnTo>
                      <a:pt x="342" y="555"/>
                    </a:lnTo>
                    <a:lnTo>
                      <a:pt x="257" y="669"/>
                    </a:lnTo>
                    <a:lnTo>
                      <a:pt x="185" y="797"/>
                    </a:lnTo>
                    <a:lnTo>
                      <a:pt x="114" y="925"/>
                    </a:lnTo>
                    <a:lnTo>
                      <a:pt x="57" y="1067"/>
                    </a:lnTo>
                    <a:lnTo>
                      <a:pt x="29" y="1210"/>
                    </a:lnTo>
                    <a:lnTo>
                      <a:pt x="1" y="1366"/>
                    </a:lnTo>
                    <a:lnTo>
                      <a:pt x="1" y="1523"/>
                    </a:lnTo>
                    <a:lnTo>
                      <a:pt x="1" y="1679"/>
                    </a:lnTo>
                    <a:lnTo>
                      <a:pt x="29" y="1836"/>
                    </a:lnTo>
                    <a:lnTo>
                      <a:pt x="57" y="1978"/>
                    </a:lnTo>
                    <a:lnTo>
                      <a:pt x="114" y="2120"/>
                    </a:lnTo>
                    <a:lnTo>
                      <a:pt x="185" y="2248"/>
                    </a:lnTo>
                    <a:lnTo>
                      <a:pt x="257" y="2376"/>
                    </a:lnTo>
                    <a:lnTo>
                      <a:pt x="342" y="2490"/>
                    </a:lnTo>
                    <a:lnTo>
                      <a:pt x="442" y="2604"/>
                    </a:lnTo>
                    <a:lnTo>
                      <a:pt x="555" y="2704"/>
                    </a:lnTo>
                    <a:lnTo>
                      <a:pt x="669" y="2789"/>
                    </a:lnTo>
                    <a:lnTo>
                      <a:pt x="797" y="2860"/>
                    </a:lnTo>
                    <a:lnTo>
                      <a:pt x="925" y="2931"/>
                    </a:lnTo>
                    <a:lnTo>
                      <a:pt x="1068" y="2974"/>
                    </a:lnTo>
                    <a:lnTo>
                      <a:pt x="1210" y="3017"/>
                    </a:lnTo>
                    <a:lnTo>
                      <a:pt x="1367" y="3045"/>
                    </a:lnTo>
                    <a:lnTo>
                      <a:pt x="1680" y="3045"/>
                    </a:lnTo>
                    <a:lnTo>
                      <a:pt x="1822" y="3017"/>
                    </a:lnTo>
                    <a:lnTo>
                      <a:pt x="1978" y="2974"/>
                    </a:lnTo>
                    <a:lnTo>
                      <a:pt x="2121" y="2931"/>
                    </a:lnTo>
                    <a:lnTo>
                      <a:pt x="2249" y="2860"/>
                    </a:lnTo>
                    <a:lnTo>
                      <a:pt x="2377" y="2789"/>
                    </a:lnTo>
                    <a:lnTo>
                      <a:pt x="2491" y="2704"/>
                    </a:lnTo>
                    <a:lnTo>
                      <a:pt x="2605" y="2604"/>
                    </a:lnTo>
                    <a:lnTo>
                      <a:pt x="2704" y="2490"/>
                    </a:lnTo>
                    <a:lnTo>
                      <a:pt x="2790" y="2376"/>
                    </a:lnTo>
                    <a:lnTo>
                      <a:pt x="2861" y="2248"/>
                    </a:lnTo>
                    <a:lnTo>
                      <a:pt x="2932" y="2120"/>
                    </a:lnTo>
                    <a:lnTo>
                      <a:pt x="2975" y="1978"/>
                    </a:lnTo>
                    <a:lnTo>
                      <a:pt x="3017" y="1836"/>
                    </a:lnTo>
                    <a:lnTo>
                      <a:pt x="3046" y="1679"/>
                    </a:lnTo>
                    <a:lnTo>
                      <a:pt x="3046" y="1523"/>
                    </a:lnTo>
                    <a:lnTo>
                      <a:pt x="3046" y="1366"/>
                    </a:lnTo>
                    <a:lnTo>
                      <a:pt x="3017" y="1210"/>
                    </a:lnTo>
                    <a:lnTo>
                      <a:pt x="2975" y="1067"/>
                    </a:lnTo>
                    <a:lnTo>
                      <a:pt x="2932" y="925"/>
                    </a:lnTo>
                    <a:lnTo>
                      <a:pt x="2861" y="797"/>
                    </a:lnTo>
                    <a:lnTo>
                      <a:pt x="2790" y="669"/>
                    </a:lnTo>
                    <a:lnTo>
                      <a:pt x="2704" y="555"/>
                    </a:lnTo>
                    <a:lnTo>
                      <a:pt x="2605" y="441"/>
                    </a:lnTo>
                    <a:lnTo>
                      <a:pt x="2491" y="342"/>
                    </a:lnTo>
                    <a:lnTo>
                      <a:pt x="2377" y="256"/>
                    </a:lnTo>
                    <a:lnTo>
                      <a:pt x="2249" y="185"/>
                    </a:lnTo>
                    <a:lnTo>
                      <a:pt x="2121" y="114"/>
                    </a:lnTo>
                    <a:lnTo>
                      <a:pt x="1978" y="71"/>
                    </a:lnTo>
                    <a:lnTo>
                      <a:pt x="1822" y="29"/>
                    </a:lnTo>
                    <a:lnTo>
                      <a:pt x="16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9"/>
              <p:cNvSpPr/>
              <p:nvPr/>
            </p:nvSpPr>
            <p:spPr>
              <a:xfrm>
                <a:off x="1657350" y="1114550"/>
                <a:ext cx="484527" cy="1381523"/>
              </a:xfrm>
              <a:custGeom>
                <a:avLst/>
                <a:gdLst/>
                <a:ahLst/>
                <a:cxnLst/>
                <a:rect l="l" t="t" r="r" b="b"/>
                <a:pathLst>
                  <a:path w="14558" h="41509" extrusionOk="0">
                    <a:moveTo>
                      <a:pt x="4525" y="0"/>
                    </a:moveTo>
                    <a:lnTo>
                      <a:pt x="4283" y="28"/>
                    </a:lnTo>
                    <a:lnTo>
                      <a:pt x="4042" y="57"/>
                    </a:lnTo>
                    <a:lnTo>
                      <a:pt x="3800" y="100"/>
                    </a:lnTo>
                    <a:lnTo>
                      <a:pt x="3558" y="157"/>
                    </a:lnTo>
                    <a:lnTo>
                      <a:pt x="3330" y="228"/>
                    </a:lnTo>
                    <a:lnTo>
                      <a:pt x="3102" y="299"/>
                    </a:lnTo>
                    <a:lnTo>
                      <a:pt x="2875" y="384"/>
                    </a:lnTo>
                    <a:lnTo>
                      <a:pt x="2661" y="484"/>
                    </a:lnTo>
                    <a:lnTo>
                      <a:pt x="2462" y="598"/>
                    </a:lnTo>
                    <a:lnTo>
                      <a:pt x="2263" y="711"/>
                    </a:lnTo>
                    <a:lnTo>
                      <a:pt x="2064" y="840"/>
                    </a:lnTo>
                    <a:lnTo>
                      <a:pt x="1879" y="982"/>
                    </a:lnTo>
                    <a:lnTo>
                      <a:pt x="1694" y="1124"/>
                    </a:lnTo>
                    <a:lnTo>
                      <a:pt x="1523" y="1281"/>
                    </a:lnTo>
                    <a:lnTo>
                      <a:pt x="1366" y="1437"/>
                    </a:lnTo>
                    <a:lnTo>
                      <a:pt x="1210" y="1608"/>
                    </a:lnTo>
                    <a:lnTo>
                      <a:pt x="1053" y="1779"/>
                    </a:lnTo>
                    <a:lnTo>
                      <a:pt x="911" y="1964"/>
                    </a:lnTo>
                    <a:lnTo>
                      <a:pt x="783" y="2149"/>
                    </a:lnTo>
                    <a:lnTo>
                      <a:pt x="669" y="2348"/>
                    </a:lnTo>
                    <a:lnTo>
                      <a:pt x="555" y="2547"/>
                    </a:lnTo>
                    <a:lnTo>
                      <a:pt x="456" y="2761"/>
                    </a:lnTo>
                    <a:lnTo>
                      <a:pt x="356" y="2960"/>
                    </a:lnTo>
                    <a:lnTo>
                      <a:pt x="271" y="3188"/>
                    </a:lnTo>
                    <a:lnTo>
                      <a:pt x="199" y="3401"/>
                    </a:lnTo>
                    <a:lnTo>
                      <a:pt x="143" y="3629"/>
                    </a:lnTo>
                    <a:lnTo>
                      <a:pt x="86" y="3856"/>
                    </a:lnTo>
                    <a:lnTo>
                      <a:pt x="43" y="4084"/>
                    </a:lnTo>
                    <a:lnTo>
                      <a:pt x="15" y="4312"/>
                    </a:lnTo>
                    <a:lnTo>
                      <a:pt x="0" y="4554"/>
                    </a:lnTo>
                    <a:lnTo>
                      <a:pt x="0" y="4795"/>
                    </a:lnTo>
                    <a:lnTo>
                      <a:pt x="0" y="5037"/>
                    </a:lnTo>
                    <a:lnTo>
                      <a:pt x="15" y="5279"/>
                    </a:lnTo>
                    <a:lnTo>
                      <a:pt x="57" y="5521"/>
                    </a:lnTo>
                    <a:lnTo>
                      <a:pt x="5052" y="37467"/>
                    </a:lnTo>
                    <a:lnTo>
                      <a:pt x="5109" y="37709"/>
                    </a:lnTo>
                    <a:lnTo>
                      <a:pt x="5152" y="37951"/>
                    </a:lnTo>
                    <a:lnTo>
                      <a:pt x="5223" y="38179"/>
                    </a:lnTo>
                    <a:lnTo>
                      <a:pt x="5308" y="38407"/>
                    </a:lnTo>
                    <a:lnTo>
                      <a:pt x="5393" y="38620"/>
                    </a:lnTo>
                    <a:lnTo>
                      <a:pt x="5493" y="38833"/>
                    </a:lnTo>
                    <a:lnTo>
                      <a:pt x="5607" y="39047"/>
                    </a:lnTo>
                    <a:lnTo>
                      <a:pt x="5721" y="39246"/>
                    </a:lnTo>
                    <a:lnTo>
                      <a:pt x="5849" y="39431"/>
                    </a:lnTo>
                    <a:lnTo>
                      <a:pt x="5977" y="39630"/>
                    </a:lnTo>
                    <a:lnTo>
                      <a:pt x="6133" y="39801"/>
                    </a:lnTo>
                    <a:lnTo>
                      <a:pt x="6276" y="39972"/>
                    </a:lnTo>
                    <a:lnTo>
                      <a:pt x="6446" y="40143"/>
                    </a:lnTo>
                    <a:lnTo>
                      <a:pt x="6603" y="40299"/>
                    </a:lnTo>
                    <a:lnTo>
                      <a:pt x="6788" y="40441"/>
                    </a:lnTo>
                    <a:lnTo>
                      <a:pt x="6973" y="40584"/>
                    </a:lnTo>
                    <a:lnTo>
                      <a:pt x="7158" y="40712"/>
                    </a:lnTo>
                    <a:lnTo>
                      <a:pt x="7357" y="40840"/>
                    </a:lnTo>
                    <a:lnTo>
                      <a:pt x="7556" y="40954"/>
                    </a:lnTo>
                    <a:lnTo>
                      <a:pt x="7756" y="41053"/>
                    </a:lnTo>
                    <a:lnTo>
                      <a:pt x="7969" y="41153"/>
                    </a:lnTo>
                    <a:lnTo>
                      <a:pt x="8182" y="41224"/>
                    </a:lnTo>
                    <a:lnTo>
                      <a:pt x="8410" y="41295"/>
                    </a:lnTo>
                    <a:lnTo>
                      <a:pt x="8624" y="41366"/>
                    </a:lnTo>
                    <a:lnTo>
                      <a:pt x="8851" y="41409"/>
                    </a:lnTo>
                    <a:lnTo>
                      <a:pt x="9093" y="41452"/>
                    </a:lnTo>
                    <a:lnTo>
                      <a:pt x="9321" y="41480"/>
                    </a:lnTo>
                    <a:lnTo>
                      <a:pt x="9563" y="41509"/>
                    </a:lnTo>
                    <a:lnTo>
                      <a:pt x="9790" y="41509"/>
                    </a:lnTo>
                    <a:lnTo>
                      <a:pt x="10032" y="41494"/>
                    </a:lnTo>
                    <a:lnTo>
                      <a:pt x="10274" y="41480"/>
                    </a:lnTo>
                    <a:lnTo>
                      <a:pt x="10516" y="41452"/>
                    </a:lnTo>
                    <a:lnTo>
                      <a:pt x="10758" y="41409"/>
                    </a:lnTo>
                    <a:lnTo>
                      <a:pt x="11000" y="41352"/>
                    </a:lnTo>
                    <a:lnTo>
                      <a:pt x="11228" y="41281"/>
                    </a:lnTo>
                    <a:lnTo>
                      <a:pt x="11455" y="41210"/>
                    </a:lnTo>
                    <a:lnTo>
                      <a:pt x="11669" y="41110"/>
                    </a:lnTo>
                    <a:lnTo>
                      <a:pt x="11882" y="41011"/>
                    </a:lnTo>
                    <a:lnTo>
                      <a:pt x="12096" y="40911"/>
                    </a:lnTo>
                    <a:lnTo>
                      <a:pt x="12295" y="40783"/>
                    </a:lnTo>
                    <a:lnTo>
                      <a:pt x="12494" y="40669"/>
                    </a:lnTo>
                    <a:lnTo>
                      <a:pt x="12679" y="40527"/>
                    </a:lnTo>
                    <a:lnTo>
                      <a:pt x="12850" y="40385"/>
                    </a:lnTo>
                    <a:lnTo>
                      <a:pt x="13035" y="40228"/>
                    </a:lnTo>
                    <a:lnTo>
                      <a:pt x="13191" y="40071"/>
                    </a:lnTo>
                    <a:lnTo>
                      <a:pt x="13348" y="39901"/>
                    </a:lnTo>
                    <a:lnTo>
                      <a:pt x="13504" y="39716"/>
                    </a:lnTo>
                    <a:lnTo>
                      <a:pt x="13633" y="39545"/>
                    </a:lnTo>
                    <a:lnTo>
                      <a:pt x="13775" y="39346"/>
                    </a:lnTo>
                    <a:lnTo>
                      <a:pt x="13889" y="39161"/>
                    </a:lnTo>
                    <a:lnTo>
                      <a:pt x="14002" y="38962"/>
                    </a:lnTo>
                    <a:lnTo>
                      <a:pt x="14102" y="38748"/>
                    </a:lnTo>
                    <a:lnTo>
                      <a:pt x="14202" y="38535"/>
                    </a:lnTo>
                    <a:lnTo>
                      <a:pt x="14287" y="38321"/>
                    </a:lnTo>
                    <a:lnTo>
                      <a:pt x="14358" y="38108"/>
                    </a:lnTo>
                    <a:lnTo>
                      <a:pt x="14415" y="37880"/>
                    </a:lnTo>
                    <a:lnTo>
                      <a:pt x="14472" y="37652"/>
                    </a:lnTo>
                    <a:lnTo>
                      <a:pt x="14515" y="37425"/>
                    </a:lnTo>
                    <a:lnTo>
                      <a:pt x="14543" y="37183"/>
                    </a:lnTo>
                    <a:lnTo>
                      <a:pt x="14557" y="36955"/>
                    </a:lnTo>
                    <a:lnTo>
                      <a:pt x="14557" y="36713"/>
                    </a:lnTo>
                    <a:lnTo>
                      <a:pt x="14557" y="36471"/>
                    </a:lnTo>
                    <a:lnTo>
                      <a:pt x="14529" y="36229"/>
                    </a:lnTo>
                    <a:lnTo>
                      <a:pt x="14501" y="35988"/>
                    </a:lnTo>
                    <a:lnTo>
                      <a:pt x="9492" y="4041"/>
                    </a:lnTo>
                    <a:lnTo>
                      <a:pt x="9449" y="3799"/>
                    </a:lnTo>
                    <a:lnTo>
                      <a:pt x="9392" y="3557"/>
                    </a:lnTo>
                    <a:lnTo>
                      <a:pt x="9335" y="3330"/>
                    </a:lnTo>
                    <a:lnTo>
                      <a:pt x="9250" y="3102"/>
                    </a:lnTo>
                    <a:lnTo>
                      <a:pt x="9164" y="2889"/>
                    </a:lnTo>
                    <a:lnTo>
                      <a:pt x="9065" y="2675"/>
                    </a:lnTo>
                    <a:lnTo>
                      <a:pt x="8951" y="2462"/>
                    </a:lnTo>
                    <a:lnTo>
                      <a:pt x="8837" y="2263"/>
                    </a:lnTo>
                    <a:lnTo>
                      <a:pt x="8709" y="2063"/>
                    </a:lnTo>
                    <a:lnTo>
                      <a:pt x="8567" y="1878"/>
                    </a:lnTo>
                    <a:lnTo>
                      <a:pt x="8424" y="1708"/>
                    </a:lnTo>
                    <a:lnTo>
                      <a:pt x="8268" y="1523"/>
                    </a:lnTo>
                    <a:lnTo>
                      <a:pt x="8111" y="1366"/>
                    </a:lnTo>
                    <a:lnTo>
                      <a:pt x="7941" y="1210"/>
                    </a:lnTo>
                    <a:lnTo>
                      <a:pt x="7770" y="1053"/>
                    </a:lnTo>
                    <a:lnTo>
                      <a:pt x="7585" y="925"/>
                    </a:lnTo>
                    <a:lnTo>
                      <a:pt x="7400" y="783"/>
                    </a:lnTo>
                    <a:lnTo>
                      <a:pt x="7201" y="669"/>
                    </a:lnTo>
                    <a:lnTo>
                      <a:pt x="7001" y="555"/>
                    </a:lnTo>
                    <a:lnTo>
                      <a:pt x="6802" y="455"/>
                    </a:lnTo>
                    <a:lnTo>
                      <a:pt x="6589" y="356"/>
                    </a:lnTo>
                    <a:lnTo>
                      <a:pt x="6375" y="270"/>
                    </a:lnTo>
                    <a:lnTo>
                      <a:pt x="6148" y="199"/>
                    </a:lnTo>
                    <a:lnTo>
                      <a:pt x="5920" y="142"/>
                    </a:lnTo>
                    <a:lnTo>
                      <a:pt x="5692" y="85"/>
                    </a:lnTo>
                    <a:lnTo>
                      <a:pt x="5465" y="43"/>
                    </a:lnTo>
                    <a:lnTo>
                      <a:pt x="5237" y="14"/>
                    </a:lnTo>
                    <a:lnTo>
                      <a:pt x="499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9"/>
              <p:cNvSpPr/>
              <p:nvPr/>
            </p:nvSpPr>
            <p:spPr>
              <a:xfrm>
                <a:off x="2076009" y="1114550"/>
                <a:ext cx="477903" cy="1197771"/>
              </a:xfrm>
              <a:custGeom>
                <a:avLst/>
                <a:gdLst/>
                <a:ahLst/>
                <a:cxnLst/>
                <a:rect l="l" t="t" r="r" b="b"/>
                <a:pathLst>
                  <a:path w="14359" h="35988" extrusionOk="0">
                    <a:moveTo>
                      <a:pt x="9463" y="0"/>
                    </a:moveTo>
                    <a:lnTo>
                      <a:pt x="9236" y="14"/>
                    </a:lnTo>
                    <a:lnTo>
                      <a:pt x="8994" y="28"/>
                    </a:lnTo>
                    <a:lnTo>
                      <a:pt x="8766" y="71"/>
                    </a:lnTo>
                    <a:lnTo>
                      <a:pt x="8538" y="114"/>
                    </a:lnTo>
                    <a:lnTo>
                      <a:pt x="8311" y="171"/>
                    </a:lnTo>
                    <a:lnTo>
                      <a:pt x="8083" y="242"/>
                    </a:lnTo>
                    <a:lnTo>
                      <a:pt x="7870" y="313"/>
                    </a:lnTo>
                    <a:lnTo>
                      <a:pt x="7656" y="398"/>
                    </a:lnTo>
                    <a:lnTo>
                      <a:pt x="7443" y="498"/>
                    </a:lnTo>
                    <a:lnTo>
                      <a:pt x="7244" y="612"/>
                    </a:lnTo>
                    <a:lnTo>
                      <a:pt x="7044" y="726"/>
                    </a:lnTo>
                    <a:lnTo>
                      <a:pt x="6859" y="854"/>
                    </a:lnTo>
                    <a:lnTo>
                      <a:pt x="6674" y="996"/>
                    </a:lnTo>
                    <a:lnTo>
                      <a:pt x="6489" y="1138"/>
                    </a:lnTo>
                    <a:lnTo>
                      <a:pt x="6319" y="1281"/>
                    </a:lnTo>
                    <a:lnTo>
                      <a:pt x="6148" y="1451"/>
                    </a:lnTo>
                    <a:lnTo>
                      <a:pt x="5991" y="1622"/>
                    </a:lnTo>
                    <a:lnTo>
                      <a:pt x="5849" y="1793"/>
                    </a:lnTo>
                    <a:lnTo>
                      <a:pt x="5707" y="1978"/>
                    </a:lnTo>
                    <a:lnTo>
                      <a:pt x="5564" y="2163"/>
                    </a:lnTo>
                    <a:lnTo>
                      <a:pt x="5451" y="2362"/>
                    </a:lnTo>
                    <a:lnTo>
                      <a:pt x="5337" y="2576"/>
                    </a:lnTo>
                    <a:lnTo>
                      <a:pt x="5223" y="2789"/>
                    </a:lnTo>
                    <a:lnTo>
                      <a:pt x="5137" y="3003"/>
                    </a:lnTo>
                    <a:lnTo>
                      <a:pt x="5052" y="3230"/>
                    </a:lnTo>
                    <a:lnTo>
                      <a:pt x="4981" y="3458"/>
                    </a:lnTo>
                    <a:lnTo>
                      <a:pt x="4924" y="3686"/>
                    </a:lnTo>
                    <a:lnTo>
                      <a:pt x="4867" y="3927"/>
                    </a:lnTo>
                    <a:lnTo>
                      <a:pt x="72" y="30352"/>
                    </a:lnTo>
                    <a:lnTo>
                      <a:pt x="43" y="30594"/>
                    </a:lnTo>
                    <a:lnTo>
                      <a:pt x="15" y="30836"/>
                    </a:lnTo>
                    <a:lnTo>
                      <a:pt x="1" y="31078"/>
                    </a:lnTo>
                    <a:lnTo>
                      <a:pt x="1" y="31320"/>
                    </a:lnTo>
                    <a:lnTo>
                      <a:pt x="15" y="31548"/>
                    </a:lnTo>
                    <a:lnTo>
                      <a:pt x="29" y="31790"/>
                    </a:lnTo>
                    <a:lnTo>
                      <a:pt x="72" y="32017"/>
                    </a:lnTo>
                    <a:lnTo>
                      <a:pt x="114" y="32245"/>
                    </a:lnTo>
                    <a:lnTo>
                      <a:pt x="171" y="32473"/>
                    </a:lnTo>
                    <a:lnTo>
                      <a:pt x="242" y="32700"/>
                    </a:lnTo>
                    <a:lnTo>
                      <a:pt x="314" y="32914"/>
                    </a:lnTo>
                    <a:lnTo>
                      <a:pt x="413" y="33127"/>
                    </a:lnTo>
                    <a:lnTo>
                      <a:pt x="499" y="33341"/>
                    </a:lnTo>
                    <a:lnTo>
                      <a:pt x="612" y="33540"/>
                    </a:lnTo>
                    <a:lnTo>
                      <a:pt x="726" y="33739"/>
                    </a:lnTo>
                    <a:lnTo>
                      <a:pt x="854" y="33924"/>
                    </a:lnTo>
                    <a:lnTo>
                      <a:pt x="997" y="34109"/>
                    </a:lnTo>
                    <a:lnTo>
                      <a:pt x="1139" y="34294"/>
                    </a:lnTo>
                    <a:lnTo>
                      <a:pt x="1295" y="34465"/>
                    </a:lnTo>
                    <a:lnTo>
                      <a:pt x="1452" y="34636"/>
                    </a:lnTo>
                    <a:lnTo>
                      <a:pt x="1623" y="34792"/>
                    </a:lnTo>
                    <a:lnTo>
                      <a:pt x="1793" y="34934"/>
                    </a:lnTo>
                    <a:lnTo>
                      <a:pt x="1978" y="35077"/>
                    </a:lnTo>
                    <a:lnTo>
                      <a:pt x="2163" y="35219"/>
                    </a:lnTo>
                    <a:lnTo>
                      <a:pt x="2363" y="35333"/>
                    </a:lnTo>
                    <a:lnTo>
                      <a:pt x="2576" y="35447"/>
                    </a:lnTo>
                    <a:lnTo>
                      <a:pt x="2790" y="35561"/>
                    </a:lnTo>
                    <a:lnTo>
                      <a:pt x="3003" y="35646"/>
                    </a:lnTo>
                    <a:lnTo>
                      <a:pt x="3231" y="35731"/>
                    </a:lnTo>
                    <a:lnTo>
                      <a:pt x="3458" y="35803"/>
                    </a:lnTo>
                    <a:lnTo>
                      <a:pt x="3686" y="35859"/>
                    </a:lnTo>
                    <a:lnTo>
                      <a:pt x="3928" y="35916"/>
                    </a:lnTo>
                    <a:lnTo>
                      <a:pt x="4170" y="35959"/>
                    </a:lnTo>
                    <a:lnTo>
                      <a:pt x="4412" y="35973"/>
                    </a:lnTo>
                    <a:lnTo>
                      <a:pt x="4654" y="35988"/>
                    </a:lnTo>
                    <a:lnTo>
                      <a:pt x="4896" y="35988"/>
                    </a:lnTo>
                    <a:lnTo>
                      <a:pt x="5137" y="35973"/>
                    </a:lnTo>
                    <a:lnTo>
                      <a:pt x="5365" y="35959"/>
                    </a:lnTo>
                    <a:lnTo>
                      <a:pt x="5593" y="35916"/>
                    </a:lnTo>
                    <a:lnTo>
                      <a:pt x="5821" y="35874"/>
                    </a:lnTo>
                    <a:lnTo>
                      <a:pt x="6048" y="35817"/>
                    </a:lnTo>
                    <a:lnTo>
                      <a:pt x="6276" y="35746"/>
                    </a:lnTo>
                    <a:lnTo>
                      <a:pt x="6489" y="35674"/>
                    </a:lnTo>
                    <a:lnTo>
                      <a:pt x="6703" y="35589"/>
                    </a:lnTo>
                    <a:lnTo>
                      <a:pt x="6916" y="35489"/>
                    </a:lnTo>
                    <a:lnTo>
                      <a:pt x="7115" y="35376"/>
                    </a:lnTo>
                    <a:lnTo>
                      <a:pt x="7315" y="35262"/>
                    </a:lnTo>
                    <a:lnTo>
                      <a:pt x="7514" y="35134"/>
                    </a:lnTo>
                    <a:lnTo>
                      <a:pt x="7699" y="35006"/>
                    </a:lnTo>
                    <a:lnTo>
                      <a:pt x="7870" y="34849"/>
                    </a:lnTo>
                    <a:lnTo>
                      <a:pt x="8040" y="34707"/>
                    </a:lnTo>
                    <a:lnTo>
                      <a:pt x="8211" y="34536"/>
                    </a:lnTo>
                    <a:lnTo>
                      <a:pt x="8368" y="34380"/>
                    </a:lnTo>
                    <a:lnTo>
                      <a:pt x="8524" y="34195"/>
                    </a:lnTo>
                    <a:lnTo>
                      <a:pt x="8652" y="34010"/>
                    </a:lnTo>
                    <a:lnTo>
                      <a:pt x="8795" y="33825"/>
                    </a:lnTo>
                    <a:lnTo>
                      <a:pt x="8908" y="33625"/>
                    </a:lnTo>
                    <a:lnTo>
                      <a:pt x="9022" y="33412"/>
                    </a:lnTo>
                    <a:lnTo>
                      <a:pt x="9136" y="33213"/>
                    </a:lnTo>
                    <a:lnTo>
                      <a:pt x="9221" y="32985"/>
                    </a:lnTo>
                    <a:lnTo>
                      <a:pt x="9307" y="32772"/>
                    </a:lnTo>
                    <a:lnTo>
                      <a:pt x="9378" y="32530"/>
                    </a:lnTo>
                    <a:lnTo>
                      <a:pt x="9449" y="32302"/>
                    </a:lnTo>
                    <a:lnTo>
                      <a:pt x="9492" y="32060"/>
                    </a:lnTo>
                    <a:lnTo>
                      <a:pt x="14287" y="5635"/>
                    </a:lnTo>
                    <a:lnTo>
                      <a:pt x="14330" y="5393"/>
                    </a:lnTo>
                    <a:lnTo>
                      <a:pt x="14344" y="5151"/>
                    </a:lnTo>
                    <a:lnTo>
                      <a:pt x="14358" y="4909"/>
                    </a:lnTo>
                    <a:lnTo>
                      <a:pt x="14358" y="4667"/>
                    </a:lnTo>
                    <a:lnTo>
                      <a:pt x="14344" y="4440"/>
                    </a:lnTo>
                    <a:lnTo>
                      <a:pt x="14330" y="4198"/>
                    </a:lnTo>
                    <a:lnTo>
                      <a:pt x="14287" y="3970"/>
                    </a:lnTo>
                    <a:lnTo>
                      <a:pt x="14245" y="3742"/>
                    </a:lnTo>
                    <a:lnTo>
                      <a:pt x="14188" y="3515"/>
                    </a:lnTo>
                    <a:lnTo>
                      <a:pt x="14117" y="3287"/>
                    </a:lnTo>
                    <a:lnTo>
                      <a:pt x="14045" y="3074"/>
                    </a:lnTo>
                    <a:lnTo>
                      <a:pt x="13960" y="2860"/>
                    </a:lnTo>
                    <a:lnTo>
                      <a:pt x="13860" y="2647"/>
                    </a:lnTo>
                    <a:lnTo>
                      <a:pt x="13747" y="2448"/>
                    </a:lnTo>
                    <a:lnTo>
                      <a:pt x="13633" y="2248"/>
                    </a:lnTo>
                    <a:lnTo>
                      <a:pt x="13505" y="2063"/>
                    </a:lnTo>
                    <a:lnTo>
                      <a:pt x="13377" y="1878"/>
                    </a:lnTo>
                    <a:lnTo>
                      <a:pt x="13220" y="1693"/>
                    </a:lnTo>
                    <a:lnTo>
                      <a:pt x="13078" y="1523"/>
                    </a:lnTo>
                    <a:lnTo>
                      <a:pt x="12907" y="1352"/>
                    </a:lnTo>
                    <a:lnTo>
                      <a:pt x="12736" y="1195"/>
                    </a:lnTo>
                    <a:lnTo>
                      <a:pt x="12566" y="1053"/>
                    </a:lnTo>
                    <a:lnTo>
                      <a:pt x="12381" y="911"/>
                    </a:lnTo>
                    <a:lnTo>
                      <a:pt x="12196" y="783"/>
                    </a:lnTo>
                    <a:lnTo>
                      <a:pt x="11996" y="655"/>
                    </a:lnTo>
                    <a:lnTo>
                      <a:pt x="11783" y="541"/>
                    </a:lnTo>
                    <a:lnTo>
                      <a:pt x="11584" y="441"/>
                    </a:lnTo>
                    <a:lnTo>
                      <a:pt x="11356" y="342"/>
                    </a:lnTo>
                    <a:lnTo>
                      <a:pt x="11128" y="256"/>
                    </a:lnTo>
                    <a:lnTo>
                      <a:pt x="10901" y="185"/>
                    </a:lnTo>
                    <a:lnTo>
                      <a:pt x="10673" y="128"/>
                    </a:lnTo>
                    <a:lnTo>
                      <a:pt x="10431" y="71"/>
                    </a:lnTo>
                    <a:lnTo>
                      <a:pt x="10189" y="43"/>
                    </a:lnTo>
                    <a:lnTo>
                      <a:pt x="9947" y="14"/>
                    </a:lnTo>
                    <a:lnTo>
                      <a:pt x="970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9"/>
              <p:cNvSpPr/>
              <p:nvPr/>
            </p:nvSpPr>
            <p:spPr>
              <a:xfrm>
                <a:off x="1734998" y="2217094"/>
                <a:ext cx="575954" cy="703792"/>
              </a:xfrm>
              <a:custGeom>
                <a:avLst/>
                <a:gdLst/>
                <a:ahLst/>
                <a:cxnLst/>
                <a:rect l="l" t="t" r="r" b="b"/>
                <a:pathLst>
                  <a:path w="17305" h="21146" extrusionOk="0">
                    <a:moveTo>
                      <a:pt x="11485" y="0"/>
                    </a:moveTo>
                    <a:lnTo>
                      <a:pt x="11214" y="15"/>
                    </a:lnTo>
                    <a:lnTo>
                      <a:pt x="10930" y="29"/>
                    </a:lnTo>
                    <a:lnTo>
                      <a:pt x="10659" y="71"/>
                    </a:lnTo>
                    <a:lnTo>
                      <a:pt x="10375" y="114"/>
                    </a:lnTo>
                    <a:lnTo>
                      <a:pt x="10104" y="185"/>
                    </a:lnTo>
                    <a:lnTo>
                      <a:pt x="9834" y="256"/>
                    </a:lnTo>
                    <a:lnTo>
                      <a:pt x="9578" y="342"/>
                    </a:lnTo>
                    <a:lnTo>
                      <a:pt x="9322" y="441"/>
                    </a:lnTo>
                    <a:lnTo>
                      <a:pt x="9065" y="555"/>
                    </a:lnTo>
                    <a:lnTo>
                      <a:pt x="8809" y="683"/>
                    </a:lnTo>
                    <a:lnTo>
                      <a:pt x="8567" y="811"/>
                    </a:lnTo>
                    <a:lnTo>
                      <a:pt x="8325" y="968"/>
                    </a:lnTo>
                    <a:lnTo>
                      <a:pt x="8098" y="1124"/>
                    </a:lnTo>
                    <a:lnTo>
                      <a:pt x="7870" y="1295"/>
                    </a:lnTo>
                    <a:lnTo>
                      <a:pt x="7657" y="1480"/>
                    </a:lnTo>
                    <a:lnTo>
                      <a:pt x="7443" y="1679"/>
                    </a:lnTo>
                    <a:lnTo>
                      <a:pt x="7244" y="1879"/>
                    </a:lnTo>
                    <a:lnTo>
                      <a:pt x="7059" y="2092"/>
                    </a:lnTo>
                    <a:lnTo>
                      <a:pt x="6874" y="2320"/>
                    </a:lnTo>
                    <a:lnTo>
                      <a:pt x="6703" y="2562"/>
                    </a:lnTo>
                    <a:lnTo>
                      <a:pt x="6547" y="2818"/>
                    </a:lnTo>
                    <a:lnTo>
                      <a:pt x="826" y="12380"/>
                    </a:lnTo>
                    <a:lnTo>
                      <a:pt x="684" y="12636"/>
                    </a:lnTo>
                    <a:lnTo>
                      <a:pt x="542" y="12907"/>
                    </a:lnTo>
                    <a:lnTo>
                      <a:pt x="428" y="13177"/>
                    </a:lnTo>
                    <a:lnTo>
                      <a:pt x="328" y="13448"/>
                    </a:lnTo>
                    <a:lnTo>
                      <a:pt x="243" y="13718"/>
                    </a:lnTo>
                    <a:lnTo>
                      <a:pt x="172" y="13988"/>
                    </a:lnTo>
                    <a:lnTo>
                      <a:pt x="101" y="14273"/>
                    </a:lnTo>
                    <a:lnTo>
                      <a:pt x="58" y="14543"/>
                    </a:lnTo>
                    <a:lnTo>
                      <a:pt x="29" y="14828"/>
                    </a:lnTo>
                    <a:lnTo>
                      <a:pt x="15" y="15112"/>
                    </a:lnTo>
                    <a:lnTo>
                      <a:pt x="1" y="15383"/>
                    </a:lnTo>
                    <a:lnTo>
                      <a:pt x="15" y="15667"/>
                    </a:lnTo>
                    <a:lnTo>
                      <a:pt x="44" y="15952"/>
                    </a:lnTo>
                    <a:lnTo>
                      <a:pt x="72" y="16222"/>
                    </a:lnTo>
                    <a:lnTo>
                      <a:pt x="115" y="16493"/>
                    </a:lnTo>
                    <a:lnTo>
                      <a:pt x="186" y="16763"/>
                    </a:lnTo>
                    <a:lnTo>
                      <a:pt x="257" y="17034"/>
                    </a:lnTo>
                    <a:lnTo>
                      <a:pt x="342" y="17304"/>
                    </a:lnTo>
                    <a:lnTo>
                      <a:pt x="442" y="17560"/>
                    </a:lnTo>
                    <a:lnTo>
                      <a:pt x="556" y="17816"/>
                    </a:lnTo>
                    <a:lnTo>
                      <a:pt x="684" y="18072"/>
                    </a:lnTo>
                    <a:lnTo>
                      <a:pt x="812" y="18314"/>
                    </a:lnTo>
                    <a:lnTo>
                      <a:pt x="969" y="18556"/>
                    </a:lnTo>
                    <a:lnTo>
                      <a:pt x="1125" y="18784"/>
                    </a:lnTo>
                    <a:lnTo>
                      <a:pt x="1296" y="19011"/>
                    </a:lnTo>
                    <a:lnTo>
                      <a:pt x="1481" y="19225"/>
                    </a:lnTo>
                    <a:lnTo>
                      <a:pt x="1680" y="19438"/>
                    </a:lnTo>
                    <a:lnTo>
                      <a:pt x="1879" y="19638"/>
                    </a:lnTo>
                    <a:lnTo>
                      <a:pt x="2107" y="19823"/>
                    </a:lnTo>
                    <a:lnTo>
                      <a:pt x="2335" y="20008"/>
                    </a:lnTo>
                    <a:lnTo>
                      <a:pt x="2577" y="20178"/>
                    </a:lnTo>
                    <a:lnTo>
                      <a:pt x="2819" y="20335"/>
                    </a:lnTo>
                    <a:lnTo>
                      <a:pt x="3075" y="20477"/>
                    </a:lnTo>
                    <a:lnTo>
                      <a:pt x="3345" y="20605"/>
                    </a:lnTo>
                    <a:lnTo>
                      <a:pt x="3615" y="20733"/>
                    </a:lnTo>
                    <a:lnTo>
                      <a:pt x="3886" y="20833"/>
                    </a:lnTo>
                    <a:lnTo>
                      <a:pt x="4156" y="20918"/>
                    </a:lnTo>
                    <a:lnTo>
                      <a:pt x="4426" y="20989"/>
                    </a:lnTo>
                    <a:lnTo>
                      <a:pt x="4711" y="21046"/>
                    </a:lnTo>
                    <a:lnTo>
                      <a:pt x="4981" y="21089"/>
                    </a:lnTo>
                    <a:lnTo>
                      <a:pt x="5266" y="21132"/>
                    </a:lnTo>
                    <a:lnTo>
                      <a:pt x="5551" y="21146"/>
                    </a:lnTo>
                    <a:lnTo>
                      <a:pt x="6106" y="21146"/>
                    </a:lnTo>
                    <a:lnTo>
                      <a:pt x="6390" y="21118"/>
                    </a:lnTo>
                    <a:lnTo>
                      <a:pt x="6661" y="21089"/>
                    </a:lnTo>
                    <a:lnTo>
                      <a:pt x="6931" y="21032"/>
                    </a:lnTo>
                    <a:lnTo>
                      <a:pt x="7201" y="20975"/>
                    </a:lnTo>
                    <a:lnTo>
                      <a:pt x="7472" y="20904"/>
                    </a:lnTo>
                    <a:lnTo>
                      <a:pt x="7742" y="20819"/>
                    </a:lnTo>
                    <a:lnTo>
                      <a:pt x="7998" y="20719"/>
                    </a:lnTo>
                    <a:lnTo>
                      <a:pt x="8254" y="20605"/>
                    </a:lnTo>
                    <a:lnTo>
                      <a:pt x="8510" y="20477"/>
                    </a:lnTo>
                    <a:lnTo>
                      <a:pt x="8752" y="20335"/>
                    </a:lnTo>
                    <a:lnTo>
                      <a:pt x="8994" y="20193"/>
                    </a:lnTo>
                    <a:lnTo>
                      <a:pt x="9222" y="20036"/>
                    </a:lnTo>
                    <a:lnTo>
                      <a:pt x="9450" y="19865"/>
                    </a:lnTo>
                    <a:lnTo>
                      <a:pt x="9663" y="19680"/>
                    </a:lnTo>
                    <a:lnTo>
                      <a:pt x="9877" y="19481"/>
                    </a:lnTo>
                    <a:lnTo>
                      <a:pt x="10076" y="19268"/>
                    </a:lnTo>
                    <a:lnTo>
                      <a:pt x="10261" y="19054"/>
                    </a:lnTo>
                    <a:lnTo>
                      <a:pt x="10446" y="18826"/>
                    </a:lnTo>
                    <a:lnTo>
                      <a:pt x="10616" y="18585"/>
                    </a:lnTo>
                    <a:lnTo>
                      <a:pt x="10773" y="18328"/>
                    </a:lnTo>
                    <a:lnTo>
                      <a:pt x="16493" y="8766"/>
                    </a:lnTo>
                    <a:lnTo>
                      <a:pt x="16636" y="8510"/>
                    </a:lnTo>
                    <a:lnTo>
                      <a:pt x="16764" y="8254"/>
                    </a:lnTo>
                    <a:lnTo>
                      <a:pt x="16892" y="7983"/>
                    </a:lnTo>
                    <a:lnTo>
                      <a:pt x="16991" y="7713"/>
                    </a:lnTo>
                    <a:lnTo>
                      <a:pt x="17077" y="7443"/>
                    </a:lnTo>
                    <a:lnTo>
                      <a:pt x="17148" y="7158"/>
                    </a:lnTo>
                    <a:lnTo>
                      <a:pt x="17205" y="6888"/>
                    </a:lnTo>
                    <a:lnTo>
                      <a:pt x="17262" y="6603"/>
                    </a:lnTo>
                    <a:lnTo>
                      <a:pt x="17290" y="6318"/>
                    </a:lnTo>
                    <a:lnTo>
                      <a:pt x="17305" y="6048"/>
                    </a:lnTo>
                    <a:lnTo>
                      <a:pt x="17305" y="5763"/>
                    </a:lnTo>
                    <a:lnTo>
                      <a:pt x="17305" y="5479"/>
                    </a:lnTo>
                    <a:lnTo>
                      <a:pt x="17276" y="5208"/>
                    </a:lnTo>
                    <a:lnTo>
                      <a:pt x="17248" y="4924"/>
                    </a:lnTo>
                    <a:lnTo>
                      <a:pt x="17191" y="4653"/>
                    </a:lnTo>
                    <a:lnTo>
                      <a:pt x="17134" y="4383"/>
                    </a:lnTo>
                    <a:lnTo>
                      <a:pt x="17063" y="4113"/>
                    </a:lnTo>
                    <a:lnTo>
                      <a:pt x="16977" y="3842"/>
                    </a:lnTo>
                    <a:lnTo>
                      <a:pt x="16878" y="3586"/>
                    </a:lnTo>
                    <a:lnTo>
                      <a:pt x="16764" y="3330"/>
                    </a:lnTo>
                    <a:lnTo>
                      <a:pt x="16636" y="3088"/>
                    </a:lnTo>
                    <a:lnTo>
                      <a:pt x="16508" y="2832"/>
                    </a:lnTo>
                    <a:lnTo>
                      <a:pt x="16351" y="2604"/>
                    </a:lnTo>
                    <a:lnTo>
                      <a:pt x="16195" y="2362"/>
                    </a:lnTo>
                    <a:lnTo>
                      <a:pt x="16024" y="2149"/>
                    </a:lnTo>
                    <a:lnTo>
                      <a:pt x="15839" y="1921"/>
                    </a:lnTo>
                    <a:lnTo>
                      <a:pt x="15640" y="1722"/>
                    </a:lnTo>
                    <a:lnTo>
                      <a:pt x="15440" y="1523"/>
                    </a:lnTo>
                    <a:lnTo>
                      <a:pt x="15213" y="1324"/>
                    </a:lnTo>
                    <a:lnTo>
                      <a:pt x="14985" y="1153"/>
                    </a:lnTo>
                    <a:lnTo>
                      <a:pt x="14743" y="982"/>
                    </a:lnTo>
                    <a:lnTo>
                      <a:pt x="14501" y="826"/>
                    </a:lnTo>
                    <a:lnTo>
                      <a:pt x="14231" y="669"/>
                    </a:lnTo>
                    <a:lnTo>
                      <a:pt x="13975" y="541"/>
                    </a:lnTo>
                    <a:lnTo>
                      <a:pt x="13704" y="427"/>
                    </a:lnTo>
                    <a:lnTo>
                      <a:pt x="13434" y="328"/>
                    </a:lnTo>
                    <a:lnTo>
                      <a:pt x="13164" y="242"/>
                    </a:lnTo>
                    <a:lnTo>
                      <a:pt x="12893" y="157"/>
                    </a:lnTo>
                    <a:lnTo>
                      <a:pt x="12609" y="100"/>
                    </a:lnTo>
                    <a:lnTo>
                      <a:pt x="12324" y="57"/>
                    </a:lnTo>
                    <a:lnTo>
                      <a:pt x="12054" y="29"/>
                    </a:lnTo>
                    <a:lnTo>
                      <a:pt x="11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9"/>
              <p:cNvSpPr/>
              <p:nvPr/>
            </p:nvSpPr>
            <p:spPr>
              <a:xfrm>
                <a:off x="2421280" y="1708440"/>
                <a:ext cx="318747" cy="969985"/>
              </a:xfrm>
              <a:custGeom>
                <a:avLst/>
                <a:gdLst/>
                <a:ahLst/>
                <a:cxnLst/>
                <a:rect l="l" t="t" r="r" b="b"/>
                <a:pathLst>
                  <a:path w="9577" h="29144" extrusionOk="0">
                    <a:moveTo>
                      <a:pt x="4781" y="0"/>
                    </a:moveTo>
                    <a:lnTo>
                      <a:pt x="4539" y="15"/>
                    </a:lnTo>
                    <a:lnTo>
                      <a:pt x="4298" y="29"/>
                    </a:lnTo>
                    <a:lnTo>
                      <a:pt x="4056" y="57"/>
                    </a:lnTo>
                    <a:lnTo>
                      <a:pt x="3828" y="100"/>
                    </a:lnTo>
                    <a:lnTo>
                      <a:pt x="3586" y="157"/>
                    </a:lnTo>
                    <a:lnTo>
                      <a:pt x="3373" y="228"/>
                    </a:lnTo>
                    <a:lnTo>
                      <a:pt x="3145" y="299"/>
                    </a:lnTo>
                    <a:lnTo>
                      <a:pt x="2931" y="385"/>
                    </a:lnTo>
                    <a:lnTo>
                      <a:pt x="2718" y="484"/>
                    </a:lnTo>
                    <a:lnTo>
                      <a:pt x="2505" y="584"/>
                    </a:lnTo>
                    <a:lnTo>
                      <a:pt x="2305" y="698"/>
                    </a:lnTo>
                    <a:lnTo>
                      <a:pt x="2120" y="826"/>
                    </a:lnTo>
                    <a:lnTo>
                      <a:pt x="1921" y="954"/>
                    </a:lnTo>
                    <a:lnTo>
                      <a:pt x="1750" y="1096"/>
                    </a:lnTo>
                    <a:lnTo>
                      <a:pt x="1565" y="1253"/>
                    </a:lnTo>
                    <a:lnTo>
                      <a:pt x="1409" y="1409"/>
                    </a:lnTo>
                    <a:lnTo>
                      <a:pt x="1252" y="1580"/>
                    </a:lnTo>
                    <a:lnTo>
                      <a:pt x="1096" y="1751"/>
                    </a:lnTo>
                    <a:lnTo>
                      <a:pt x="954" y="1936"/>
                    </a:lnTo>
                    <a:lnTo>
                      <a:pt x="825" y="2121"/>
                    </a:lnTo>
                    <a:lnTo>
                      <a:pt x="697" y="2320"/>
                    </a:lnTo>
                    <a:lnTo>
                      <a:pt x="584" y="2519"/>
                    </a:lnTo>
                    <a:lnTo>
                      <a:pt x="470" y="2718"/>
                    </a:lnTo>
                    <a:lnTo>
                      <a:pt x="384" y="2932"/>
                    </a:lnTo>
                    <a:lnTo>
                      <a:pt x="285" y="3145"/>
                    </a:lnTo>
                    <a:lnTo>
                      <a:pt x="214" y="3373"/>
                    </a:lnTo>
                    <a:lnTo>
                      <a:pt x="157" y="3601"/>
                    </a:lnTo>
                    <a:lnTo>
                      <a:pt x="100" y="3828"/>
                    </a:lnTo>
                    <a:lnTo>
                      <a:pt x="57" y="4070"/>
                    </a:lnTo>
                    <a:lnTo>
                      <a:pt x="29" y="4298"/>
                    </a:lnTo>
                    <a:lnTo>
                      <a:pt x="0" y="4540"/>
                    </a:lnTo>
                    <a:lnTo>
                      <a:pt x="0" y="4796"/>
                    </a:lnTo>
                    <a:lnTo>
                      <a:pt x="0" y="24362"/>
                    </a:lnTo>
                    <a:lnTo>
                      <a:pt x="0" y="24604"/>
                    </a:lnTo>
                    <a:lnTo>
                      <a:pt x="29" y="24846"/>
                    </a:lnTo>
                    <a:lnTo>
                      <a:pt x="57" y="25088"/>
                    </a:lnTo>
                    <a:lnTo>
                      <a:pt x="100" y="25330"/>
                    </a:lnTo>
                    <a:lnTo>
                      <a:pt x="157" y="25557"/>
                    </a:lnTo>
                    <a:lnTo>
                      <a:pt x="214" y="25785"/>
                    </a:lnTo>
                    <a:lnTo>
                      <a:pt x="285" y="25998"/>
                    </a:lnTo>
                    <a:lnTo>
                      <a:pt x="384" y="26226"/>
                    </a:lnTo>
                    <a:lnTo>
                      <a:pt x="470" y="26425"/>
                    </a:lnTo>
                    <a:lnTo>
                      <a:pt x="584" y="26639"/>
                    </a:lnTo>
                    <a:lnTo>
                      <a:pt x="697" y="26838"/>
                    </a:lnTo>
                    <a:lnTo>
                      <a:pt x="825" y="27037"/>
                    </a:lnTo>
                    <a:lnTo>
                      <a:pt x="954" y="27222"/>
                    </a:lnTo>
                    <a:lnTo>
                      <a:pt x="1096" y="27407"/>
                    </a:lnTo>
                    <a:lnTo>
                      <a:pt x="1252" y="27578"/>
                    </a:lnTo>
                    <a:lnTo>
                      <a:pt x="1409" y="27749"/>
                    </a:lnTo>
                    <a:lnTo>
                      <a:pt x="1565" y="27905"/>
                    </a:lnTo>
                    <a:lnTo>
                      <a:pt x="1750" y="28048"/>
                    </a:lnTo>
                    <a:lnTo>
                      <a:pt x="1921" y="28190"/>
                    </a:lnTo>
                    <a:lnTo>
                      <a:pt x="2120" y="28332"/>
                    </a:lnTo>
                    <a:lnTo>
                      <a:pt x="2305" y="28446"/>
                    </a:lnTo>
                    <a:lnTo>
                      <a:pt x="2505" y="28574"/>
                    </a:lnTo>
                    <a:lnTo>
                      <a:pt x="2718" y="28674"/>
                    </a:lnTo>
                    <a:lnTo>
                      <a:pt x="2931" y="28773"/>
                    </a:lnTo>
                    <a:lnTo>
                      <a:pt x="3145" y="28859"/>
                    </a:lnTo>
                    <a:lnTo>
                      <a:pt x="3373" y="28930"/>
                    </a:lnTo>
                    <a:lnTo>
                      <a:pt x="3586" y="29001"/>
                    </a:lnTo>
                    <a:lnTo>
                      <a:pt x="3828" y="29044"/>
                    </a:lnTo>
                    <a:lnTo>
                      <a:pt x="4056" y="29086"/>
                    </a:lnTo>
                    <a:lnTo>
                      <a:pt x="4298" y="29129"/>
                    </a:lnTo>
                    <a:lnTo>
                      <a:pt x="4539" y="29143"/>
                    </a:lnTo>
                    <a:lnTo>
                      <a:pt x="5037" y="29143"/>
                    </a:lnTo>
                    <a:lnTo>
                      <a:pt x="5279" y="29129"/>
                    </a:lnTo>
                    <a:lnTo>
                      <a:pt x="5507" y="29086"/>
                    </a:lnTo>
                    <a:lnTo>
                      <a:pt x="5749" y="29044"/>
                    </a:lnTo>
                    <a:lnTo>
                      <a:pt x="5977" y="29001"/>
                    </a:lnTo>
                    <a:lnTo>
                      <a:pt x="6204" y="28930"/>
                    </a:lnTo>
                    <a:lnTo>
                      <a:pt x="6432" y="28859"/>
                    </a:lnTo>
                    <a:lnTo>
                      <a:pt x="6645" y="28773"/>
                    </a:lnTo>
                    <a:lnTo>
                      <a:pt x="6859" y="28674"/>
                    </a:lnTo>
                    <a:lnTo>
                      <a:pt x="7058" y="28574"/>
                    </a:lnTo>
                    <a:lnTo>
                      <a:pt x="7257" y="28446"/>
                    </a:lnTo>
                    <a:lnTo>
                      <a:pt x="7457" y="28332"/>
                    </a:lnTo>
                    <a:lnTo>
                      <a:pt x="7642" y="28190"/>
                    </a:lnTo>
                    <a:lnTo>
                      <a:pt x="7827" y="28048"/>
                    </a:lnTo>
                    <a:lnTo>
                      <a:pt x="7997" y="27905"/>
                    </a:lnTo>
                    <a:lnTo>
                      <a:pt x="8168" y="27749"/>
                    </a:lnTo>
                    <a:lnTo>
                      <a:pt x="8325" y="27578"/>
                    </a:lnTo>
                    <a:lnTo>
                      <a:pt x="8481" y="27407"/>
                    </a:lnTo>
                    <a:lnTo>
                      <a:pt x="8623" y="27222"/>
                    </a:lnTo>
                    <a:lnTo>
                      <a:pt x="8751" y="27037"/>
                    </a:lnTo>
                    <a:lnTo>
                      <a:pt x="8880" y="26838"/>
                    </a:lnTo>
                    <a:lnTo>
                      <a:pt x="8993" y="26639"/>
                    </a:lnTo>
                    <a:lnTo>
                      <a:pt x="9093" y="26425"/>
                    </a:lnTo>
                    <a:lnTo>
                      <a:pt x="9193" y="26226"/>
                    </a:lnTo>
                    <a:lnTo>
                      <a:pt x="9278" y="25998"/>
                    </a:lnTo>
                    <a:lnTo>
                      <a:pt x="9349" y="25785"/>
                    </a:lnTo>
                    <a:lnTo>
                      <a:pt x="9420" y="25557"/>
                    </a:lnTo>
                    <a:lnTo>
                      <a:pt x="9477" y="25330"/>
                    </a:lnTo>
                    <a:lnTo>
                      <a:pt x="9520" y="25088"/>
                    </a:lnTo>
                    <a:lnTo>
                      <a:pt x="9548" y="24846"/>
                    </a:lnTo>
                    <a:lnTo>
                      <a:pt x="9563" y="24604"/>
                    </a:lnTo>
                    <a:lnTo>
                      <a:pt x="9577" y="24362"/>
                    </a:lnTo>
                    <a:lnTo>
                      <a:pt x="9577" y="4796"/>
                    </a:lnTo>
                    <a:lnTo>
                      <a:pt x="9563" y="4540"/>
                    </a:lnTo>
                    <a:lnTo>
                      <a:pt x="9548" y="4298"/>
                    </a:lnTo>
                    <a:lnTo>
                      <a:pt x="9520" y="4070"/>
                    </a:lnTo>
                    <a:lnTo>
                      <a:pt x="9477" y="3828"/>
                    </a:lnTo>
                    <a:lnTo>
                      <a:pt x="9420" y="3601"/>
                    </a:lnTo>
                    <a:lnTo>
                      <a:pt x="9349" y="3373"/>
                    </a:lnTo>
                    <a:lnTo>
                      <a:pt x="9278" y="3145"/>
                    </a:lnTo>
                    <a:lnTo>
                      <a:pt x="9193" y="2932"/>
                    </a:lnTo>
                    <a:lnTo>
                      <a:pt x="9093" y="2718"/>
                    </a:lnTo>
                    <a:lnTo>
                      <a:pt x="8993" y="2519"/>
                    </a:lnTo>
                    <a:lnTo>
                      <a:pt x="8880" y="2320"/>
                    </a:lnTo>
                    <a:lnTo>
                      <a:pt x="8751" y="2121"/>
                    </a:lnTo>
                    <a:lnTo>
                      <a:pt x="8623" y="1936"/>
                    </a:lnTo>
                    <a:lnTo>
                      <a:pt x="8481" y="1751"/>
                    </a:lnTo>
                    <a:lnTo>
                      <a:pt x="8325" y="1580"/>
                    </a:lnTo>
                    <a:lnTo>
                      <a:pt x="8168" y="1409"/>
                    </a:lnTo>
                    <a:lnTo>
                      <a:pt x="7997" y="1253"/>
                    </a:lnTo>
                    <a:lnTo>
                      <a:pt x="7827" y="1096"/>
                    </a:lnTo>
                    <a:lnTo>
                      <a:pt x="7642" y="954"/>
                    </a:lnTo>
                    <a:lnTo>
                      <a:pt x="7457" y="826"/>
                    </a:lnTo>
                    <a:lnTo>
                      <a:pt x="7257" y="698"/>
                    </a:lnTo>
                    <a:lnTo>
                      <a:pt x="7058" y="584"/>
                    </a:lnTo>
                    <a:lnTo>
                      <a:pt x="6859" y="484"/>
                    </a:lnTo>
                    <a:lnTo>
                      <a:pt x="6645" y="385"/>
                    </a:lnTo>
                    <a:lnTo>
                      <a:pt x="6432" y="299"/>
                    </a:lnTo>
                    <a:lnTo>
                      <a:pt x="6204" y="228"/>
                    </a:lnTo>
                    <a:lnTo>
                      <a:pt x="5977" y="157"/>
                    </a:lnTo>
                    <a:lnTo>
                      <a:pt x="5749" y="100"/>
                    </a:lnTo>
                    <a:lnTo>
                      <a:pt x="5507" y="57"/>
                    </a:lnTo>
                    <a:lnTo>
                      <a:pt x="5279" y="29"/>
                    </a:lnTo>
                    <a:lnTo>
                      <a:pt x="5037" y="15"/>
                    </a:lnTo>
                    <a:lnTo>
                      <a:pt x="4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9"/>
              <p:cNvSpPr/>
              <p:nvPr/>
            </p:nvSpPr>
            <p:spPr>
              <a:xfrm>
                <a:off x="2728090" y="1736364"/>
                <a:ext cx="287062" cy="785301"/>
              </a:xfrm>
              <a:custGeom>
                <a:avLst/>
                <a:gdLst/>
                <a:ahLst/>
                <a:cxnLst/>
                <a:rect l="l" t="t" r="r" b="b"/>
                <a:pathLst>
                  <a:path w="8625" h="23595" extrusionOk="0">
                    <a:moveTo>
                      <a:pt x="3885" y="1"/>
                    </a:moveTo>
                    <a:lnTo>
                      <a:pt x="3672" y="15"/>
                    </a:lnTo>
                    <a:lnTo>
                      <a:pt x="3473" y="44"/>
                    </a:lnTo>
                    <a:lnTo>
                      <a:pt x="3274" y="86"/>
                    </a:lnTo>
                    <a:lnTo>
                      <a:pt x="3074" y="129"/>
                    </a:lnTo>
                    <a:lnTo>
                      <a:pt x="2875" y="186"/>
                    </a:lnTo>
                    <a:lnTo>
                      <a:pt x="2690" y="243"/>
                    </a:lnTo>
                    <a:lnTo>
                      <a:pt x="2505" y="314"/>
                    </a:lnTo>
                    <a:lnTo>
                      <a:pt x="2320" y="399"/>
                    </a:lnTo>
                    <a:lnTo>
                      <a:pt x="2149" y="485"/>
                    </a:lnTo>
                    <a:lnTo>
                      <a:pt x="1979" y="584"/>
                    </a:lnTo>
                    <a:lnTo>
                      <a:pt x="1808" y="698"/>
                    </a:lnTo>
                    <a:lnTo>
                      <a:pt x="1651" y="812"/>
                    </a:lnTo>
                    <a:lnTo>
                      <a:pt x="1495" y="926"/>
                    </a:lnTo>
                    <a:lnTo>
                      <a:pt x="1353" y="1054"/>
                    </a:lnTo>
                    <a:lnTo>
                      <a:pt x="1210" y="1196"/>
                    </a:lnTo>
                    <a:lnTo>
                      <a:pt x="1068" y="1339"/>
                    </a:lnTo>
                    <a:lnTo>
                      <a:pt x="940" y="1481"/>
                    </a:lnTo>
                    <a:lnTo>
                      <a:pt x="826" y="1637"/>
                    </a:lnTo>
                    <a:lnTo>
                      <a:pt x="712" y="1794"/>
                    </a:lnTo>
                    <a:lnTo>
                      <a:pt x="598" y="1965"/>
                    </a:lnTo>
                    <a:lnTo>
                      <a:pt x="499" y="2135"/>
                    </a:lnTo>
                    <a:lnTo>
                      <a:pt x="413" y="2306"/>
                    </a:lnTo>
                    <a:lnTo>
                      <a:pt x="328" y="2491"/>
                    </a:lnTo>
                    <a:lnTo>
                      <a:pt x="257" y="2676"/>
                    </a:lnTo>
                    <a:lnTo>
                      <a:pt x="186" y="2875"/>
                    </a:lnTo>
                    <a:lnTo>
                      <a:pt x="143" y="3060"/>
                    </a:lnTo>
                    <a:lnTo>
                      <a:pt x="86" y="3260"/>
                    </a:lnTo>
                    <a:lnTo>
                      <a:pt x="58" y="3459"/>
                    </a:lnTo>
                    <a:lnTo>
                      <a:pt x="29" y="3658"/>
                    </a:lnTo>
                    <a:lnTo>
                      <a:pt x="15" y="3871"/>
                    </a:lnTo>
                    <a:lnTo>
                      <a:pt x="1" y="4085"/>
                    </a:lnTo>
                    <a:lnTo>
                      <a:pt x="1" y="19510"/>
                    </a:lnTo>
                    <a:lnTo>
                      <a:pt x="15" y="19724"/>
                    </a:lnTo>
                    <a:lnTo>
                      <a:pt x="29" y="19937"/>
                    </a:lnTo>
                    <a:lnTo>
                      <a:pt x="58" y="20136"/>
                    </a:lnTo>
                    <a:lnTo>
                      <a:pt x="86" y="20335"/>
                    </a:lnTo>
                    <a:lnTo>
                      <a:pt x="143" y="20535"/>
                    </a:lnTo>
                    <a:lnTo>
                      <a:pt x="186" y="20720"/>
                    </a:lnTo>
                    <a:lnTo>
                      <a:pt x="257" y="20919"/>
                    </a:lnTo>
                    <a:lnTo>
                      <a:pt x="328" y="21104"/>
                    </a:lnTo>
                    <a:lnTo>
                      <a:pt x="413" y="21275"/>
                    </a:lnTo>
                    <a:lnTo>
                      <a:pt x="499" y="21460"/>
                    </a:lnTo>
                    <a:lnTo>
                      <a:pt x="598" y="21630"/>
                    </a:lnTo>
                    <a:lnTo>
                      <a:pt x="712" y="21801"/>
                    </a:lnTo>
                    <a:lnTo>
                      <a:pt x="826" y="21958"/>
                    </a:lnTo>
                    <a:lnTo>
                      <a:pt x="940" y="22114"/>
                    </a:lnTo>
                    <a:lnTo>
                      <a:pt x="1068" y="22257"/>
                    </a:lnTo>
                    <a:lnTo>
                      <a:pt x="1210" y="22399"/>
                    </a:lnTo>
                    <a:lnTo>
                      <a:pt x="1353" y="22541"/>
                    </a:lnTo>
                    <a:lnTo>
                      <a:pt x="1495" y="22669"/>
                    </a:lnTo>
                    <a:lnTo>
                      <a:pt x="1651" y="22783"/>
                    </a:lnTo>
                    <a:lnTo>
                      <a:pt x="1808" y="22897"/>
                    </a:lnTo>
                    <a:lnTo>
                      <a:pt x="1979" y="23011"/>
                    </a:lnTo>
                    <a:lnTo>
                      <a:pt x="2149" y="23110"/>
                    </a:lnTo>
                    <a:lnTo>
                      <a:pt x="2320" y="23196"/>
                    </a:lnTo>
                    <a:lnTo>
                      <a:pt x="2505" y="23281"/>
                    </a:lnTo>
                    <a:lnTo>
                      <a:pt x="2690" y="23352"/>
                    </a:lnTo>
                    <a:lnTo>
                      <a:pt x="2875" y="23409"/>
                    </a:lnTo>
                    <a:lnTo>
                      <a:pt x="3074" y="23466"/>
                    </a:lnTo>
                    <a:lnTo>
                      <a:pt x="3274" y="23509"/>
                    </a:lnTo>
                    <a:lnTo>
                      <a:pt x="3473" y="23551"/>
                    </a:lnTo>
                    <a:lnTo>
                      <a:pt x="3672" y="23580"/>
                    </a:lnTo>
                    <a:lnTo>
                      <a:pt x="3885" y="23594"/>
                    </a:lnTo>
                    <a:lnTo>
                      <a:pt x="4754" y="23594"/>
                    </a:lnTo>
                    <a:lnTo>
                      <a:pt x="4953" y="23580"/>
                    </a:lnTo>
                    <a:lnTo>
                      <a:pt x="5166" y="23551"/>
                    </a:lnTo>
                    <a:lnTo>
                      <a:pt x="5365" y="23509"/>
                    </a:lnTo>
                    <a:lnTo>
                      <a:pt x="5565" y="23466"/>
                    </a:lnTo>
                    <a:lnTo>
                      <a:pt x="5750" y="23409"/>
                    </a:lnTo>
                    <a:lnTo>
                      <a:pt x="5949" y="23352"/>
                    </a:lnTo>
                    <a:lnTo>
                      <a:pt x="6134" y="23281"/>
                    </a:lnTo>
                    <a:lnTo>
                      <a:pt x="6305" y="23196"/>
                    </a:lnTo>
                    <a:lnTo>
                      <a:pt x="6490" y="23110"/>
                    </a:lnTo>
                    <a:lnTo>
                      <a:pt x="6660" y="23011"/>
                    </a:lnTo>
                    <a:lnTo>
                      <a:pt x="6817" y="22897"/>
                    </a:lnTo>
                    <a:lnTo>
                      <a:pt x="6988" y="22783"/>
                    </a:lnTo>
                    <a:lnTo>
                      <a:pt x="7130" y="22669"/>
                    </a:lnTo>
                    <a:lnTo>
                      <a:pt x="7286" y="22541"/>
                    </a:lnTo>
                    <a:lnTo>
                      <a:pt x="7429" y="22399"/>
                    </a:lnTo>
                    <a:lnTo>
                      <a:pt x="7557" y="22257"/>
                    </a:lnTo>
                    <a:lnTo>
                      <a:pt x="7685" y="22114"/>
                    </a:lnTo>
                    <a:lnTo>
                      <a:pt x="7813" y="21958"/>
                    </a:lnTo>
                    <a:lnTo>
                      <a:pt x="7927" y="21801"/>
                    </a:lnTo>
                    <a:lnTo>
                      <a:pt x="8026" y="21630"/>
                    </a:lnTo>
                    <a:lnTo>
                      <a:pt x="8126" y="21460"/>
                    </a:lnTo>
                    <a:lnTo>
                      <a:pt x="8226" y="21275"/>
                    </a:lnTo>
                    <a:lnTo>
                      <a:pt x="8311" y="21104"/>
                    </a:lnTo>
                    <a:lnTo>
                      <a:pt x="8382" y="20919"/>
                    </a:lnTo>
                    <a:lnTo>
                      <a:pt x="8439" y="20720"/>
                    </a:lnTo>
                    <a:lnTo>
                      <a:pt x="8496" y="20535"/>
                    </a:lnTo>
                    <a:lnTo>
                      <a:pt x="8539" y="20335"/>
                    </a:lnTo>
                    <a:lnTo>
                      <a:pt x="8581" y="20136"/>
                    </a:lnTo>
                    <a:lnTo>
                      <a:pt x="8610" y="19937"/>
                    </a:lnTo>
                    <a:lnTo>
                      <a:pt x="8624" y="19724"/>
                    </a:lnTo>
                    <a:lnTo>
                      <a:pt x="8624" y="19510"/>
                    </a:lnTo>
                    <a:lnTo>
                      <a:pt x="8624" y="4085"/>
                    </a:lnTo>
                    <a:lnTo>
                      <a:pt x="8624" y="3871"/>
                    </a:lnTo>
                    <a:lnTo>
                      <a:pt x="8610" y="3658"/>
                    </a:lnTo>
                    <a:lnTo>
                      <a:pt x="8581" y="3459"/>
                    </a:lnTo>
                    <a:lnTo>
                      <a:pt x="8539" y="3260"/>
                    </a:lnTo>
                    <a:lnTo>
                      <a:pt x="8496" y="3060"/>
                    </a:lnTo>
                    <a:lnTo>
                      <a:pt x="8439" y="2875"/>
                    </a:lnTo>
                    <a:lnTo>
                      <a:pt x="8382" y="2676"/>
                    </a:lnTo>
                    <a:lnTo>
                      <a:pt x="8311" y="2491"/>
                    </a:lnTo>
                    <a:lnTo>
                      <a:pt x="8226" y="2306"/>
                    </a:lnTo>
                    <a:lnTo>
                      <a:pt x="8126" y="2135"/>
                    </a:lnTo>
                    <a:lnTo>
                      <a:pt x="8026" y="1965"/>
                    </a:lnTo>
                    <a:lnTo>
                      <a:pt x="7927" y="1794"/>
                    </a:lnTo>
                    <a:lnTo>
                      <a:pt x="7813" y="1637"/>
                    </a:lnTo>
                    <a:lnTo>
                      <a:pt x="7685" y="1481"/>
                    </a:lnTo>
                    <a:lnTo>
                      <a:pt x="7557" y="1339"/>
                    </a:lnTo>
                    <a:lnTo>
                      <a:pt x="7429" y="1196"/>
                    </a:lnTo>
                    <a:lnTo>
                      <a:pt x="7286" y="1054"/>
                    </a:lnTo>
                    <a:lnTo>
                      <a:pt x="7130" y="926"/>
                    </a:lnTo>
                    <a:lnTo>
                      <a:pt x="6988" y="812"/>
                    </a:lnTo>
                    <a:lnTo>
                      <a:pt x="6817" y="698"/>
                    </a:lnTo>
                    <a:lnTo>
                      <a:pt x="6660" y="584"/>
                    </a:lnTo>
                    <a:lnTo>
                      <a:pt x="6490" y="485"/>
                    </a:lnTo>
                    <a:lnTo>
                      <a:pt x="6305" y="399"/>
                    </a:lnTo>
                    <a:lnTo>
                      <a:pt x="6134" y="314"/>
                    </a:lnTo>
                    <a:lnTo>
                      <a:pt x="5949" y="243"/>
                    </a:lnTo>
                    <a:lnTo>
                      <a:pt x="5750" y="186"/>
                    </a:lnTo>
                    <a:lnTo>
                      <a:pt x="5565" y="129"/>
                    </a:lnTo>
                    <a:lnTo>
                      <a:pt x="5365" y="86"/>
                    </a:lnTo>
                    <a:lnTo>
                      <a:pt x="5166" y="44"/>
                    </a:lnTo>
                    <a:lnTo>
                      <a:pt x="4953" y="15"/>
                    </a:lnTo>
                    <a:lnTo>
                      <a:pt x="47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9"/>
              <p:cNvSpPr/>
              <p:nvPr/>
            </p:nvSpPr>
            <p:spPr>
              <a:xfrm>
                <a:off x="2515037" y="2151728"/>
                <a:ext cx="116056" cy="344341"/>
              </a:xfrm>
              <a:custGeom>
                <a:avLst/>
                <a:gdLst/>
                <a:ahLst/>
                <a:cxnLst/>
                <a:rect l="l" t="t" r="r" b="b"/>
                <a:pathLst>
                  <a:path w="3487" h="10346" extrusionOk="0">
                    <a:moveTo>
                      <a:pt x="1566" y="1"/>
                    </a:moveTo>
                    <a:lnTo>
                      <a:pt x="1395" y="29"/>
                    </a:lnTo>
                    <a:lnTo>
                      <a:pt x="1224" y="72"/>
                    </a:lnTo>
                    <a:lnTo>
                      <a:pt x="1068" y="129"/>
                    </a:lnTo>
                    <a:lnTo>
                      <a:pt x="911" y="214"/>
                    </a:lnTo>
                    <a:lnTo>
                      <a:pt x="769" y="299"/>
                    </a:lnTo>
                    <a:lnTo>
                      <a:pt x="641" y="399"/>
                    </a:lnTo>
                    <a:lnTo>
                      <a:pt x="513" y="513"/>
                    </a:lnTo>
                    <a:lnTo>
                      <a:pt x="399" y="627"/>
                    </a:lnTo>
                    <a:lnTo>
                      <a:pt x="299" y="769"/>
                    </a:lnTo>
                    <a:lnTo>
                      <a:pt x="214" y="911"/>
                    </a:lnTo>
                    <a:lnTo>
                      <a:pt x="143" y="1068"/>
                    </a:lnTo>
                    <a:lnTo>
                      <a:pt x="86" y="1224"/>
                    </a:lnTo>
                    <a:lnTo>
                      <a:pt x="43" y="1381"/>
                    </a:lnTo>
                    <a:lnTo>
                      <a:pt x="15" y="1566"/>
                    </a:lnTo>
                    <a:lnTo>
                      <a:pt x="1" y="1737"/>
                    </a:lnTo>
                    <a:lnTo>
                      <a:pt x="1" y="8610"/>
                    </a:lnTo>
                    <a:lnTo>
                      <a:pt x="15" y="8780"/>
                    </a:lnTo>
                    <a:lnTo>
                      <a:pt x="43" y="8951"/>
                    </a:lnTo>
                    <a:lnTo>
                      <a:pt x="86" y="9122"/>
                    </a:lnTo>
                    <a:lnTo>
                      <a:pt x="143" y="9278"/>
                    </a:lnTo>
                    <a:lnTo>
                      <a:pt x="214" y="9435"/>
                    </a:lnTo>
                    <a:lnTo>
                      <a:pt x="299" y="9577"/>
                    </a:lnTo>
                    <a:lnTo>
                      <a:pt x="399" y="9705"/>
                    </a:lnTo>
                    <a:lnTo>
                      <a:pt x="513" y="9833"/>
                    </a:lnTo>
                    <a:lnTo>
                      <a:pt x="641" y="9947"/>
                    </a:lnTo>
                    <a:lnTo>
                      <a:pt x="769" y="10047"/>
                    </a:lnTo>
                    <a:lnTo>
                      <a:pt x="911" y="10132"/>
                    </a:lnTo>
                    <a:lnTo>
                      <a:pt x="1068" y="10203"/>
                    </a:lnTo>
                    <a:lnTo>
                      <a:pt x="1224" y="10260"/>
                    </a:lnTo>
                    <a:lnTo>
                      <a:pt x="1395" y="10303"/>
                    </a:lnTo>
                    <a:lnTo>
                      <a:pt x="1566" y="10331"/>
                    </a:lnTo>
                    <a:lnTo>
                      <a:pt x="1751" y="10346"/>
                    </a:lnTo>
                    <a:lnTo>
                      <a:pt x="1922" y="10331"/>
                    </a:lnTo>
                    <a:lnTo>
                      <a:pt x="2092" y="10303"/>
                    </a:lnTo>
                    <a:lnTo>
                      <a:pt x="2263" y="10260"/>
                    </a:lnTo>
                    <a:lnTo>
                      <a:pt x="2420" y="10203"/>
                    </a:lnTo>
                    <a:lnTo>
                      <a:pt x="2576" y="10132"/>
                    </a:lnTo>
                    <a:lnTo>
                      <a:pt x="2719" y="10047"/>
                    </a:lnTo>
                    <a:lnTo>
                      <a:pt x="2847" y="9947"/>
                    </a:lnTo>
                    <a:lnTo>
                      <a:pt x="2975" y="9833"/>
                    </a:lnTo>
                    <a:lnTo>
                      <a:pt x="3089" y="9705"/>
                    </a:lnTo>
                    <a:lnTo>
                      <a:pt x="3188" y="9577"/>
                    </a:lnTo>
                    <a:lnTo>
                      <a:pt x="3273" y="9435"/>
                    </a:lnTo>
                    <a:lnTo>
                      <a:pt x="3345" y="9278"/>
                    </a:lnTo>
                    <a:lnTo>
                      <a:pt x="3402" y="9122"/>
                    </a:lnTo>
                    <a:lnTo>
                      <a:pt x="3444" y="8951"/>
                    </a:lnTo>
                    <a:lnTo>
                      <a:pt x="3473" y="8780"/>
                    </a:lnTo>
                    <a:lnTo>
                      <a:pt x="3487" y="8610"/>
                    </a:lnTo>
                    <a:lnTo>
                      <a:pt x="3487" y="1737"/>
                    </a:lnTo>
                    <a:lnTo>
                      <a:pt x="3473" y="1566"/>
                    </a:lnTo>
                    <a:lnTo>
                      <a:pt x="3444" y="1381"/>
                    </a:lnTo>
                    <a:lnTo>
                      <a:pt x="3402" y="1224"/>
                    </a:lnTo>
                    <a:lnTo>
                      <a:pt x="3345" y="1068"/>
                    </a:lnTo>
                    <a:lnTo>
                      <a:pt x="3273" y="911"/>
                    </a:lnTo>
                    <a:lnTo>
                      <a:pt x="3188" y="769"/>
                    </a:lnTo>
                    <a:lnTo>
                      <a:pt x="3089" y="627"/>
                    </a:lnTo>
                    <a:lnTo>
                      <a:pt x="2975" y="513"/>
                    </a:lnTo>
                    <a:lnTo>
                      <a:pt x="2847" y="399"/>
                    </a:lnTo>
                    <a:lnTo>
                      <a:pt x="2719" y="299"/>
                    </a:lnTo>
                    <a:lnTo>
                      <a:pt x="2576" y="214"/>
                    </a:lnTo>
                    <a:lnTo>
                      <a:pt x="2420" y="129"/>
                    </a:lnTo>
                    <a:lnTo>
                      <a:pt x="2263" y="72"/>
                    </a:lnTo>
                    <a:lnTo>
                      <a:pt x="2092" y="29"/>
                    </a:lnTo>
                    <a:lnTo>
                      <a:pt x="19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a:off x="1989808" y="2335979"/>
                <a:ext cx="206518" cy="262399"/>
              </a:xfrm>
              <a:custGeom>
                <a:avLst/>
                <a:gdLst/>
                <a:ahLst/>
                <a:cxnLst/>
                <a:rect l="l" t="t" r="r" b="b"/>
                <a:pathLst>
                  <a:path w="6205" h="7884" extrusionOk="0">
                    <a:moveTo>
                      <a:pt x="4398" y="0"/>
                    </a:moveTo>
                    <a:lnTo>
                      <a:pt x="4241" y="28"/>
                    </a:lnTo>
                    <a:lnTo>
                      <a:pt x="4070" y="57"/>
                    </a:lnTo>
                    <a:lnTo>
                      <a:pt x="3914" y="100"/>
                    </a:lnTo>
                    <a:lnTo>
                      <a:pt x="3757" y="157"/>
                    </a:lnTo>
                    <a:lnTo>
                      <a:pt x="3601" y="228"/>
                    </a:lnTo>
                    <a:lnTo>
                      <a:pt x="3459" y="327"/>
                    </a:lnTo>
                    <a:lnTo>
                      <a:pt x="3330" y="427"/>
                    </a:lnTo>
                    <a:lnTo>
                      <a:pt x="3202" y="541"/>
                    </a:lnTo>
                    <a:lnTo>
                      <a:pt x="3089" y="683"/>
                    </a:lnTo>
                    <a:lnTo>
                      <a:pt x="2989" y="825"/>
                    </a:lnTo>
                    <a:lnTo>
                      <a:pt x="257" y="5222"/>
                    </a:lnTo>
                    <a:lnTo>
                      <a:pt x="171" y="5379"/>
                    </a:lnTo>
                    <a:lnTo>
                      <a:pt x="100" y="5535"/>
                    </a:lnTo>
                    <a:lnTo>
                      <a:pt x="58" y="5706"/>
                    </a:lnTo>
                    <a:lnTo>
                      <a:pt x="15" y="5863"/>
                    </a:lnTo>
                    <a:lnTo>
                      <a:pt x="1" y="6033"/>
                    </a:lnTo>
                    <a:lnTo>
                      <a:pt x="1" y="6204"/>
                    </a:lnTo>
                    <a:lnTo>
                      <a:pt x="15" y="6375"/>
                    </a:lnTo>
                    <a:lnTo>
                      <a:pt x="43" y="6532"/>
                    </a:lnTo>
                    <a:lnTo>
                      <a:pt x="86" y="6702"/>
                    </a:lnTo>
                    <a:lnTo>
                      <a:pt x="157" y="6859"/>
                    </a:lnTo>
                    <a:lnTo>
                      <a:pt x="228" y="7001"/>
                    </a:lnTo>
                    <a:lnTo>
                      <a:pt x="314" y="7143"/>
                    </a:lnTo>
                    <a:lnTo>
                      <a:pt x="428" y="7286"/>
                    </a:lnTo>
                    <a:lnTo>
                      <a:pt x="541" y="7400"/>
                    </a:lnTo>
                    <a:lnTo>
                      <a:pt x="669" y="7513"/>
                    </a:lnTo>
                    <a:lnTo>
                      <a:pt x="826" y="7613"/>
                    </a:lnTo>
                    <a:lnTo>
                      <a:pt x="968" y="7698"/>
                    </a:lnTo>
                    <a:lnTo>
                      <a:pt x="1139" y="7770"/>
                    </a:lnTo>
                    <a:lnTo>
                      <a:pt x="1296" y="7826"/>
                    </a:lnTo>
                    <a:lnTo>
                      <a:pt x="1466" y="7855"/>
                    </a:lnTo>
                    <a:lnTo>
                      <a:pt x="1637" y="7869"/>
                    </a:lnTo>
                    <a:lnTo>
                      <a:pt x="1808" y="7883"/>
                    </a:lnTo>
                    <a:lnTo>
                      <a:pt x="1964" y="7869"/>
                    </a:lnTo>
                    <a:lnTo>
                      <a:pt x="2135" y="7826"/>
                    </a:lnTo>
                    <a:lnTo>
                      <a:pt x="2292" y="7784"/>
                    </a:lnTo>
                    <a:lnTo>
                      <a:pt x="2448" y="7727"/>
                    </a:lnTo>
                    <a:lnTo>
                      <a:pt x="2605" y="7656"/>
                    </a:lnTo>
                    <a:lnTo>
                      <a:pt x="2747" y="7556"/>
                    </a:lnTo>
                    <a:lnTo>
                      <a:pt x="2875" y="7456"/>
                    </a:lnTo>
                    <a:lnTo>
                      <a:pt x="3003" y="7343"/>
                    </a:lnTo>
                    <a:lnTo>
                      <a:pt x="3117" y="7200"/>
                    </a:lnTo>
                    <a:lnTo>
                      <a:pt x="3217" y="7058"/>
                    </a:lnTo>
                    <a:lnTo>
                      <a:pt x="5949" y="2661"/>
                    </a:lnTo>
                    <a:lnTo>
                      <a:pt x="6034" y="2504"/>
                    </a:lnTo>
                    <a:lnTo>
                      <a:pt x="6105" y="2348"/>
                    </a:lnTo>
                    <a:lnTo>
                      <a:pt x="6148" y="2177"/>
                    </a:lnTo>
                    <a:lnTo>
                      <a:pt x="6191" y="2021"/>
                    </a:lnTo>
                    <a:lnTo>
                      <a:pt x="6205" y="1850"/>
                    </a:lnTo>
                    <a:lnTo>
                      <a:pt x="6205" y="1679"/>
                    </a:lnTo>
                    <a:lnTo>
                      <a:pt x="6191" y="1508"/>
                    </a:lnTo>
                    <a:lnTo>
                      <a:pt x="6162" y="1352"/>
                    </a:lnTo>
                    <a:lnTo>
                      <a:pt x="6120" y="1181"/>
                    </a:lnTo>
                    <a:lnTo>
                      <a:pt x="6048" y="1025"/>
                    </a:lnTo>
                    <a:lnTo>
                      <a:pt x="5977" y="882"/>
                    </a:lnTo>
                    <a:lnTo>
                      <a:pt x="5892" y="740"/>
                    </a:lnTo>
                    <a:lnTo>
                      <a:pt x="5778" y="598"/>
                    </a:lnTo>
                    <a:lnTo>
                      <a:pt x="5664" y="484"/>
                    </a:lnTo>
                    <a:lnTo>
                      <a:pt x="5536" y="370"/>
                    </a:lnTo>
                    <a:lnTo>
                      <a:pt x="5380" y="270"/>
                    </a:lnTo>
                    <a:lnTo>
                      <a:pt x="5223" y="185"/>
                    </a:lnTo>
                    <a:lnTo>
                      <a:pt x="5067" y="114"/>
                    </a:lnTo>
                    <a:lnTo>
                      <a:pt x="4910" y="57"/>
                    </a:lnTo>
                    <a:lnTo>
                      <a:pt x="4739" y="28"/>
                    </a:lnTo>
                    <a:lnTo>
                      <a:pt x="4568" y="14"/>
                    </a:lnTo>
                    <a:lnTo>
                      <a:pt x="4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9"/>
              <p:cNvSpPr/>
              <p:nvPr/>
            </p:nvSpPr>
            <p:spPr>
              <a:xfrm>
                <a:off x="2813825" y="2099175"/>
                <a:ext cx="115590" cy="344341"/>
              </a:xfrm>
              <a:custGeom>
                <a:avLst/>
                <a:gdLst/>
                <a:ahLst/>
                <a:cxnLst/>
                <a:rect l="l" t="t" r="r" b="b"/>
                <a:pathLst>
                  <a:path w="3473" h="10346" extrusionOk="0">
                    <a:moveTo>
                      <a:pt x="1566" y="0"/>
                    </a:moveTo>
                    <a:lnTo>
                      <a:pt x="1395" y="28"/>
                    </a:lnTo>
                    <a:lnTo>
                      <a:pt x="1224" y="71"/>
                    </a:lnTo>
                    <a:lnTo>
                      <a:pt x="1068" y="128"/>
                    </a:lnTo>
                    <a:lnTo>
                      <a:pt x="911" y="213"/>
                    </a:lnTo>
                    <a:lnTo>
                      <a:pt x="769" y="299"/>
                    </a:lnTo>
                    <a:lnTo>
                      <a:pt x="641" y="398"/>
                    </a:lnTo>
                    <a:lnTo>
                      <a:pt x="513" y="512"/>
                    </a:lnTo>
                    <a:lnTo>
                      <a:pt x="399" y="626"/>
                    </a:lnTo>
                    <a:lnTo>
                      <a:pt x="299" y="768"/>
                    </a:lnTo>
                    <a:lnTo>
                      <a:pt x="214" y="911"/>
                    </a:lnTo>
                    <a:lnTo>
                      <a:pt x="143" y="1067"/>
                    </a:lnTo>
                    <a:lnTo>
                      <a:pt x="86" y="1224"/>
                    </a:lnTo>
                    <a:lnTo>
                      <a:pt x="43" y="1380"/>
                    </a:lnTo>
                    <a:lnTo>
                      <a:pt x="15" y="1565"/>
                    </a:lnTo>
                    <a:lnTo>
                      <a:pt x="0" y="1736"/>
                    </a:lnTo>
                    <a:lnTo>
                      <a:pt x="0" y="8609"/>
                    </a:lnTo>
                    <a:lnTo>
                      <a:pt x="15" y="8780"/>
                    </a:lnTo>
                    <a:lnTo>
                      <a:pt x="43" y="8951"/>
                    </a:lnTo>
                    <a:lnTo>
                      <a:pt x="86" y="9121"/>
                    </a:lnTo>
                    <a:lnTo>
                      <a:pt x="143" y="9278"/>
                    </a:lnTo>
                    <a:lnTo>
                      <a:pt x="214" y="9434"/>
                    </a:lnTo>
                    <a:lnTo>
                      <a:pt x="299" y="9577"/>
                    </a:lnTo>
                    <a:lnTo>
                      <a:pt x="399" y="9705"/>
                    </a:lnTo>
                    <a:lnTo>
                      <a:pt x="513" y="9833"/>
                    </a:lnTo>
                    <a:lnTo>
                      <a:pt x="641" y="9947"/>
                    </a:lnTo>
                    <a:lnTo>
                      <a:pt x="769" y="10046"/>
                    </a:lnTo>
                    <a:lnTo>
                      <a:pt x="911" y="10132"/>
                    </a:lnTo>
                    <a:lnTo>
                      <a:pt x="1068" y="10203"/>
                    </a:lnTo>
                    <a:lnTo>
                      <a:pt x="1224" y="10260"/>
                    </a:lnTo>
                    <a:lnTo>
                      <a:pt x="1395" y="10303"/>
                    </a:lnTo>
                    <a:lnTo>
                      <a:pt x="1566" y="10331"/>
                    </a:lnTo>
                    <a:lnTo>
                      <a:pt x="1736" y="10345"/>
                    </a:lnTo>
                    <a:lnTo>
                      <a:pt x="1921" y="10331"/>
                    </a:lnTo>
                    <a:lnTo>
                      <a:pt x="2092" y="10303"/>
                    </a:lnTo>
                    <a:lnTo>
                      <a:pt x="2263" y="10260"/>
                    </a:lnTo>
                    <a:lnTo>
                      <a:pt x="2419" y="10203"/>
                    </a:lnTo>
                    <a:lnTo>
                      <a:pt x="2562" y="10132"/>
                    </a:lnTo>
                    <a:lnTo>
                      <a:pt x="2704" y="10046"/>
                    </a:lnTo>
                    <a:lnTo>
                      <a:pt x="2846" y="9947"/>
                    </a:lnTo>
                    <a:lnTo>
                      <a:pt x="2974" y="9833"/>
                    </a:lnTo>
                    <a:lnTo>
                      <a:pt x="3088" y="9705"/>
                    </a:lnTo>
                    <a:lnTo>
                      <a:pt x="3188" y="9577"/>
                    </a:lnTo>
                    <a:lnTo>
                      <a:pt x="3273" y="9434"/>
                    </a:lnTo>
                    <a:lnTo>
                      <a:pt x="3344" y="9278"/>
                    </a:lnTo>
                    <a:lnTo>
                      <a:pt x="3401" y="9121"/>
                    </a:lnTo>
                    <a:lnTo>
                      <a:pt x="3444" y="8951"/>
                    </a:lnTo>
                    <a:lnTo>
                      <a:pt x="3472" y="8780"/>
                    </a:lnTo>
                    <a:lnTo>
                      <a:pt x="3472" y="8609"/>
                    </a:lnTo>
                    <a:lnTo>
                      <a:pt x="3472" y="1736"/>
                    </a:lnTo>
                    <a:lnTo>
                      <a:pt x="3472" y="1565"/>
                    </a:lnTo>
                    <a:lnTo>
                      <a:pt x="3444" y="1380"/>
                    </a:lnTo>
                    <a:lnTo>
                      <a:pt x="3401" y="1224"/>
                    </a:lnTo>
                    <a:lnTo>
                      <a:pt x="3344" y="1067"/>
                    </a:lnTo>
                    <a:lnTo>
                      <a:pt x="3273" y="911"/>
                    </a:lnTo>
                    <a:lnTo>
                      <a:pt x="3188" y="768"/>
                    </a:lnTo>
                    <a:lnTo>
                      <a:pt x="3088" y="626"/>
                    </a:lnTo>
                    <a:lnTo>
                      <a:pt x="2974" y="512"/>
                    </a:lnTo>
                    <a:lnTo>
                      <a:pt x="2846" y="398"/>
                    </a:lnTo>
                    <a:lnTo>
                      <a:pt x="2704" y="299"/>
                    </a:lnTo>
                    <a:lnTo>
                      <a:pt x="2562" y="213"/>
                    </a:lnTo>
                    <a:lnTo>
                      <a:pt x="2419" y="128"/>
                    </a:lnTo>
                    <a:lnTo>
                      <a:pt x="2263" y="71"/>
                    </a:lnTo>
                    <a:lnTo>
                      <a:pt x="2092" y="28"/>
                    </a:lnTo>
                    <a:lnTo>
                      <a:pt x="19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9"/>
              <p:cNvSpPr/>
              <p:nvPr/>
            </p:nvSpPr>
            <p:spPr>
              <a:xfrm>
                <a:off x="2050914" y="3166673"/>
                <a:ext cx="819382" cy="1190681"/>
              </a:xfrm>
              <a:custGeom>
                <a:avLst/>
                <a:gdLst/>
                <a:ahLst/>
                <a:cxnLst/>
                <a:rect l="l" t="t" r="r" b="b"/>
                <a:pathLst>
                  <a:path w="24619" h="35775" extrusionOk="0">
                    <a:moveTo>
                      <a:pt x="23907" y="0"/>
                    </a:moveTo>
                    <a:lnTo>
                      <a:pt x="22768" y="385"/>
                    </a:lnTo>
                    <a:lnTo>
                      <a:pt x="22839" y="598"/>
                    </a:lnTo>
                    <a:lnTo>
                      <a:pt x="22953" y="1025"/>
                    </a:lnTo>
                    <a:lnTo>
                      <a:pt x="23110" y="1665"/>
                    </a:lnTo>
                    <a:lnTo>
                      <a:pt x="23181" y="2064"/>
                    </a:lnTo>
                    <a:lnTo>
                      <a:pt x="23266" y="2491"/>
                    </a:lnTo>
                    <a:lnTo>
                      <a:pt x="23323" y="2960"/>
                    </a:lnTo>
                    <a:lnTo>
                      <a:pt x="23394" y="3458"/>
                    </a:lnTo>
                    <a:lnTo>
                      <a:pt x="23437" y="3999"/>
                    </a:lnTo>
                    <a:lnTo>
                      <a:pt x="23465" y="4554"/>
                    </a:lnTo>
                    <a:lnTo>
                      <a:pt x="23480" y="5152"/>
                    </a:lnTo>
                    <a:lnTo>
                      <a:pt x="23465" y="5763"/>
                    </a:lnTo>
                    <a:lnTo>
                      <a:pt x="23423" y="6390"/>
                    </a:lnTo>
                    <a:lnTo>
                      <a:pt x="23366" y="7044"/>
                    </a:lnTo>
                    <a:lnTo>
                      <a:pt x="23266" y="7699"/>
                    </a:lnTo>
                    <a:lnTo>
                      <a:pt x="23195" y="8040"/>
                    </a:lnTo>
                    <a:lnTo>
                      <a:pt x="23124" y="8382"/>
                    </a:lnTo>
                    <a:lnTo>
                      <a:pt x="23053" y="8723"/>
                    </a:lnTo>
                    <a:lnTo>
                      <a:pt x="22953" y="9051"/>
                    </a:lnTo>
                    <a:lnTo>
                      <a:pt x="22854" y="9392"/>
                    </a:lnTo>
                    <a:lnTo>
                      <a:pt x="22740" y="9734"/>
                    </a:lnTo>
                    <a:lnTo>
                      <a:pt x="22612" y="10089"/>
                    </a:lnTo>
                    <a:lnTo>
                      <a:pt x="22484" y="10431"/>
                    </a:lnTo>
                    <a:lnTo>
                      <a:pt x="22327" y="10772"/>
                    </a:lnTo>
                    <a:lnTo>
                      <a:pt x="22170" y="11100"/>
                    </a:lnTo>
                    <a:lnTo>
                      <a:pt x="22000" y="11441"/>
                    </a:lnTo>
                    <a:lnTo>
                      <a:pt x="21815" y="11783"/>
                    </a:lnTo>
                    <a:lnTo>
                      <a:pt x="21601" y="12124"/>
                    </a:lnTo>
                    <a:lnTo>
                      <a:pt x="21388" y="12451"/>
                    </a:lnTo>
                    <a:lnTo>
                      <a:pt x="21160" y="12779"/>
                    </a:lnTo>
                    <a:lnTo>
                      <a:pt x="20918" y="13106"/>
                    </a:lnTo>
                    <a:lnTo>
                      <a:pt x="20648" y="13433"/>
                    </a:lnTo>
                    <a:lnTo>
                      <a:pt x="20378" y="13746"/>
                    </a:lnTo>
                    <a:lnTo>
                      <a:pt x="20079" y="14059"/>
                    </a:lnTo>
                    <a:lnTo>
                      <a:pt x="19780" y="14373"/>
                    </a:lnTo>
                    <a:lnTo>
                      <a:pt x="19453" y="14686"/>
                    </a:lnTo>
                    <a:lnTo>
                      <a:pt x="19097" y="14984"/>
                    </a:lnTo>
                    <a:lnTo>
                      <a:pt x="18741" y="15269"/>
                    </a:lnTo>
                    <a:lnTo>
                      <a:pt x="18357" y="15554"/>
                    </a:lnTo>
                    <a:lnTo>
                      <a:pt x="17958" y="15838"/>
                    </a:lnTo>
                    <a:lnTo>
                      <a:pt x="17546" y="16109"/>
                    </a:lnTo>
                    <a:lnTo>
                      <a:pt x="17105" y="16379"/>
                    </a:lnTo>
                    <a:lnTo>
                      <a:pt x="16649" y="16635"/>
                    </a:lnTo>
                    <a:lnTo>
                      <a:pt x="16165" y="16891"/>
                    </a:lnTo>
                    <a:lnTo>
                      <a:pt x="15667" y="17119"/>
                    </a:lnTo>
                    <a:lnTo>
                      <a:pt x="14913" y="17475"/>
                    </a:lnTo>
                    <a:lnTo>
                      <a:pt x="14173" y="17845"/>
                    </a:lnTo>
                    <a:lnTo>
                      <a:pt x="13462" y="18200"/>
                    </a:lnTo>
                    <a:lnTo>
                      <a:pt x="12750" y="18570"/>
                    </a:lnTo>
                    <a:lnTo>
                      <a:pt x="12067" y="18955"/>
                    </a:lnTo>
                    <a:lnTo>
                      <a:pt x="11384" y="19325"/>
                    </a:lnTo>
                    <a:lnTo>
                      <a:pt x="10730" y="19709"/>
                    </a:lnTo>
                    <a:lnTo>
                      <a:pt x="10089" y="20107"/>
                    </a:lnTo>
                    <a:lnTo>
                      <a:pt x="9477" y="20491"/>
                    </a:lnTo>
                    <a:lnTo>
                      <a:pt x="8866" y="20890"/>
                    </a:lnTo>
                    <a:lnTo>
                      <a:pt x="8282" y="21288"/>
                    </a:lnTo>
                    <a:lnTo>
                      <a:pt x="7713" y="21701"/>
                    </a:lnTo>
                    <a:lnTo>
                      <a:pt x="7158" y="22099"/>
                    </a:lnTo>
                    <a:lnTo>
                      <a:pt x="6617" y="22512"/>
                    </a:lnTo>
                    <a:lnTo>
                      <a:pt x="6105" y="22925"/>
                    </a:lnTo>
                    <a:lnTo>
                      <a:pt x="5607" y="23337"/>
                    </a:lnTo>
                    <a:lnTo>
                      <a:pt x="5137" y="23764"/>
                    </a:lnTo>
                    <a:lnTo>
                      <a:pt x="4682" y="24177"/>
                    </a:lnTo>
                    <a:lnTo>
                      <a:pt x="4241" y="24604"/>
                    </a:lnTo>
                    <a:lnTo>
                      <a:pt x="3828" y="25031"/>
                    </a:lnTo>
                    <a:lnTo>
                      <a:pt x="3430" y="25458"/>
                    </a:lnTo>
                    <a:lnTo>
                      <a:pt x="3046" y="25885"/>
                    </a:lnTo>
                    <a:lnTo>
                      <a:pt x="2690" y="26311"/>
                    </a:lnTo>
                    <a:lnTo>
                      <a:pt x="2362" y="26738"/>
                    </a:lnTo>
                    <a:lnTo>
                      <a:pt x="2049" y="27165"/>
                    </a:lnTo>
                    <a:lnTo>
                      <a:pt x="1751" y="27592"/>
                    </a:lnTo>
                    <a:lnTo>
                      <a:pt x="1480" y="28019"/>
                    </a:lnTo>
                    <a:lnTo>
                      <a:pt x="1224" y="28446"/>
                    </a:lnTo>
                    <a:lnTo>
                      <a:pt x="996" y="28873"/>
                    </a:lnTo>
                    <a:lnTo>
                      <a:pt x="797" y="29314"/>
                    </a:lnTo>
                    <a:lnTo>
                      <a:pt x="612" y="29741"/>
                    </a:lnTo>
                    <a:lnTo>
                      <a:pt x="456" y="30168"/>
                    </a:lnTo>
                    <a:lnTo>
                      <a:pt x="342" y="30538"/>
                    </a:lnTo>
                    <a:lnTo>
                      <a:pt x="228" y="30908"/>
                    </a:lnTo>
                    <a:lnTo>
                      <a:pt x="157" y="31278"/>
                    </a:lnTo>
                    <a:lnTo>
                      <a:pt x="86" y="31648"/>
                    </a:lnTo>
                    <a:lnTo>
                      <a:pt x="43" y="32003"/>
                    </a:lnTo>
                    <a:lnTo>
                      <a:pt x="15" y="32373"/>
                    </a:lnTo>
                    <a:lnTo>
                      <a:pt x="0" y="32729"/>
                    </a:lnTo>
                    <a:lnTo>
                      <a:pt x="0" y="33085"/>
                    </a:lnTo>
                    <a:lnTo>
                      <a:pt x="29" y="33426"/>
                    </a:lnTo>
                    <a:lnTo>
                      <a:pt x="71" y="33782"/>
                    </a:lnTo>
                    <a:lnTo>
                      <a:pt x="143" y="34124"/>
                    </a:lnTo>
                    <a:lnTo>
                      <a:pt x="228" y="34465"/>
                    </a:lnTo>
                    <a:lnTo>
                      <a:pt x="328" y="34792"/>
                    </a:lnTo>
                    <a:lnTo>
                      <a:pt x="441" y="35120"/>
                    </a:lnTo>
                    <a:lnTo>
                      <a:pt x="584" y="35461"/>
                    </a:lnTo>
                    <a:lnTo>
                      <a:pt x="740" y="35774"/>
                    </a:lnTo>
                    <a:lnTo>
                      <a:pt x="1793" y="35234"/>
                    </a:lnTo>
                    <a:lnTo>
                      <a:pt x="1665" y="34963"/>
                    </a:lnTo>
                    <a:lnTo>
                      <a:pt x="1551" y="34693"/>
                    </a:lnTo>
                    <a:lnTo>
                      <a:pt x="1452" y="34423"/>
                    </a:lnTo>
                    <a:lnTo>
                      <a:pt x="1381" y="34138"/>
                    </a:lnTo>
                    <a:lnTo>
                      <a:pt x="1309" y="33868"/>
                    </a:lnTo>
                    <a:lnTo>
                      <a:pt x="1253" y="33583"/>
                    </a:lnTo>
                    <a:lnTo>
                      <a:pt x="1224" y="33284"/>
                    </a:lnTo>
                    <a:lnTo>
                      <a:pt x="1196" y="33000"/>
                    </a:lnTo>
                    <a:lnTo>
                      <a:pt x="1196" y="32701"/>
                    </a:lnTo>
                    <a:lnTo>
                      <a:pt x="1210" y="32402"/>
                    </a:lnTo>
                    <a:lnTo>
                      <a:pt x="1224" y="32103"/>
                    </a:lnTo>
                    <a:lnTo>
                      <a:pt x="1267" y="31804"/>
                    </a:lnTo>
                    <a:lnTo>
                      <a:pt x="1324" y="31491"/>
                    </a:lnTo>
                    <a:lnTo>
                      <a:pt x="1395" y="31178"/>
                    </a:lnTo>
                    <a:lnTo>
                      <a:pt x="1480" y="30865"/>
                    </a:lnTo>
                    <a:lnTo>
                      <a:pt x="1580" y="30552"/>
                    </a:lnTo>
                    <a:lnTo>
                      <a:pt x="1736" y="30154"/>
                    </a:lnTo>
                    <a:lnTo>
                      <a:pt x="1907" y="29755"/>
                    </a:lnTo>
                    <a:lnTo>
                      <a:pt x="2092" y="29357"/>
                    </a:lnTo>
                    <a:lnTo>
                      <a:pt x="2306" y="28944"/>
                    </a:lnTo>
                    <a:lnTo>
                      <a:pt x="2547" y="28546"/>
                    </a:lnTo>
                    <a:lnTo>
                      <a:pt x="2804" y="28147"/>
                    </a:lnTo>
                    <a:lnTo>
                      <a:pt x="3088" y="27749"/>
                    </a:lnTo>
                    <a:lnTo>
                      <a:pt x="3387" y="27336"/>
                    </a:lnTo>
                    <a:lnTo>
                      <a:pt x="3700" y="26938"/>
                    </a:lnTo>
                    <a:lnTo>
                      <a:pt x="4042" y="26539"/>
                    </a:lnTo>
                    <a:lnTo>
                      <a:pt x="4397" y="26141"/>
                    </a:lnTo>
                    <a:lnTo>
                      <a:pt x="4782" y="25728"/>
                    </a:lnTo>
                    <a:lnTo>
                      <a:pt x="5180" y="25330"/>
                    </a:lnTo>
                    <a:lnTo>
                      <a:pt x="5607" y="24931"/>
                    </a:lnTo>
                    <a:lnTo>
                      <a:pt x="6034" y="24533"/>
                    </a:lnTo>
                    <a:lnTo>
                      <a:pt x="6503" y="24149"/>
                    </a:lnTo>
                    <a:lnTo>
                      <a:pt x="6973" y="23750"/>
                    </a:lnTo>
                    <a:lnTo>
                      <a:pt x="7471" y="23352"/>
                    </a:lnTo>
                    <a:lnTo>
                      <a:pt x="7983" y="22967"/>
                    </a:lnTo>
                    <a:lnTo>
                      <a:pt x="8510" y="22583"/>
                    </a:lnTo>
                    <a:lnTo>
                      <a:pt x="9051" y="22199"/>
                    </a:lnTo>
                    <a:lnTo>
                      <a:pt x="9620" y="21815"/>
                    </a:lnTo>
                    <a:lnTo>
                      <a:pt x="10203" y="21431"/>
                    </a:lnTo>
                    <a:lnTo>
                      <a:pt x="10801" y="21061"/>
                    </a:lnTo>
                    <a:lnTo>
                      <a:pt x="11413" y="20691"/>
                    </a:lnTo>
                    <a:lnTo>
                      <a:pt x="12053" y="20321"/>
                    </a:lnTo>
                    <a:lnTo>
                      <a:pt x="12693" y="19965"/>
                    </a:lnTo>
                    <a:lnTo>
                      <a:pt x="13362" y="19595"/>
                    </a:lnTo>
                    <a:lnTo>
                      <a:pt x="14031" y="19239"/>
                    </a:lnTo>
                    <a:lnTo>
                      <a:pt x="14728" y="18898"/>
                    </a:lnTo>
                    <a:lnTo>
                      <a:pt x="15440" y="18542"/>
                    </a:lnTo>
                    <a:lnTo>
                      <a:pt x="16165" y="18215"/>
                    </a:lnTo>
                    <a:lnTo>
                      <a:pt x="16706" y="17944"/>
                    </a:lnTo>
                    <a:lnTo>
                      <a:pt x="17233" y="17674"/>
                    </a:lnTo>
                    <a:lnTo>
                      <a:pt x="17731" y="17389"/>
                    </a:lnTo>
                    <a:lnTo>
                      <a:pt x="18200" y="17105"/>
                    </a:lnTo>
                    <a:lnTo>
                      <a:pt x="18656" y="16806"/>
                    </a:lnTo>
                    <a:lnTo>
                      <a:pt x="19097" y="16493"/>
                    </a:lnTo>
                    <a:lnTo>
                      <a:pt x="19510" y="16180"/>
                    </a:lnTo>
                    <a:lnTo>
                      <a:pt x="19894" y="15852"/>
                    </a:lnTo>
                    <a:lnTo>
                      <a:pt x="20278" y="15525"/>
                    </a:lnTo>
                    <a:lnTo>
                      <a:pt x="20634" y="15198"/>
                    </a:lnTo>
                    <a:lnTo>
                      <a:pt x="20961" y="14856"/>
                    </a:lnTo>
                    <a:lnTo>
                      <a:pt x="21288" y="14501"/>
                    </a:lnTo>
                    <a:lnTo>
                      <a:pt x="21587" y="14159"/>
                    </a:lnTo>
                    <a:lnTo>
                      <a:pt x="21857" y="13789"/>
                    </a:lnTo>
                    <a:lnTo>
                      <a:pt x="22128" y="13433"/>
                    </a:lnTo>
                    <a:lnTo>
                      <a:pt x="22384" y="13063"/>
                    </a:lnTo>
                    <a:lnTo>
                      <a:pt x="22612" y="12708"/>
                    </a:lnTo>
                    <a:lnTo>
                      <a:pt x="22825" y="12338"/>
                    </a:lnTo>
                    <a:lnTo>
                      <a:pt x="23024" y="11953"/>
                    </a:lnTo>
                    <a:lnTo>
                      <a:pt x="23224" y="11583"/>
                    </a:lnTo>
                    <a:lnTo>
                      <a:pt x="23394" y="11213"/>
                    </a:lnTo>
                    <a:lnTo>
                      <a:pt x="23551" y="10829"/>
                    </a:lnTo>
                    <a:lnTo>
                      <a:pt x="23693" y="10445"/>
                    </a:lnTo>
                    <a:lnTo>
                      <a:pt x="23835" y="10075"/>
                    </a:lnTo>
                    <a:lnTo>
                      <a:pt x="23949" y="9691"/>
                    </a:lnTo>
                    <a:lnTo>
                      <a:pt x="24063" y="9321"/>
                    </a:lnTo>
                    <a:lnTo>
                      <a:pt x="24163" y="8937"/>
                    </a:lnTo>
                    <a:lnTo>
                      <a:pt x="24248" y="8567"/>
                    </a:lnTo>
                    <a:lnTo>
                      <a:pt x="24319" y="8197"/>
                    </a:lnTo>
                    <a:lnTo>
                      <a:pt x="24390" y="7827"/>
                    </a:lnTo>
                    <a:lnTo>
                      <a:pt x="24447" y="7457"/>
                    </a:lnTo>
                    <a:lnTo>
                      <a:pt x="24490" y="7101"/>
                    </a:lnTo>
                    <a:lnTo>
                      <a:pt x="24561" y="6390"/>
                    </a:lnTo>
                    <a:lnTo>
                      <a:pt x="24604" y="5692"/>
                    </a:lnTo>
                    <a:lnTo>
                      <a:pt x="24618" y="5023"/>
                    </a:lnTo>
                    <a:lnTo>
                      <a:pt x="24604" y="4369"/>
                    </a:lnTo>
                    <a:lnTo>
                      <a:pt x="24561" y="3757"/>
                    </a:lnTo>
                    <a:lnTo>
                      <a:pt x="24518" y="3174"/>
                    </a:lnTo>
                    <a:lnTo>
                      <a:pt x="24447" y="2633"/>
                    </a:lnTo>
                    <a:lnTo>
                      <a:pt x="24376" y="2135"/>
                    </a:lnTo>
                    <a:lnTo>
                      <a:pt x="24305" y="1665"/>
                    </a:lnTo>
                    <a:lnTo>
                      <a:pt x="24220" y="1253"/>
                    </a:lnTo>
                    <a:lnTo>
                      <a:pt x="24063" y="598"/>
                    </a:lnTo>
                    <a:lnTo>
                      <a:pt x="23949" y="171"/>
                    </a:lnTo>
                    <a:lnTo>
                      <a:pt x="23907" y="0"/>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 name="Google Shape;513;p19"/>
            <p:cNvSpPr/>
            <p:nvPr/>
          </p:nvSpPr>
          <p:spPr>
            <a:xfrm>
              <a:off x="4105275" y="1532750"/>
              <a:ext cx="142800" cy="142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a:off x="4424400" y="1532750"/>
              <a:ext cx="142800" cy="142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15" name="Google Shape;515;p19"/>
          <p:cNvCxnSpPr>
            <a:cxnSpLocks/>
            <a:stCxn id="488" idx="6"/>
            <a:endCxn id="513" idx="2"/>
          </p:cNvCxnSpPr>
          <p:nvPr/>
        </p:nvCxnSpPr>
        <p:spPr>
          <a:xfrm>
            <a:off x="2815291" y="1604150"/>
            <a:ext cx="1289984" cy="0"/>
          </a:xfrm>
          <a:prstGeom prst="straightConnector1">
            <a:avLst/>
          </a:prstGeom>
          <a:noFill/>
          <a:ln w="9525" cap="flat" cmpd="sng">
            <a:solidFill>
              <a:schemeClr val="tx1"/>
            </a:solidFill>
            <a:prstDash val="solid"/>
            <a:round/>
            <a:headEnd type="none" w="med" len="med"/>
            <a:tailEnd type="oval" w="med" len="med"/>
          </a:ln>
        </p:spPr>
      </p:cxnSp>
      <p:cxnSp>
        <p:nvCxnSpPr>
          <p:cNvPr id="516" name="Google Shape;516;p19"/>
          <p:cNvCxnSpPr>
            <a:cxnSpLocks/>
            <a:stCxn id="492" idx="2"/>
            <a:endCxn id="514" idx="6"/>
          </p:cNvCxnSpPr>
          <p:nvPr/>
        </p:nvCxnSpPr>
        <p:spPr>
          <a:xfrm flipH="1">
            <a:off x="4567200" y="1604150"/>
            <a:ext cx="1809274" cy="0"/>
          </a:xfrm>
          <a:prstGeom prst="straightConnector1">
            <a:avLst/>
          </a:prstGeom>
          <a:noFill/>
          <a:ln w="9525" cap="flat" cmpd="sng">
            <a:solidFill>
              <a:schemeClr val="tx1"/>
            </a:solidFill>
            <a:prstDash val="solid"/>
            <a:round/>
            <a:headEnd type="none" w="med" len="med"/>
            <a:tailEnd type="oval" w="med" len="med"/>
          </a:ln>
        </p:spPr>
      </p:cxnSp>
      <p:cxnSp>
        <p:nvCxnSpPr>
          <p:cNvPr id="517" name="Google Shape;517;p19"/>
          <p:cNvCxnSpPr>
            <a:cxnSpLocks/>
          </p:cNvCxnSpPr>
          <p:nvPr/>
        </p:nvCxnSpPr>
        <p:spPr>
          <a:xfrm>
            <a:off x="1782186" y="1960037"/>
            <a:ext cx="0" cy="414217"/>
          </a:xfrm>
          <a:prstGeom prst="straightConnector1">
            <a:avLst/>
          </a:prstGeom>
          <a:noFill/>
          <a:ln w="9525" cap="flat" cmpd="sng">
            <a:solidFill>
              <a:schemeClr val="tx1"/>
            </a:solidFill>
            <a:prstDash val="solid"/>
            <a:round/>
            <a:headEnd type="none" w="med" len="med"/>
            <a:tailEnd type="oval" w="med" len="med"/>
          </a:ln>
        </p:spPr>
      </p:cxnSp>
      <p:cxnSp>
        <p:nvCxnSpPr>
          <p:cNvPr id="519" name="Google Shape;519;p19"/>
          <p:cNvCxnSpPr>
            <a:cxnSpLocks/>
            <a:stCxn id="492" idx="4"/>
            <a:endCxn id="450" idx="0"/>
          </p:cNvCxnSpPr>
          <p:nvPr/>
        </p:nvCxnSpPr>
        <p:spPr>
          <a:xfrm flipH="1">
            <a:off x="7365400" y="1996550"/>
            <a:ext cx="1674" cy="429200"/>
          </a:xfrm>
          <a:prstGeom prst="straightConnector1">
            <a:avLst/>
          </a:prstGeom>
          <a:noFill/>
          <a:ln w="9525" cap="flat" cmpd="sng">
            <a:solidFill>
              <a:schemeClr val="tx1"/>
            </a:solidFill>
            <a:prstDash val="solid"/>
            <a:round/>
            <a:headEnd type="none" w="med" len="med"/>
            <a:tailEnd type="oval" w="med" len="med"/>
          </a:ln>
        </p:spPr>
      </p:cxnSp>
      <p:sp>
        <p:nvSpPr>
          <p:cNvPr id="14" name="TextBox 13">
            <a:extLst>
              <a:ext uri="{FF2B5EF4-FFF2-40B4-BE49-F238E27FC236}">
                <a16:creationId xmlns:a16="http://schemas.microsoft.com/office/drawing/2014/main" id="{B718D65E-1A73-AC2F-C73E-AED15B69B674}"/>
              </a:ext>
            </a:extLst>
          </p:cNvPr>
          <p:cNvSpPr txBox="1"/>
          <p:nvPr/>
        </p:nvSpPr>
        <p:spPr>
          <a:xfrm>
            <a:off x="455881" y="2581897"/>
            <a:ext cx="3379663" cy="1169551"/>
          </a:xfrm>
          <a:prstGeom prst="rect">
            <a:avLst/>
          </a:prstGeom>
          <a:noFill/>
        </p:spPr>
        <p:txBody>
          <a:bodyPr wrap="square" rtlCol="0">
            <a:spAutoFit/>
          </a:bodyPr>
          <a:lstStyle/>
          <a:p>
            <a:pPr marL="285750" indent="-285750">
              <a:buFont typeface="Arial" panose="020B0604020202020204" pitchFamily="34" charset="0"/>
              <a:buChar char="•"/>
            </a:pPr>
            <a:r>
              <a:rPr lang="en-SG" sz="1400" dirty="0"/>
              <a:t>Year from date (</a:t>
            </a:r>
            <a:r>
              <a:rPr lang="en-SG" sz="1400" dirty="0" err="1"/>
              <a:t>races_df</a:t>
            </a:r>
            <a:r>
              <a:rPr lang="en-SG" sz="1400" dirty="0"/>
              <a:t>)</a:t>
            </a:r>
          </a:p>
          <a:p>
            <a:pPr marL="285750" indent="-285750">
              <a:buFont typeface="Arial" panose="020B0604020202020204" pitchFamily="34" charset="0"/>
              <a:buChar char="•"/>
            </a:pPr>
            <a:r>
              <a:rPr lang="en-SG" sz="1400" dirty="0"/>
              <a:t>Month from date (</a:t>
            </a:r>
            <a:r>
              <a:rPr lang="en-SG" sz="1400" dirty="0" err="1"/>
              <a:t>races_df</a:t>
            </a:r>
            <a:r>
              <a:rPr lang="en-SG" sz="1400" dirty="0"/>
              <a:t>)</a:t>
            </a:r>
          </a:p>
          <a:p>
            <a:pPr marL="285750" indent="-285750">
              <a:buFont typeface="Arial" panose="020B0604020202020204" pitchFamily="34" charset="0"/>
              <a:buChar char="•"/>
            </a:pPr>
            <a:r>
              <a:rPr lang="en-SG" sz="1400" dirty="0"/>
              <a:t>Day from date (</a:t>
            </a:r>
            <a:r>
              <a:rPr lang="en-SG" sz="1400" dirty="0" err="1"/>
              <a:t>races_df</a:t>
            </a:r>
            <a:r>
              <a:rPr lang="en-SG" sz="1400" dirty="0"/>
              <a:t>)</a:t>
            </a:r>
          </a:p>
          <a:p>
            <a:pPr marL="285750" indent="-285750">
              <a:buFont typeface="Arial" panose="020B0604020202020204" pitchFamily="34" charset="0"/>
              <a:buChar char="•"/>
            </a:pPr>
            <a:r>
              <a:rPr lang="en-SG" sz="1400" dirty="0"/>
              <a:t>Seasons from month (</a:t>
            </a:r>
            <a:r>
              <a:rPr lang="en-SG" sz="1400" dirty="0" err="1"/>
              <a:t>races_df</a:t>
            </a:r>
            <a:r>
              <a:rPr lang="en-SG" sz="1400" dirty="0"/>
              <a:t>) </a:t>
            </a:r>
            <a:br>
              <a:rPr lang="en-SG" sz="1400" dirty="0"/>
            </a:br>
            <a:endParaRPr lang="en-SG" sz="1400" dirty="0"/>
          </a:p>
        </p:txBody>
      </p:sp>
      <p:sp>
        <p:nvSpPr>
          <p:cNvPr id="16" name="TextBox 15">
            <a:extLst>
              <a:ext uri="{FF2B5EF4-FFF2-40B4-BE49-F238E27FC236}">
                <a16:creationId xmlns:a16="http://schemas.microsoft.com/office/drawing/2014/main" id="{6AB0010A-E019-C0AD-C450-F7262BB7C414}"/>
              </a:ext>
            </a:extLst>
          </p:cNvPr>
          <p:cNvSpPr txBox="1"/>
          <p:nvPr/>
        </p:nvSpPr>
        <p:spPr>
          <a:xfrm>
            <a:off x="5472308" y="2568990"/>
            <a:ext cx="3534336" cy="2677656"/>
          </a:xfrm>
          <a:prstGeom prst="rect">
            <a:avLst/>
          </a:prstGeom>
          <a:noFill/>
        </p:spPr>
        <p:txBody>
          <a:bodyPr wrap="square" rtlCol="0">
            <a:spAutoFit/>
          </a:bodyPr>
          <a:lstStyle/>
          <a:p>
            <a:pPr marL="285750" indent="-285750">
              <a:buFont typeface="Arial" panose="020B0604020202020204" pitchFamily="34" charset="0"/>
              <a:buChar char="•"/>
            </a:pPr>
            <a:r>
              <a:rPr lang="en-SG" sz="1400" dirty="0"/>
              <a:t>Driver </a:t>
            </a:r>
            <a:r>
              <a:rPr lang="en-SG" sz="1400" dirty="0" err="1"/>
              <a:t>age_at_race</a:t>
            </a:r>
            <a:r>
              <a:rPr lang="en-SG" sz="1400" dirty="0"/>
              <a:t> using dob from </a:t>
            </a:r>
            <a:r>
              <a:rPr lang="en-SG" sz="1400" dirty="0" err="1"/>
              <a:t>drivers_df</a:t>
            </a:r>
            <a:r>
              <a:rPr lang="en-SG" sz="1400" dirty="0"/>
              <a:t> and date from </a:t>
            </a:r>
            <a:r>
              <a:rPr lang="en-SG" sz="1400" dirty="0" err="1"/>
              <a:t>races_df</a:t>
            </a:r>
            <a:r>
              <a:rPr lang="en-SG" sz="1400" dirty="0"/>
              <a:t> (Mathematical Calculation)</a:t>
            </a:r>
          </a:p>
          <a:p>
            <a:pPr marL="285750" indent="-285750">
              <a:buFont typeface="Arial" panose="020B0604020202020204" pitchFamily="34" charset="0"/>
              <a:buChar char="•"/>
            </a:pPr>
            <a:r>
              <a:rPr lang="en-SG" sz="1400" dirty="0"/>
              <a:t>Driver names by concatenating forename and surname from </a:t>
            </a:r>
            <a:r>
              <a:rPr lang="en-SG" sz="1400" dirty="0" err="1"/>
              <a:t>drivers_df</a:t>
            </a:r>
            <a:endParaRPr lang="en-SG" sz="1400" dirty="0"/>
          </a:p>
          <a:p>
            <a:pPr marL="285750" indent="-285750">
              <a:buFont typeface="Arial" panose="020B0604020202020204" pitchFamily="34" charset="0"/>
              <a:buChar char="•"/>
            </a:pPr>
            <a:r>
              <a:rPr lang="en-SG" sz="1400" dirty="0" err="1"/>
              <a:t>Driver_error_dnf</a:t>
            </a:r>
            <a:r>
              <a:rPr lang="en-SG" sz="1400" dirty="0"/>
              <a:t> using </a:t>
            </a:r>
            <a:r>
              <a:rPr lang="en-SG" sz="1400" dirty="0" err="1"/>
              <a:t>statusId</a:t>
            </a:r>
            <a:r>
              <a:rPr lang="en-SG" sz="1400" dirty="0"/>
              <a:t> from </a:t>
            </a:r>
            <a:r>
              <a:rPr lang="en-SG" sz="1400" dirty="0" err="1"/>
              <a:t>results_df</a:t>
            </a:r>
            <a:r>
              <a:rPr lang="en-SG" sz="1400" dirty="0"/>
              <a:t> and refering to the status table (DNF due to driver error)</a:t>
            </a:r>
          </a:p>
          <a:p>
            <a:pPr marL="285750" indent="-285750">
              <a:buFont typeface="Arial" panose="020B0604020202020204" pitchFamily="34" charset="0"/>
              <a:buChar char="•"/>
            </a:pPr>
            <a:r>
              <a:rPr lang="en-SG" sz="1400" dirty="0" err="1"/>
              <a:t>Constructor_error_dnf</a:t>
            </a:r>
            <a:r>
              <a:rPr lang="en-SG" sz="1400" dirty="0"/>
              <a:t> using </a:t>
            </a:r>
            <a:r>
              <a:rPr lang="en-SG" sz="1400" dirty="0" err="1"/>
              <a:t>statusId</a:t>
            </a:r>
            <a:r>
              <a:rPr lang="en-SG" sz="1400" dirty="0"/>
              <a:t> from </a:t>
            </a:r>
            <a:r>
              <a:rPr lang="en-SG" sz="1400" dirty="0" err="1"/>
              <a:t>results_df</a:t>
            </a:r>
            <a:r>
              <a:rPr lang="en-SG" sz="1400" dirty="0"/>
              <a:t> and refering to the status table (DNF due to car problem)</a:t>
            </a:r>
            <a:br>
              <a:rPr lang="en-SG" sz="1400" dirty="0"/>
            </a:br>
            <a:endParaRPr lang="en-SG" sz="1400" dirty="0"/>
          </a:p>
        </p:txBody>
      </p:sp>
      <p:pic>
        <p:nvPicPr>
          <p:cNvPr id="20" name="Picture 19">
            <a:extLst>
              <a:ext uri="{FF2B5EF4-FFF2-40B4-BE49-F238E27FC236}">
                <a16:creationId xmlns:a16="http://schemas.microsoft.com/office/drawing/2014/main" id="{C82B99A8-FF5A-AC27-437C-B980E50EFD0B}"/>
              </a:ext>
            </a:extLst>
          </p:cNvPr>
          <p:cNvPicPr>
            <a:picLocks noChangeAspect="1"/>
          </p:cNvPicPr>
          <p:nvPr/>
        </p:nvPicPr>
        <p:blipFill>
          <a:blip r:embed="rId3"/>
          <a:stretch>
            <a:fillRect/>
          </a:stretch>
        </p:blipFill>
        <p:spPr>
          <a:xfrm>
            <a:off x="8454661" y="101592"/>
            <a:ext cx="551983" cy="551983"/>
          </a:xfrm>
          <a:prstGeom prst="rect">
            <a:avLst/>
          </a:prstGeom>
        </p:spPr>
      </p:pic>
    </p:spTree>
    <p:extLst>
      <p:ext uri="{BB962C8B-B14F-4D97-AF65-F5344CB8AC3E}">
        <p14:creationId xmlns:p14="http://schemas.microsoft.com/office/powerpoint/2010/main" val="1033348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25"/>
          <p:cNvSpPr txBox="1">
            <a:spLocks noGrp="1"/>
          </p:cNvSpPr>
          <p:nvPr>
            <p:ph type="title"/>
          </p:nvPr>
        </p:nvSpPr>
        <p:spPr>
          <a:xfrm>
            <a:off x="535961" y="109563"/>
            <a:ext cx="7765322" cy="62518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Subsetting</a:t>
            </a:r>
            <a:endParaRPr dirty="0"/>
          </a:p>
        </p:txBody>
      </p:sp>
      <p:sp>
        <p:nvSpPr>
          <p:cNvPr id="884" name="Google Shape;884;p25"/>
          <p:cNvSpPr/>
          <p:nvPr/>
        </p:nvSpPr>
        <p:spPr>
          <a:xfrm>
            <a:off x="331076" y="735073"/>
            <a:ext cx="2647775" cy="2142133"/>
          </a:xfrm>
          <a:prstGeom prst="roundRect">
            <a:avLst>
              <a:gd name="adj" fmla="val 15217"/>
            </a:avLst>
          </a:prstGeom>
          <a:solidFill>
            <a:srgbClr val="E4EA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5" name="Google Shape;885;p25"/>
          <p:cNvGrpSpPr/>
          <p:nvPr/>
        </p:nvGrpSpPr>
        <p:grpSpPr>
          <a:xfrm>
            <a:off x="763581" y="808403"/>
            <a:ext cx="2128543" cy="371400"/>
            <a:chOff x="628649" y="1035354"/>
            <a:chExt cx="1543201" cy="371400"/>
          </a:xfrm>
        </p:grpSpPr>
        <p:sp>
          <p:nvSpPr>
            <p:cNvPr id="886" name="Google Shape;886;p25"/>
            <p:cNvSpPr/>
            <p:nvPr/>
          </p:nvSpPr>
          <p:spPr>
            <a:xfrm>
              <a:off x="628649" y="1094550"/>
              <a:ext cx="1247447" cy="295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b="1" dirty="0">
                  <a:solidFill>
                    <a:schemeClr val="lt1"/>
                  </a:solidFill>
                  <a:latin typeface="Fira Sans Extra Condensed"/>
                  <a:ea typeface="Fira Sans Extra Condensed"/>
                  <a:cs typeface="Fira Sans Extra Condensed"/>
                  <a:sym typeface="Fira Sans Extra Condensed"/>
                </a:rPr>
                <a:t>r</a:t>
              </a:r>
              <a:r>
                <a:rPr lang="en" sz="1800" b="1" dirty="0">
                  <a:solidFill>
                    <a:schemeClr val="lt1"/>
                  </a:solidFill>
                  <a:latin typeface="Fira Sans Extra Condensed"/>
                  <a:ea typeface="Fira Sans Extra Condensed"/>
                  <a:cs typeface="Fira Sans Extra Condensed"/>
                  <a:sym typeface="Fira Sans Extra Condensed"/>
                </a:rPr>
                <a:t>esults_df</a:t>
              </a:r>
              <a:endParaRPr dirty="0">
                <a:solidFill>
                  <a:schemeClr val="lt1"/>
                </a:solidFill>
              </a:endParaRPr>
            </a:p>
          </p:txBody>
        </p:sp>
        <p:sp>
          <p:nvSpPr>
            <p:cNvPr id="889" name="Google Shape;889;p25"/>
            <p:cNvSpPr txBox="1"/>
            <p:nvPr/>
          </p:nvSpPr>
          <p:spPr>
            <a:xfrm>
              <a:off x="1800150" y="1035354"/>
              <a:ext cx="371700" cy="3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dirty="0">
                  <a:solidFill>
                    <a:schemeClr val="accent1"/>
                  </a:solidFill>
                  <a:latin typeface="Fira Sans Extra Condensed"/>
                  <a:ea typeface="Fira Sans Extra Condensed"/>
                  <a:cs typeface="Fira Sans Extra Condensed"/>
                  <a:sym typeface="Fira Sans Extra Condensed"/>
                </a:rPr>
                <a:t>01</a:t>
              </a:r>
              <a:endParaRPr b="1" dirty="0">
                <a:solidFill>
                  <a:schemeClr val="accent1"/>
                </a:solidFill>
                <a:latin typeface="Fira Sans Extra Condensed"/>
                <a:ea typeface="Fira Sans Extra Condensed"/>
                <a:cs typeface="Fira Sans Extra Condensed"/>
                <a:sym typeface="Fira Sans Extra Condensed"/>
              </a:endParaRPr>
            </a:p>
          </p:txBody>
        </p:sp>
      </p:grpSp>
      <p:sp>
        <p:nvSpPr>
          <p:cNvPr id="890" name="Google Shape;890;p25"/>
          <p:cNvSpPr/>
          <p:nvPr/>
        </p:nvSpPr>
        <p:spPr>
          <a:xfrm>
            <a:off x="3183736" y="740482"/>
            <a:ext cx="2647775" cy="2136724"/>
          </a:xfrm>
          <a:prstGeom prst="roundRect">
            <a:avLst>
              <a:gd name="adj" fmla="val 15217"/>
            </a:avLst>
          </a:prstGeom>
          <a:solidFill>
            <a:srgbClr val="E99B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1" name="Google Shape;891;p25"/>
          <p:cNvGrpSpPr/>
          <p:nvPr/>
        </p:nvGrpSpPr>
        <p:grpSpPr>
          <a:xfrm>
            <a:off x="3618632" y="834907"/>
            <a:ext cx="2011622" cy="371400"/>
            <a:chOff x="2781249" y="1056450"/>
            <a:chExt cx="1577132" cy="371400"/>
          </a:xfrm>
        </p:grpSpPr>
        <p:sp>
          <p:nvSpPr>
            <p:cNvPr id="892" name="Google Shape;892;p25"/>
            <p:cNvSpPr/>
            <p:nvPr/>
          </p:nvSpPr>
          <p:spPr>
            <a:xfrm>
              <a:off x="2781249" y="1094550"/>
              <a:ext cx="1238957" cy="2952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b="1" dirty="0">
                  <a:solidFill>
                    <a:schemeClr val="lt1"/>
                  </a:solidFill>
                  <a:latin typeface="Fira Sans Extra Condensed"/>
                  <a:ea typeface="Fira Sans Extra Condensed"/>
                  <a:cs typeface="Fira Sans Extra Condensed"/>
                  <a:sym typeface="Fira Sans Extra Condensed"/>
                </a:rPr>
                <a:t>r</a:t>
              </a:r>
              <a:r>
                <a:rPr lang="en" sz="1800" b="1" dirty="0">
                  <a:solidFill>
                    <a:schemeClr val="lt1"/>
                  </a:solidFill>
                  <a:latin typeface="Fira Sans Extra Condensed"/>
                  <a:ea typeface="Fira Sans Extra Condensed"/>
                  <a:cs typeface="Fira Sans Extra Condensed"/>
                  <a:sym typeface="Fira Sans Extra Condensed"/>
                </a:rPr>
                <a:t>aces_df</a:t>
              </a:r>
              <a:endParaRPr dirty="0">
                <a:solidFill>
                  <a:schemeClr val="lt1"/>
                </a:solidFill>
              </a:endParaRPr>
            </a:p>
          </p:txBody>
        </p:sp>
        <p:sp>
          <p:nvSpPr>
            <p:cNvPr id="895" name="Google Shape;895;p25"/>
            <p:cNvSpPr txBox="1"/>
            <p:nvPr/>
          </p:nvSpPr>
          <p:spPr>
            <a:xfrm>
              <a:off x="3986681" y="1056450"/>
              <a:ext cx="371700" cy="3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Fira Sans Extra Condensed"/>
                  <a:ea typeface="Fira Sans Extra Condensed"/>
                  <a:cs typeface="Fira Sans Extra Condensed"/>
                  <a:sym typeface="Fira Sans Extra Condensed"/>
                </a:rPr>
                <a:t>02</a:t>
              </a:r>
              <a:endParaRPr b="1">
                <a:solidFill>
                  <a:schemeClr val="accent4"/>
                </a:solidFill>
                <a:latin typeface="Fira Sans Extra Condensed"/>
                <a:ea typeface="Fira Sans Extra Condensed"/>
                <a:cs typeface="Fira Sans Extra Condensed"/>
                <a:sym typeface="Fira Sans Extra Condensed"/>
              </a:endParaRPr>
            </a:p>
          </p:txBody>
        </p:sp>
      </p:grpSp>
      <p:sp>
        <p:nvSpPr>
          <p:cNvPr id="896" name="Google Shape;896;p25"/>
          <p:cNvSpPr/>
          <p:nvPr/>
        </p:nvSpPr>
        <p:spPr>
          <a:xfrm>
            <a:off x="6036396" y="733012"/>
            <a:ext cx="2647774" cy="2144189"/>
          </a:xfrm>
          <a:prstGeom prst="roundRect">
            <a:avLst>
              <a:gd name="adj" fmla="val 15217"/>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7" name="Google Shape;897;p25"/>
          <p:cNvGrpSpPr/>
          <p:nvPr/>
        </p:nvGrpSpPr>
        <p:grpSpPr>
          <a:xfrm>
            <a:off x="6377189" y="808403"/>
            <a:ext cx="2230849" cy="371400"/>
            <a:chOff x="4933850" y="1037415"/>
            <a:chExt cx="1612685" cy="371400"/>
          </a:xfrm>
        </p:grpSpPr>
        <p:sp>
          <p:nvSpPr>
            <p:cNvPr id="898" name="Google Shape;898;p25"/>
            <p:cNvSpPr/>
            <p:nvPr/>
          </p:nvSpPr>
          <p:spPr>
            <a:xfrm>
              <a:off x="4933850" y="1094550"/>
              <a:ext cx="1304800" cy="2952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b="1" dirty="0">
                  <a:solidFill>
                    <a:schemeClr val="lt1"/>
                  </a:solidFill>
                  <a:latin typeface="Fira Sans Extra Condensed"/>
                  <a:ea typeface="Fira Sans Extra Condensed"/>
                  <a:cs typeface="Fira Sans Extra Condensed"/>
                  <a:sym typeface="Fira Sans Extra Condensed"/>
                </a:rPr>
                <a:t>d</a:t>
              </a:r>
              <a:r>
                <a:rPr lang="en" sz="1800" b="1" dirty="0">
                  <a:solidFill>
                    <a:schemeClr val="lt1"/>
                  </a:solidFill>
                  <a:latin typeface="Fira Sans Extra Condensed"/>
                  <a:ea typeface="Fira Sans Extra Condensed"/>
                  <a:cs typeface="Fira Sans Extra Condensed"/>
                  <a:sym typeface="Fira Sans Extra Condensed"/>
                </a:rPr>
                <a:t>rivers_df</a:t>
              </a:r>
              <a:endParaRPr dirty="0">
                <a:solidFill>
                  <a:schemeClr val="lt1"/>
                </a:solidFill>
              </a:endParaRPr>
            </a:p>
          </p:txBody>
        </p:sp>
        <p:sp>
          <p:nvSpPr>
            <p:cNvPr id="901" name="Google Shape;901;p25"/>
            <p:cNvSpPr txBox="1"/>
            <p:nvPr/>
          </p:nvSpPr>
          <p:spPr>
            <a:xfrm>
              <a:off x="6174835" y="1037415"/>
              <a:ext cx="371700" cy="3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dirty="0">
                  <a:solidFill>
                    <a:schemeClr val="accent5"/>
                  </a:solidFill>
                  <a:latin typeface="Fira Sans Extra Condensed"/>
                  <a:ea typeface="Fira Sans Extra Condensed"/>
                  <a:cs typeface="Fira Sans Extra Condensed"/>
                  <a:sym typeface="Fira Sans Extra Condensed"/>
                </a:rPr>
                <a:t>03</a:t>
              </a:r>
              <a:endParaRPr b="1" dirty="0">
                <a:solidFill>
                  <a:schemeClr val="accent5"/>
                </a:solidFill>
                <a:latin typeface="Fira Sans Extra Condensed"/>
                <a:ea typeface="Fira Sans Extra Condensed"/>
                <a:cs typeface="Fira Sans Extra Condensed"/>
                <a:sym typeface="Fira Sans Extra Condensed"/>
              </a:endParaRPr>
            </a:p>
          </p:txBody>
        </p:sp>
      </p:grpSp>
      <p:sp>
        <p:nvSpPr>
          <p:cNvPr id="911" name="Google Shape;911;p25"/>
          <p:cNvSpPr/>
          <p:nvPr/>
        </p:nvSpPr>
        <p:spPr>
          <a:xfrm>
            <a:off x="1176133" y="3142350"/>
            <a:ext cx="2474430" cy="1752600"/>
          </a:xfrm>
          <a:prstGeom prst="roundRect">
            <a:avLst>
              <a:gd name="adj" fmla="val 15217"/>
            </a:avLst>
          </a:pr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2" name="Google Shape;912;p25"/>
          <p:cNvGrpSpPr/>
          <p:nvPr/>
        </p:nvGrpSpPr>
        <p:grpSpPr>
          <a:xfrm>
            <a:off x="1340069" y="3226222"/>
            <a:ext cx="2248593" cy="371400"/>
            <a:chOff x="1609650" y="3177572"/>
            <a:chExt cx="1633700" cy="371400"/>
          </a:xfrm>
        </p:grpSpPr>
        <p:sp>
          <p:nvSpPr>
            <p:cNvPr id="913" name="Google Shape;913;p25"/>
            <p:cNvSpPr/>
            <p:nvPr/>
          </p:nvSpPr>
          <p:spPr>
            <a:xfrm>
              <a:off x="1609650" y="3217028"/>
              <a:ext cx="1292077" cy="295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b="1" dirty="0">
                  <a:solidFill>
                    <a:schemeClr val="lt1"/>
                  </a:solidFill>
                  <a:latin typeface="Fira Sans Extra Condensed"/>
                  <a:ea typeface="Fira Sans Extra Condensed"/>
                  <a:cs typeface="Fira Sans Extra Condensed"/>
                  <a:sym typeface="Fira Sans Extra Condensed"/>
                </a:rPr>
                <a:t>c</a:t>
              </a:r>
              <a:r>
                <a:rPr lang="en" sz="1800" b="1" dirty="0">
                  <a:solidFill>
                    <a:schemeClr val="lt1"/>
                  </a:solidFill>
                  <a:latin typeface="Fira Sans Extra Condensed"/>
                  <a:ea typeface="Fira Sans Extra Condensed"/>
                  <a:cs typeface="Fira Sans Extra Condensed"/>
                  <a:sym typeface="Fira Sans Extra Condensed"/>
                </a:rPr>
                <a:t>onstructors_df</a:t>
              </a:r>
              <a:endParaRPr dirty="0">
                <a:solidFill>
                  <a:schemeClr val="lt1"/>
                </a:solidFill>
              </a:endParaRPr>
            </a:p>
          </p:txBody>
        </p:sp>
        <p:sp>
          <p:nvSpPr>
            <p:cNvPr id="916" name="Google Shape;916;p25"/>
            <p:cNvSpPr txBox="1"/>
            <p:nvPr/>
          </p:nvSpPr>
          <p:spPr>
            <a:xfrm>
              <a:off x="2871650" y="3177572"/>
              <a:ext cx="371700" cy="3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dirty="0">
                  <a:solidFill>
                    <a:schemeClr val="accent3"/>
                  </a:solidFill>
                  <a:latin typeface="Fira Sans Extra Condensed"/>
                  <a:ea typeface="Fira Sans Extra Condensed"/>
                  <a:cs typeface="Fira Sans Extra Condensed"/>
                  <a:sym typeface="Fira Sans Extra Condensed"/>
                </a:rPr>
                <a:t>04</a:t>
              </a:r>
              <a:endParaRPr b="1" dirty="0">
                <a:solidFill>
                  <a:schemeClr val="accent3"/>
                </a:solidFill>
                <a:latin typeface="Fira Sans Extra Condensed"/>
                <a:ea typeface="Fira Sans Extra Condensed"/>
                <a:cs typeface="Fira Sans Extra Condensed"/>
                <a:sym typeface="Fira Sans Extra Condensed"/>
              </a:endParaRPr>
            </a:p>
          </p:txBody>
        </p:sp>
      </p:grpSp>
      <p:sp>
        <p:nvSpPr>
          <p:cNvPr id="917" name="Google Shape;917;p25"/>
          <p:cNvSpPr/>
          <p:nvPr/>
        </p:nvSpPr>
        <p:spPr>
          <a:xfrm>
            <a:off x="5186681" y="3093697"/>
            <a:ext cx="2580219" cy="1752600"/>
          </a:xfrm>
          <a:prstGeom prst="roundRect">
            <a:avLst>
              <a:gd name="adj" fmla="val 15217"/>
            </a:avLst>
          </a:prstGeom>
          <a:solidFill>
            <a:srgbClr val="26EAB8">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 name="Google Shape;918;p25"/>
          <p:cNvGrpSpPr/>
          <p:nvPr/>
        </p:nvGrpSpPr>
        <p:grpSpPr>
          <a:xfrm>
            <a:off x="5401590" y="3188122"/>
            <a:ext cx="2247315" cy="371400"/>
            <a:chOff x="3857500" y="3188125"/>
            <a:chExt cx="1543200" cy="371400"/>
          </a:xfrm>
        </p:grpSpPr>
        <p:sp>
          <p:nvSpPr>
            <p:cNvPr id="919" name="Google Shape;919;p25"/>
            <p:cNvSpPr/>
            <p:nvPr/>
          </p:nvSpPr>
          <p:spPr>
            <a:xfrm>
              <a:off x="3857500" y="3226225"/>
              <a:ext cx="924000" cy="295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sz="1800" b="1" dirty="0">
                  <a:solidFill>
                    <a:schemeClr val="lt1"/>
                  </a:solidFill>
                  <a:latin typeface="Fira Sans Extra Condensed"/>
                  <a:ea typeface="Fira Sans Extra Condensed"/>
                  <a:cs typeface="Fira Sans Extra Condensed"/>
                  <a:sym typeface="Fira Sans Extra Condensed"/>
                </a:rPr>
                <a:t>C</a:t>
              </a:r>
              <a:r>
                <a:rPr lang="en" sz="1800" b="1" dirty="0">
                  <a:solidFill>
                    <a:schemeClr val="lt1"/>
                  </a:solidFill>
                  <a:latin typeface="Fira Sans Extra Condensed"/>
                  <a:ea typeface="Fira Sans Extra Condensed"/>
                  <a:cs typeface="Fira Sans Extra Condensed"/>
                  <a:sym typeface="Fira Sans Extra Condensed"/>
                </a:rPr>
                <a:t>ircuits_df</a:t>
              </a:r>
              <a:endParaRPr dirty="0">
                <a:solidFill>
                  <a:schemeClr val="lt1"/>
                </a:solidFill>
              </a:endParaRPr>
            </a:p>
          </p:txBody>
        </p:sp>
        <p:sp>
          <p:nvSpPr>
            <p:cNvPr id="922" name="Google Shape;922;p25"/>
            <p:cNvSpPr txBox="1"/>
            <p:nvPr/>
          </p:nvSpPr>
          <p:spPr>
            <a:xfrm>
              <a:off x="5029000" y="3188125"/>
              <a:ext cx="371700" cy="3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dirty="0">
                  <a:solidFill>
                    <a:schemeClr val="accent2"/>
                  </a:solidFill>
                  <a:latin typeface="Fira Sans Extra Condensed"/>
                  <a:ea typeface="Fira Sans Extra Condensed"/>
                  <a:cs typeface="Fira Sans Extra Condensed"/>
                  <a:sym typeface="Fira Sans Extra Condensed"/>
                </a:rPr>
                <a:t>05</a:t>
              </a:r>
              <a:endParaRPr b="1" dirty="0">
                <a:solidFill>
                  <a:schemeClr val="accent2"/>
                </a:solidFill>
                <a:latin typeface="Fira Sans Extra Condensed"/>
                <a:ea typeface="Fira Sans Extra Condensed"/>
                <a:cs typeface="Fira Sans Extra Condensed"/>
                <a:sym typeface="Fira Sans Extra Condensed"/>
              </a:endParaRPr>
            </a:p>
          </p:txBody>
        </p:sp>
      </p:grpSp>
      <p:sp>
        <p:nvSpPr>
          <p:cNvPr id="12" name="Arrow: Down 11">
            <a:extLst>
              <a:ext uri="{FF2B5EF4-FFF2-40B4-BE49-F238E27FC236}">
                <a16:creationId xmlns:a16="http://schemas.microsoft.com/office/drawing/2014/main" id="{D16FC5BF-FBD3-B1E6-7538-AE12A89D5625}"/>
              </a:ext>
            </a:extLst>
          </p:cNvPr>
          <p:cNvSpPr/>
          <p:nvPr/>
        </p:nvSpPr>
        <p:spPr>
          <a:xfrm>
            <a:off x="1534340" y="1835162"/>
            <a:ext cx="299545" cy="303958"/>
          </a:xfrm>
          <a:prstGeom prst="downArrow">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Arrow: Down 14">
            <a:extLst>
              <a:ext uri="{FF2B5EF4-FFF2-40B4-BE49-F238E27FC236}">
                <a16:creationId xmlns:a16="http://schemas.microsoft.com/office/drawing/2014/main" id="{B5C48EB4-FEF5-BF63-CB78-458869298A68}"/>
              </a:ext>
            </a:extLst>
          </p:cNvPr>
          <p:cNvSpPr/>
          <p:nvPr/>
        </p:nvSpPr>
        <p:spPr>
          <a:xfrm>
            <a:off x="4357851" y="1807998"/>
            <a:ext cx="299545" cy="303958"/>
          </a:xfrm>
          <a:prstGeom prst="downArrow">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Arrow: Down 21">
            <a:extLst>
              <a:ext uri="{FF2B5EF4-FFF2-40B4-BE49-F238E27FC236}">
                <a16:creationId xmlns:a16="http://schemas.microsoft.com/office/drawing/2014/main" id="{14EE8081-2410-6D42-80CE-CF11811953DD}"/>
              </a:ext>
            </a:extLst>
          </p:cNvPr>
          <p:cNvSpPr/>
          <p:nvPr/>
        </p:nvSpPr>
        <p:spPr>
          <a:xfrm>
            <a:off x="7228485" y="1807998"/>
            <a:ext cx="299545" cy="303958"/>
          </a:xfrm>
          <a:prstGeom prst="downArrow">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Arrow: Down 26">
            <a:extLst>
              <a:ext uri="{FF2B5EF4-FFF2-40B4-BE49-F238E27FC236}">
                <a16:creationId xmlns:a16="http://schemas.microsoft.com/office/drawing/2014/main" id="{F73B5413-D42F-8938-99BE-3053357BC6B7}"/>
              </a:ext>
            </a:extLst>
          </p:cNvPr>
          <p:cNvSpPr/>
          <p:nvPr/>
        </p:nvSpPr>
        <p:spPr>
          <a:xfrm>
            <a:off x="2184644" y="4057225"/>
            <a:ext cx="299545" cy="303958"/>
          </a:xfrm>
          <a:prstGeom prst="downArrow">
            <a:avLst/>
          </a:prstGeom>
          <a:solidFill>
            <a:schemeClr val="accent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Arrow: Down 31">
            <a:extLst>
              <a:ext uri="{FF2B5EF4-FFF2-40B4-BE49-F238E27FC236}">
                <a16:creationId xmlns:a16="http://schemas.microsoft.com/office/drawing/2014/main" id="{D8EB5CF0-8B5E-64F6-5099-AABDCD48CE51}"/>
              </a:ext>
            </a:extLst>
          </p:cNvPr>
          <p:cNvSpPr/>
          <p:nvPr/>
        </p:nvSpPr>
        <p:spPr>
          <a:xfrm>
            <a:off x="6327017" y="4018650"/>
            <a:ext cx="299545" cy="303958"/>
          </a:xfrm>
          <a:prstGeom prst="downArrow">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3" name="Picture 2">
            <a:extLst>
              <a:ext uri="{FF2B5EF4-FFF2-40B4-BE49-F238E27FC236}">
                <a16:creationId xmlns:a16="http://schemas.microsoft.com/office/drawing/2014/main" id="{98361620-8F30-E4D7-12DC-7CE8D14F4092}"/>
              </a:ext>
            </a:extLst>
          </p:cNvPr>
          <p:cNvPicPr>
            <a:picLocks noChangeAspect="1"/>
          </p:cNvPicPr>
          <p:nvPr/>
        </p:nvPicPr>
        <p:blipFill>
          <a:blip r:embed="rId3"/>
          <a:stretch>
            <a:fillRect/>
          </a:stretch>
        </p:blipFill>
        <p:spPr>
          <a:xfrm>
            <a:off x="363539" y="1226851"/>
            <a:ext cx="2582847" cy="458247"/>
          </a:xfrm>
          <a:prstGeom prst="rect">
            <a:avLst/>
          </a:prstGeom>
        </p:spPr>
      </p:pic>
      <p:pic>
        <p:nvPicPr>
          <p:cNvPr id="5" name="Picture 4">
            <a:extLst>
              <a:ext uri="{FF2B5EF4-FFF2-40B4-BE49-F238E27FC236}">
                <a16:creationId xmlns:a16="http://schemas.microsoft.com/office/drawing/2014/main" id="{674298A6-8675-B98A-00FA-851A48BD7DC4}"/>
              </a:ext>
            </a:extLst>
          </p:cNvPr>
          <p:cNvPicPr>
            <a:picLocks noChangeAspect="1"/>
          </p:cNvPicPr>
          <p:nvPr/>
        </p:nvPicPr>
        <p:blipFill>
          <a:blip r:embed="rId4"/>
          <a:stretch>
            <a:fillRect/>
          </a:stretch>
        </p:blipFill>
        <p:spPr>
          <a:xfrm>
            <a:off x="363539" y="2200155"/>
            <a:ext cx="2582847" cy="408428"/>
          </a:xfrm>
          <a:prstGeom prst="rect">
            <a:avLst/>
          </a:prstGeom>
        </p:spPr>
      </p:pic>
      <p:pic>
        <p:nvPicPr>
          <p:cNvPr id="7" name="Picture 6">
            <a:extLst>
              <a:ext uri="{FF2B5EF4-FFF2-40B4-BE49-F238E27FC236}">
                <a16:creationId xmlns:a16="http://schemas.microsoft.com/office/drawing/2014/main" id="{D682273A-8F5C-AB7F-E7B1-B2B5644555BD}"/>
              </a:ext>
            </a:extLst>
          </p:cNvPr>
          <p:cNvPicPr>
            <a:picLocks noChangeAspect="1"/>
          </p:cNvPicPr>
          <p:nvPr/>
        </p:nvPicPr>
        <p:blipFill>
          <a:blip r:embed="rId5"/>
          <a:stretch>
            <a:fillRect/>
          </a:stretch>
        </p:blipFill>
        <p:spPr>
          <a:xfrm>
            <a:off x="3253563" y="1255350"/>
            <a:ext cx="2530549" cy="429747"/>
          </a:xfrm>
          <a:prstGeom prst="rect">
            <a:avLst/>
          </a:prstGeom>
        </p:spPr>
      </p:pic>
      <p:pic>
        <p:nvPicPr>
          <p:cNvPr id="10" name="Picture 9">
            <a:extLst>
              <a:ext uri="{FF2B5EF4-FFF2-40B4-BE49-F238E27FC236}">
                <a16:creationId xmlns:a16="http://schemas.microsoft.com/office/drawing/2014/main" id="{3D841225-6DB2-5B8B-E3FB-327D42C29A5B}"/>
              </a:ext>
            </a:extLst>
          </p:cNvPr>
          <p:cNvPicPr>
            <a:picLocks noChangeAspect="1"/>
          </p:cNvPicPr>
          <p:nvPr/>
        </p:nvPicPr>
        <p:blipFill>
          <a:blip r:embed="rId6"/>
          <a:stretch>
            <a:fillRect/>
          </a:stretch>
        </p:blipFill>
        <p:spPr>
          <a:xfrm>
            <a:off x="3253563" y="2244481"/>
            <a:ext cx="2530549" cy="400641"/>
          </a:xfrm>
          <a:prstGeom prst="rect">
            <a:avLst/>
          </a:prstGeom>
        </p:spPr>
      </p:pic>
      <p:pic>
        <p:nvPicPr>
          <p:cNvPr id="16" name="Picture 15">
            <a:extLst>
              <a:ext uri="{FF2B5EF4-FFF2-40B4-BE49-F238E27FC236}">
                <a16:creationId xmlns:a16="http://schemas.microsoft.com/office/drawing/2014/main" id="{B12887CD-975A-F83B-A3B0-123543D70B97}"/>
              </a:ext>
            </a:extLst>
          </p:cNvPr>
          <p:cNvPicPr>
            <a:picLocks noChangeAspect="1"/>
          </p:cNvPicPr>
          <p:nvPr/>
        </p:nvPicPr>
        <p:blipFill>
          <a:blip r:embed="rId7"/>
          <a:stretch>
            <a:fillRect/>
          </a:stretch>
        </p:blipFill>
        <p:spPr>
          <a:xfrm>
            <a:off x="6105941" y="1336768"/>
            <a:ext cx="2508684" cy="295200"/>
          </a:xfrm>
          <a:prstGeom prst="rect">
            <a:avLst/>
          </a:prstGeom>
        </p:spPr>
      </p:pic>
      <p:pic>
        <p:nvPicPr>
          <p:cNvPr id="18" name="Picture 17">
            <a:extLst>
              <a:ext uri="{FF2B5EF4-FFF2-40B4-BE49-F238E27FC236}">
                <a16:creationId xmlns:a16="http://schemas.microsoft.com/office/drawing/2014/main" id="{2576A309-E948-9317-7C8B-FD54B1FCDA61}"/>
              </a:ext>
            </a:extLst>
          </p:cNvPr>
          <p:cNvPicPr>
            <a:picLocks noChangeAspect="1"/>
          </p:cNvPicPr>
          <p:nvPr/>
        </p:nvPicPr>
        <p:blipFill>
          <a:blip r:embed="rId8"/>
          <a:stretch>
            <a:fillRect/>
          </a:stretch>
        </p:blipFill>
        <p:spPr>
          <a:xfrm>
            <a:off x="6105941" y="2244481"/>
            <a:ext cx="2508684" cy="238221"/>
          </a:xfrm>
          <a:prstGeom prst="rect">
            <a:avLst/>
          </a:prstGeom>
        </p:spPr>
      </p:pic>
      <p:pic>
        <p:nvPicPr>
          <p:cNvPr id="23" name="Picture 22">
            <a:extLst>
              <a:ext uri="{FF2B5EF4-FFF2-40B4-BE49-F238E27FC236}">
                <a16:creationId xmlns:a16="http://schemas.microsoft.com/office/drawing/2014/main" id="{AFFDE67C-D3D8-771C-A9C5-2222C56B615F}"/>
              </a:ext>
            </a:extLst>
          </p:cNvPr>
          <p:cNvPicPr>
            <a:picLocks noChangeAspect="1"/>
          </p:cNvPicPr>
          <p:nvPr/>
        </p:nvPicPr>
        <p:blipFill>
          <a:blip r:embed="rId9"/>
          <a:stretch>
            <a:fillRect/>
          </a:stretch>
        </p:blipFill>
        <p:spPr>
          <a:xfrm>
            <a:off x="1210005" y="3626786"/>
            <a:ext cx="2378657" cy="318956"/>
          </a:xfrm>
          <a:prstGeom prst="rect">
            <a:avLst/>
          </a:prstGeom>
        </p:spPr>
      </p:pic>
      <p:pic>
        <p:nvPicPr>
          <p:cNvPr id="28" name="Picture 27">
            <a:extLst>
              <a:ext uri="{FF2B5EF4-FFF2-40B4-BE49-F238E27FC236}">
                <a16:creationId xmlns:a16="http://schemas.microsoft.com/office/drawing/2014/main" id="{F6C1158B-5436-CBA1-A69F-92D1D3023E43}"/>
              </a:ext>
            </a:extLst>
          </p:cNvPr>
          <p:cNvPicPr>
            <a:picLocks noChangeAspect="1"/>
          </p:cNvPicPr>
          <p:nvPr/>
        </p:nvPicPr>
        <p:blipFill>
          <a:blip r:embed="rId10"/>
          <a:stretch>
            <a:fillRect/>
          </a:stretch>
        </p:blipFill>
        <p:spPr>
          <a:xfrm>
            <a:off x="1210005" y="4430178"/>
            <a:ext cx="2371291" cy="223309"/>
          </a:xfrm>
          <a:prstGeom prst="rect">
            <a:avLst/>
          </a:prstGeom>
        </p:spPr>
      </p:pic>
      <p:pic>
        <p:nvPicPr>
          <p:cNvPr id="33" name="Picture 32">
            <a:extLst>
              <a:ext uri="{FF2B5EF4-FFF2-40B4-BE49-F238E27FC236}">
                <a16:creationId xmlns:a16="http://schemas.microsoft.com/office/drawing/2014/main" id="{96BA1E7D-D5DA-9E86-A48E-565F300346CD}"/>
              </a:ext>
            </a:extLst>
          </p:cNvPr>
          <p:cNvPicPr>
            <a:picLocks noChangeAspect="1"/>
          </p:cNvPicPr>
          <p:nvPr/>
        </p:nvPicPr>
        <p:blipFill>
          <a:blip r:embed="rId11"/>
          <a:stretch>
            <a:fillRect/>
          </a:stretch>
        </p:blipFill>
        <p:spPr>
          <a:xfrm>
            <a:off x="5247167" y="3562692"/>
            <a:ext cx="2462748" cy="233536"/>
          </a:xfrm>
          <a:prstGeom prst="rect">
            <a:avLst/>
          </a:prstGeom>
        </p:spPr>
      </p:pic>
      <p:pic>
        <p:nvPicPr>
          <p:cNvPr id="38" name="Picture 37">
            <a:extLst>
              <a:ext uri="{FF2B5EF4-FFF2-40B4-BE49-F238E27FC236}">
                <a16:creationId xmlns:a16="http://schemas.microsoft.com/office/drawing/2014/main" id="{69DEDFC7-1A28-2212-F386-184EA1E807EA}"/>
              </a:ext>
            </a:extLst>
          </p:cNvPr>
          <p:cNvPicPr>
            <a:picLocks noChangeAspect="1"/>
          </p:cNvPicPr>
          <p:nvPr/>
        </p:nvPicPr>
        <p:blipFill>
          <a:blip r:embed="rId12"/>
          <a:stretch>
            <a:fillRect/>
          </a:stretch>
        </p:blipFill>
        <p:spPr>
          <a:xfrm>
            <a:off x="5247167" y="4333006"/>
            <a:ext cx="2462748" cy="27580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grpSp>
        <p:nvGrpSpPr>
          <p:cNvPr id="978" name="Google Shape;978;p26"/>
          <p:cNvGrpSpPr/>
          <p:nvPr/>
        </p:nvGrpSpPr>
        <p:grpSpPr>
          <a:xfrm>
            <a:off x="457198" y="826537"/>
            <a:ext cx="3396552" cy="709838"/>
            <a:chOff x="457198" y="1157650"/>
            <a:chExt cx="3396552" cy="709838"/>
          </a:xfrm>
        </p:grpSpPr>
        <p:sp>
          <p:nvSpPr>
            <p:cNvPr id="979" name="Google Shape;979;p26"/>
            <p:cNvSpPr/>
            <p:nvPr/>
          </p:nvSpPr>
          <p:spPr>
            <a:xfrm>
              <a:off x="3249250" y="1262988"/>
              <a:ext cx="604500" cy="60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01</a:t>
              </a:r>
              <a:endParaRPr sz="1800" b="1" dirty="0">
                <a:solidFill>
                  <a:schemeClr val="lt1"/>
                </a:solidFill>
                <a:latin typeface="Fira Sans Extra Condensed"/>
                <a:ea typeface="Fira Sans Extra Condensed"/>
                <a:cs typeface="Fira Sans Extra Condensed"/>
                <a:sym typeface="Fira Sans Extra Condensed"/>
              </a:endParaRPr>
            </a:p>
          </p:txBody>
        </p:sp>
        <p:sp>
          <p:nvSpPr>
            <p:cNvPr id="980" name="Google Shape;980;p26"/>
            <p:cNvSpPr txBox="1"/>
            <p:nvPr/>
          </p:nvSpPr>
          <p:spPr>
            <a:xfrm>
              <a:off x="457201" y="1157650"/>
              <a:ext cx="24987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SG" sz="1400" b="1" dirty="0">
                  <a:latin typeface="Fira Sans Extra Condensed"/>
                  <a:ea typeface="Fira Sans Extra Condensed"/>
                  <a:cs typeface="Fira Sans Extra Condensed"/>
                  <a:sym typeface="Fira Sans Extra Condensed"/>
                </a:rPr>
                <a:t>D</a:t>
              </a:r>
              <a:r>
                <a:rPr lang="en" sz="1400" b="1" dirty="0">
                  <a:latin typeface="Fira Sans Extra Condensed"/>
                  <a:ea typeface="Fira Sans Extra Condensed"/>
                  <a:cs typeface="Fira Sans Extra Condensed"/>
                  <a:sym typeface="Fira Sans Extra Condensed"/>
                </a:rPr>
                <a:t>f1 = Results_df + Races_df</a:t>
              </a:r>
              <a:endParaRPr sz="1400" b="1" dirty="0">
                <a:solidFill>
                  <a:srgbClr val="000000"/>
                </a:solidFill>
                <a:latin typeface="Fira Sans Extra Condensed"/>
                <a:ea typeface="Fira Sans Extra Condensed"/>
                <a:cs typeface="Fira Sans Extra Condensed"/>
                <a:sym typeface="Fira Sans Extra Condensed"/>
              </a:endParaRPr>
            </a:p>
          </p:txBody>
        </p:sp>
        <p:sp>
          <p:nvSpPr>
            <p:cNvPr id="981" name="Google Shape;981;p26"/>
            <p:cNvSpPr txBox="1"/>
            <p:nvPr/>
          </p:nvSpPr>
          <p:spPr>
            <a:xfrm>
              <a:off x="457198" y="1497100"/>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latin typeface="Roboto"/>
                  <a:ea typeface="Roboto"/>
                  <a:cs typeface="Roboto"/>
                  <a:sym typeface="Roboto"/>
                </a:rPr>
                <a:t>Inner Join on RaceId</a:t>
              </a:r>
              <a:endParaRPr sz="1200" dirty="0">
                <a:latin typeface="Roboto"/>
                <a:ea typeface="Roboto"/>
                <a:cs typeface="Roboto"/>
                <a:sym typeface="Roboto"/>
              </a:endParaRPr>
            </a:p>
          </p:txBody>
        </p:sp>
      </p:grpSp>
      <p:grpSp>
        <p:nvGrpSpPr>
          <p:cNvPr id="982" name="Google Shape;982;p26"/>
          <p:cNvGrpSpPr/>
          <p:nvPr/>
        </p:nvGrpSpPr>
        <p:grpSpPr>
          <a:xfrm>
            <a:off x="454137" y="1665344"/>
            <a:ext cx="3396552" cy="578411"/>
            <a:chOff x="457198" y="2094381"/>
            <a:chExt cx="3396552" cy="700307"/>
          </a:xfrm>
        </p:grpSpPr>
        <p:sp>
          <p:nvSpPr>
            <p:cNvPr id="983" name="Google Shape;983;p26"/>
            <p:cNvSpPr/>
            <p:nvPr/>
          </p:nvSpPr>
          <p:spPr>
            <a:xfrm>
              <a:off x="3249250" y="2094381"/>
              <a:ext cx="604500" cy="666943"/>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02</a:t>
              </a:r>
              <a:endParaRPr sz="1800" b="1" dirty="0">
                <a:solidFill>
                  <a:schemeClr val="lt1"/>
                </a:solidFill>
                <a:latin typeface="Fira Sans Extra Condensed"/>
                <a:ea typeface="Fira Sans Extra Condensed"/>
                <a:cs typeface="Fira Sans Extra Condensed"/>
                <a:sym typeface="Fira Sans Extra Condensed"/>
              </a:endParaRPr>
            </a:p>
          </p:txBody>
        </p:sp>
        <p:sp>
          <p:nvSpPr>
            <p:cNvPr id="984" name="Google Shape;984;p26"/>
            <p:cNvSpPr txBox="1"/>
            <p:nvPr/>
          </p:nvSpPr>
          <p:spPr>
            <a:xfrm>
              <a:off x="457200" y="2123450"/>
              <a:ext cx="24987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SG" sz="1400" b="1" dirty="0">
                  <a:latin typeface="Fira Sans Extra Condensed"/>
                  <a:ea typeface="Fira Sans Extra Condensed"/>
                  <a:cs typeface="Fira Sans Extra Condensed"/>
                  <a:sym typeface="Fira Sans Extra Condensed"/>
                </a:rPr>
                <a:t>D</a:t>
              </a:r>
              <a:r>
                <a:rPr lang="en" sz="1400" b="1" dirty="0">
                  <a:latin typeface="Fira Sans Extra Condensed"/>
                  <a:ea typeface="Fira Sans Extra Condensed"/>
                  <a:cs typeface="Fira Sans Extra Condensed"/>
                  <a:sym typeface="Fira Sans Extra Condensed"/>
                </a:rPr>
                <a:t>f2 = df1 + drivers_df </a:t>
              </a:r>
              <a:endParaRPr sz="1400" b="1" dirty="0">
                <a:solidFill>
                  <a:srgbClr val="000000"/>
                </a:solidFill>
                <a:latin typeface="Fira Sans Extra Condensed"/>
                <a:ea typeface="Fira Sans Extra Condensed"/>
                <a:cs typeface="Fira Sans Extra Condensed"/>
                <a:sym typeface="Fira Sans Extra Condensed"/>
              </a:endParaRPr>
            </a:p>
          </p:txBody>
        </p:sp>
        <p:sp>
          <p:nvSpPr>
            <p:cNvPr id="985" name="Google Shape;985;p26"/>
            <p:cNvSpPr txBox="1"/>
            <p:nvPr/>
          </p:nvSpPr>
          <p:spPr>
            <a:xfrm>
              <a:off x="457198" y="2462888"/>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latin typeface="Roboto"/>
                  <a:ea typeface="Roboto"/>
                  <a:cs typeface="Roboto"/>
                  <a:sym typeface="Roboto"/>
                </a:rPr>
                <a:t>Inner Join on driverId</a:t>
              </a:r>
              <a:endParaRPr sz="1200" dirty="0">
                <a:latin typeface="Roboto"/>
                <a:ea typeface="Roboto"/>
                <a:cs typeface="Roboto"/>
                <a:sym typeface="Roboto"/>
              </a:endParaRPr>
            </a:p>
          </p:txBody>
        </p:sp>
      </p:grpSp>
      <p:grpSp>
        <p:nvGrpSpPr>
          <p:cNvPr id="986" name="Google Shape;986;p26"/>
          <p:cNvGrpSpPr/>
          <p:nvPr/>
        </p:nvGrpSpPr>
        <p:grpSpPr>
          <a:xfrm>
            <a:off x="457128" y="2329357"/>
            <a:ext cx="3396552" cy="671228"/>
            <a:chOff x="457198" y="3089247"/>
            <a:chExt cx="3396552" cy="671228"/>
          </a:xfrm>
        </p:grpSpPr>
        <p:sp>
          <p:nvSpPr>
            <p:cNvPr id="987" name="Google Shape;987;p26"/>
            <p:cNvSpPr/>
            <p:nvPr/>
          </p:nvSpPr>
          <p:spPr>
            <a:xfrm>
              <a:off x="3249250" y="3122613"/>
              <a:ext cx="604500" cy="604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03</a:t>
              </a:r>
              <a:endParaRPr sz="1800" b="1">
                <a:solidFill>
                  <a:schemeClr val="lt1"/>
                </a:solidFill>
                <a:latin typeface="Fira Sans Extra Condensed"/>
                <a:ea typeface="Fira Sans Extra Condensed"/>
                <a:cs typeface="Fira Sans Extra Condensed"/>
                <a:sym typeface="Fira Sans Extra Condensed"/>
              </a:endParaRPr>
            </a:p>
          </p:txBody>
        </p:sp>
        <p:sp>
          <p:nvSpPr>
            <p:cNvPr id="988" name="Google Shape;988;p26"/>
            <p:cNvSpPr txBox="1"/>
            <p:nvPr/>
          </p:nvSpPr>
          <p:spPr>
            <a:xfrm>
              <a:off x="457200" y="3089247"/>
              <a:ext cx="24987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SG" sz="1400" b="1" dirty="0">
                  <a:latin typeface="Fira Sans Extra Condensed"/>
                  <a:ea typeface="Fira Sans Extra Condensed"/>
                  <a:cs typeface="Fira Sans Extra Condensed"/>
                  <a:sym typeface="Fira Sans Extra Condensed"/>
                </a:rPr>
                <a:t>D</a:t>
              </a:r>
              <a:r>
                <a:rPr lang="en" sz="1400" b="1" dirty="0">
                  <a:latin typeface="Fira Sans Extra Condensed"/>
                  <a:ea typeface="Fira Sans Extra Condensed"/>
                  <a:cs typeface="Fira Sans Extra Condensed"/>
                  <a:sym typeface="Fira Sans Extra Condensed"/>
                </a:rPr>
                <a:t>f3 = df2 + constructors_df</a:t>
              </a:r>
              <a:endParaRPr sz="1400" b="1" dirty="0">
                <a:solidFill>
                  <a:srgbClr val="000000"/>
                </a:solidFill>
                <a:latin typeface="Fira Sans Extra Condensed"/>
                <a:ea typeface="Fira Sans Extra Condensed"/>
                <a:cs typeface="Fira Sans Extra Condensed"/>
                <a:sym typeface="Fira Sans Extra Condensed"/>
              </a:endParaRPr>
            </a:p>
          </p:txBody>
        </p:sp>
        <p:sp>
          <p:nvSpPr>
            <p:cNvPr id="989" name="Google Shape;989;p26"/>
            <p:cNvSpPr txBox="1"/>
            <p:nvPr/>
          </p:nvSpPr>
          <p:spPr>
            <a:xfrm>
              <a:off x="457198" y="3428675"/>
              <a:ext cx="2289272"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latin typeface="Roboto"/>
                  <a:ea typeface="Roboto"/>
                  <a:cs typeface="Roboto"/>
                  <a:sym typeface="Roboto"/>
                </a:rPr>
                <a:t>Inner Join on constructorId</a:t>
              </a:r>
              <a:endParaRPr sz="1200" dirty="0">
                <a:latin typeface="Roboto"/>
                <a:ea typeface="Roboto"/>
                <a:cs typeface="Roboto"/>
                <a:sym typeface="Roboto"/>
              </a:endParaRPr>
            </a:p>
          </p:txBody>
        </p:sp>
      </p:grpSp>
      <p:grpSp>
        <p:nvGrpSpPr>
          <p:cNvPr id="990" name="Google Shape;990;p26"/>
          <p:cNvGrpSpPr/>
          <p:nvPr/>
        </p:nvGrpSpPr>
        <p:grpSpPr>
          <a:xfrm>
            <a:off x="457058" y="3085926"/>
            <a:ext cx="3396552" cy="671238"/>
            <a:chOff x="457198" y="4055025"/>
            <a:chExt cx="3396552" cy="671238"/>
          </a:xfrm>
        </p:grpSpPr>
        <p:sp>
          <p:nvSpPr>
            <p:cNvPr id="991" name="Google Shape;991;p26"/>
            <p:cNvSpPr/>
            <p:nvPr/>
          </p:nvSpPr>
          <p:spPr>
            <a:xfrm>
              <a:off x="3249250" y="4088400"/>
              <a:ext cx="604500" cy="604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04</a:t>
              </a:r>
              <a:endParaRPr sz="1800" b="1" dirty="0">
                <a:solidFill>
                  <a:schemeClr val="lt1"/>
                </a:solidFill>
                <a:latin typeface="Fira Sans Extra Condensed"/>
                <a:ea typeface="Fira Sans Extra Condensed"/>
                <a:cs typeface="Fira Sans Extra Condensed"/>
                <a:sym typeface="Fira Sans Extra Condensed"/>
              </a:endParaRPr>
            </a:p>
          </p:txBody>
        </p:sp>
        <p:sp>
          <p:nvSpPr>
            <p:cNvPr id="992" name="Google Shape;992;p26"/>
            <p:cNvSpPr txBox="1"/>
            <p:nvPr/>
          </p:nvSpPr>
          <p:spPr>
            <a:xfrm>
              <a:off x="457200" y="4055025"/>
              <a:ext cx="24987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SG" sz="1400" b="1" dirty="0">
                  <a:latin typeface="Fira Sans Extra Condensed"/>
                  <a:ea typeface="Fira Sans Extra Condensed"/>
                  <a:cs typeface="Fira Sans Extra Condensed"/>
                  <a:sym typeface="Fira Sans Extra Condensed"/>
                </a:rPr>
                <a:t>D</a:t>
              </a:r>
              <a:r>
                <a:rPr lang="en" sz="1400" b="1" dirty="0">
                  <a:latin typeface="Fira Sans Extra Condensed"/>
                  <a:ea typeface="Fira Sans Extra Condensed"/>
                  <a:cs typeface="Fira Sans Extra Condensed"/>
                  <a:sym typeface="Fira Sans Extra Condensed"/>
                </a:rPr>
                <a:t>f4 = df3 + circuit_df</a:t>
              </a:r>
              <a:endParaRPr sz="1400" b="1" dirty="0">
                <a:solidFill>
                  <a:srgbClr val="000000"/>
                </a:solidFill>
                <a:latin typeface="Fira Sans Extra Condensed"/>
                <a:ea typeface="Fira Sans Extra Condensed"/>
                <a:cs typeface="Fira Sans Extra Condensed"/>
                <a:sym typeface="Fira Sans Extra Condensed"/>
              </a:endParaRPr>
            </a:p>
          </p:txBody>
        </p:sp>
        <p:sp>
          <p:nvSpPr>
            <p:cNvPr id="993" name="Google Shape;993;p26"/>
            <p:cNvSpPr txBox="1"/>
            <p:nvPr/>
          </p:nvSpPr>
          <p:spPr>
            <a:xfrm>
              <a:off x="457198" y="4394463"/>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latin typeface="Roboto"/>
                  <a:ea typeface="Roboto"/>
                  <a:cs typeface="Roboto"/>
                  <a:sym typeface="Roboto"/>
                </a:rPr>
                <a:t>Inner Join on circuitId</a:t>
              </a:r>
              <a:endParaRPr sz="1200" dirty="0">
                <a:latin typeface="Roboto"/>
                <a:ea typeface="Roboto"/>
                <a:cs typeface="Roboto"/>
                <a:sym typeface="Roboto"/>
              </a:endParaRPr>
            </a:p>
          </p:txBody>
        </p:sp>
      </p:grpSp>
      <p:sp>
        <p:nvSpPr>
          <p:cNvPr id="994" name="Google Shape;994;p26"/>
          <p:cNvSpPr txBox="1"/>
          <p:nvPr/>
        </p:nvSpPr>
        <p:spPr>
          <a:xfrm>
            <a:off x="5176107" y="427468"/>
            <a:ext cx="4114800" cy="53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dirty="0">
                <a:latin typeface="Fira Sans Extra Condensed"/>
                <a:ea typeface="Fira Sans Extra Condensed"/>
                <a:cs typeface="Fira Sans Extra Condensed"/>
                <a:sym typeface="Fira Sans Extra Condensed"/>
              </a:rPr>
              <a:t>Merged_df</a:t>
            </a:r>
            <a:endParaRPr sz="2100" b="1" dirty="0">
              <a:solidFill>
                <a:srgbClr val="000000"/>
              </a:solidFill>
              <a:latin typeface="Fira Sans Extra Condensed"/>
              <a:ea typeface="Fira Sans Extra Condensed"/>
              <a:cs typeface="Fira Sans Extra Condensed"/>
              <a:sym typeface="Fira Sans Extra Condensed"/>
            </a:endParaRPr>
          </a:p>
        </p:txBody>
      </p:sp>
      <p:sp>
        <p:nvSpPr>
          <p:cNvPr id="995" name="Google Shape;995;p26"/>
          <p:cNvSpPr/>
          <p:nvPr/>
        </p:nvSpPr>
        <p:spPr>
          <a:xfrm>
            <a:off x="5338303" y="2377281"/>
            <a:ext cx="167400" cy="167400"/>
          </a:xfrm>
          <a:prstGeom prst="ellipse">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6" name="Google Shape;996;p26"/>
          <p:cNvCxnSpPr>
            <a:stCxn id="995" idx="2"/>
            <a:endCxn id="979" idx="6"/>
          </p:cNvCxnSpPr>
          <p:nvPr/>
        </p:nvCxnSpPr>
        <p:spPr>
          <a:xfrm flipH="1" flipV="1">
            <a:off x="3853750" y="1234125"/>
            <a:ext cx="1484553" cy="1226856"/>
          </a:xfrm>
          <a:prstGeom prst="straightConnector1">
            <a:avLst/>
          </a:prstGeom>
          <a:noFill/>
          <a:ln w="9525" cap="flat" cmpd="sng">
            <a:solidFill>
              <a:schemeClr val="lt2"/>
            </a:solidFill>
            <a:prstDash val="solid"/>
            <a:round/>
            <a:headEnd type="none" w="med" len="med"/>
            <a:tailEnd type="none" w="med" len="med"/>
          </a:ln>
        </p:spPr>
      </p:cxnSp>
      <p:cxnSp>
        <p:nvCxnSpPr>
          <p:cNvPr id="997" name="Google Shape;997;p26"/>
          <p:cNvCxnSpPr>
            <a:cxnSpLocks/>
            <a:stCxn id="995" idx="2"/>
            <a:endCxn id="983" idx="6"/>
          </p:cNvCxnSpPr>
          <p:nvPr/>
        </p:nvCxnSpPr>
        <p:spPr>
          <a:xfrm flipH="1" flipV="1">
            <a:off x="3850689" y="1940771"/>
            <a:ext cx="1487614" cy="520210"/>
          </a:xfrm>
          <a:prstGeom prst="straightConnector1">
            <a:avLst/>
          </a:prstGeom>
          <a:noFill/>
          <a:ln w="9525" cap="flat" cmpd="sng">
            <a:solidFill>
              <a:schemeClr val="lt2"/>
            </a:solidFill>
            <a:prstDash val="solid"/>
            <a:round/>
            <a:headEnd type="none" w="med" len="med"/>
            <a:tailEnd type="none" w="med" len="med"/>
          </a:ln>
        </p:spPr>
      </p:cxnSp>
      <p:cxnSp>
        <p:nvCxnSpPr>
          <p:cNvPr id="998" name="Google Shape;998;p26"/>
          <p:cNvCxnSpPr>
            <a:stCxn id="995" idx="2"/>
            <a:endCxn id="987" idx="6"/>
          </p:cNvCxnSpPr>
          <p:nvPr/>
        </p:nvCxnSpPr>
        <p:spPr>
          <a:xfrm flipH="1">
            <a:off x="3853680" y="2460981"/>
            <a:ext cx="1484623" cy="203992"/>
          </a:xfrm>
          <a:prstGeom prst="straightConnector1">
            <a:avLst/>
          </a:prstGeom>
          <a:noFill/>
          <a:ln w="9525" cap="flat" cmpd="sng">
            <a:solidFill>
              <a:schemeClr val="lt2"/>
            </a:solidFill>
            <a:prstDash val="solid"/>
            <a:round/>
            <a:headEnd type="none" w="med" len="med"/>
            <a:tailEnd type="none" w="med" len="med"/>
          </a:ln>
        </p:spPr>
      </p:cxnSp>
      <p:cxnSp>
        <p:nvCxnSpPr>
          <p:cNvPr id="999" name="Google Shape;999;p26"/>
          <p:cNvCxnSpPr>
            <a:stCxn id="995" idx="2"/>
            <a:endCxn id="991" idx="6"/>
          </p:cNvCxnSpPr>
          <p:nvPr/>
        </p:nvCxnSpPr>
        <p:spPr>
          <a:xfrm flipH="1">
            <a:off x="3853610" y="2460981"/>
            <a:ext cx="1484693" cy="960570"/>
          </a:xfrm>
          <a:prstGeom prst="straightConnector1">
            <a:avLst/>
          </a:prstGeom>
          <a:noFill/>
          <a:ln w="9525" cap="flat" cmpd="sng">
            <a:solidFill>
              <a:schemeClr val="lt2"/>
            </a:solidFill>
            <a:prstDash val="solid"/>
            <a:round/>
            <a:headEnd type="none" w="med" len="med"/>
            <a:tailEnd type="none" w="med" len="med"/>
          </a:ln>
        </p:spPr>
      </p:cxnSp>
      <p:sp>
        <p:nvSpPr>
          <p:cNvPr id="2" name="Google Shape;452;p19">
            <a:extLst>
              <a:ext uri="{FF2B5EF4-FFF2-40B4-BE49-F238E27FC236}">
                <a16:creationId xmlns:a16="http://schemas.microsoft.com/office/drawing/2014/main" id="{03F05097-69E9-85A2-C13B-643E07B8E863}"/>
              </a:ext>
            </a:extLst>
          </p:cNvPr>
          <p:cNvSpPr txBox="1">
            <a:spLocks/>
          </p:cNvSpPr>
          <p:nvPr/>
        </p:nvSpPr>
        <p:spPr>
          <a:xfrm>
            <a:off x="714733" y="102555"/>
            <a:ext cx="7765322" cy="727838"/>
          </a:xfrm>
          <a:prstGeom prst="rect">
            <a:avLst/>
          </a:prstGeom>
          <a:effectLst>
            <a:outerShdw blurRad="25400" dir="17880000">
              <a:srgbClr val="000000">
                <a:alpha val="46000"/>
              </a:srgbClr>
            </a:outerShdw>
          </a:effectLst>
        </p:spPr>
        <p:txBody>
          <a:bodyPr spcFirstLastPara="1" vert="horz" wrap="square" lIns="91425" tIns="91425" rIns="91425" bIns="91425" rtlCol="0" anchor="ctr" anchorCtr="0">
            <a:noAutofit/>
          </a:bodyPr>
          <a:lstStyle>
            <a:lvl1pPr algn="ctr" defTabSz="342900" rtl="0" eaLnBrk="1" latinLnBrk="0" hangingPunct="1">
              <a:spcBef>
                <a:spcPct val="0"/>
              </a:spcBef>
              <a:buNone/>
              <a:defRPr sz="3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dirty="0"/>
              <a:t>Merging of Tables</a:t>
            </a:r>
          </a:p>
        </p:txBody>
      </p:sp>
      <p:grpSp>
        <p:nvGrpSpPr>
          <p:cNvPr id="5" name="Google Shape;990;p26">
            <a:extLst>
              <a:ext uri="{FF2B5EF4-FFF2-40B4-BE49-F238E27FC236}">
                <a16:creationId xmlns:a16="http://schemas.microsoft.com/office/drawing/2014/main" id="{FB43420A-2B79-01F3-8710-9AC77989AFF8}"/>
              </a:ext>
            </a:extLst>
          </p:cNvPr>
          <p:cNvGrpSpPr/>
          <p:nvPr/>
        </p:nvGrpSpPr>
        <p:grpSpPr>
          <a:xfrm>
            <a:off x="454136" y="3864531"/>
            <a:ext cx="3399473" cy="604500"/>
            <a:chOff x="396764" y="4088400"/>
            <a:chExt cx="3456986" cy="604500"/>
          </a:xfrm>
        </p:grpSpPr>
        <p:sp>
          <p:nvSpPr>
            <p:cNvPr id="6" name="Google Shape;991;p26">
              <a:extLst>
                <a:ext uri="{FF2B5EF4-FFF2-40B4-BE49-F238E27FC236}">
                  <a16:creationId xmlns:a16="http://schemas.microsoft.com/office/drawing/2014/main" id="{5F5D9B34-091A-5336-E62C-57FDE18839F6}"/>
                </a:ext>
              </a:extLst>
            </p:cNvPr>
            <p:cNvSpPr/>
            <p:nvPr/>
          </p:nvSpPr>
          <p:spPr>
            <a:xfrm>
              <a:off x="3249250" y="4088400"/>
              <a:ext cx="604500" cy="604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05</a:t>
              </a:r>
              <a:endParaRPr sz="1800" b="1" dirty="0">
                <a:solidFill>
                  <a:schemeClr val="lt1"/>
                </a:solidFill>
                <a:latin typeface="Fira Sans Extra Condensed"/>
                <a:ea typeface="Fira Sans Extra Condensed"/>
                <a:cs typeface="Fira Sans Extra Condensed"/>
                <a:sym typeface="Fira Sans Extra Condensed"/>
              </a:endParaRPr>
            </a:p>
          </p:txBody>
        </p:sp>
        <p:sp>
          <p:nvSpPr>
            <p:cNvPr id="7" name="Google Shape;992;p26">
              <a:extLst>
                <a:ext uri="{FF2B5EF4-FFF2-40B4-BE49-F238E27FC236}">
                  <a16:creationId xmlns:a16="http://schemas.microsoft.com/office/drawing/2014/main" id="{F1542A62-4AD4-0C95-A7AB-9FADF44B38CF}"/>
                </a:ext>
              </a:extLst>
            </p:cNvPr>
            <p:cNvSpPr txBox="1"/>
            <p:nvPr/>
          </p:nvSpPr>
          <p:spPr>
            <a:xfrm>
              <a:off x="396764" y="4218968"/>
              <a:ext cx="24987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b="1" dirty="0">
                  <a:latin typeface="Fira Sans Extra Condensed"/>
                  <a:ea typeface="Fira Sans Extra Condensed"/>
                  <a:cs typeface="Fira Sans Extra Condensed"/>
                  <a:sym typeface="Fira Sans Extra Condensed"/>
                </a:rPr>
                <a:t>Merged_df = df4</a:t>
              </a:r>
              <a:endParaRPr sz="1400" b="1" dirty="0">
                <a:solidFill>
                  <a:srgbClr val="000000"/>
                </a:solidFill>
                <a:latin typeface="Fira Sans Extra Condensed"/>
                <a:ea typeface="Fira Sans Extra Condensed"/>
                <a:cs typeface="Fira Sans Extra Condensed"/>
                <a:sym typeface="Fira Sans Extra Condensed"/>
              </a:endParaRPr>
            </a:p>
          </p:txBody>
        </p:sp>
      </p:grpSp>
      <p:cxnSp>
        <p:nvCxnSpPr>
          <p:cNvPr id="9" name="Google Shape;999;p26">
            <a:extLst>
              <a:ext uri="{FF2B5EF4-FFF2-40B4-BE49-F238E27FC236}">
                <a16:creationId xmlns:a16="http://schemas.microsoft.com/office/drawing/2014/main" id="{39DD25D1-C043-DB07-96B9-AB7A069A206E}"/>
              </a:ext>
            </a:extLst>
          </p:cNvPr>
          <p:cNvCxnSpPr>
            <a:cxnSpLocks/>
            <a:stCxn id="995" idx="2"/>
            <a:endCxn id="6" idx="6"/>
          </p:cNvCxnSpPr>
          <p:nvPr/>
        </p:nvCxnSpPr>
        <p:spPr>
          <a:xfrm flipH="1">
            <a:off x="3853609" y="2460981"/>
            <a:ext cx="1484694" cy="1705800"/>
          </a:xfrm>
          <a:prstGeom prst="straightConnector1">
            <a:avLst/>
          </a:prstGeom>
          <a:noFill/>
          <a:ln w="9525" cap="flat" cmpd="sng">
            <a:solidFill>
              <a:schemeClr val="lt2"/>
            </a:solidFill>
            <a:prstDash val="solid"/>
            <a:round/>
            <a:headEnd type="none" w="med" len="med"/>
            <a:tailEnd type="none" w="med" len="med"/>
          </a:ln>
        </p:spPr>
      </p:cxnSp>
      <p:pic>
        <p:nvPicPr>
          <p:cNvPr id="15" name="Picture 14">
            <a:extLst>
              <a:ext uri="{FF2B5EF4-FFF2-40B4-BE49-F238E27FC236}">
                <a16:creationId xmlns:a16="http://schemas.microsoft.com/office/drawing/2014/main" id="{C5BA41FD-71BB-EDA1-E4B7-CE96B4C4EF0B}"/>
              </a:ext>
            </a:extLst>
          </p:cNvPr>
          <p:cNvPicPr>
            <a:picLocks noChangeAspect="1"/>
          </p:cNvPicPr>
          <p:nvPr/>
        </p:nvPicPr>
        <p:blipFill>
          <a:blip r:embed="rId3"/>
          <a:stretch>
            <a:fillRect/>
          </a:stretch>
        </p:blipFill>
        <p:spPr>
          <a:xfrm>
            <a:off x="8319114" y="71049"/>
            <a:ext cx="644422" cy="644422"/>
          </a:xfrm>
          <a:prstGeom prst="rect">
            <a:avLst/>
          </a:prstGeom>
        </p:spPr>
      </p:pic>
      <p:pic>
        <p:nvPicPr>
          <p:cNvPr id="4" name="Picture 3">
            <a:extLst>
              <a:ext uri="{FF2B5EF4-FFF2-40B4-BE49-F238E27FC236}">
                <a16:creationId xmlns:a16="http://schemas.microsoft.com/office/drawing/2014/main" id="{C309DD97-EF10-DF23-6BC6-54451C57C29C}"/>
              </a:ext>
            </a:extLst>
          </p:cNvPr>
          <p:cNvPicPr>
            <a:picLocks noChangeAspect="1"/>
          </p:cNvPicPr>
          <p:nvPr/>
        </p:nvPicPr>
        <p:blipFill>
          <a:blip r:embed="rId4"/>
          <a:stretch>
            <a:fillRect/>
          </a:stretch>
        </p:blipFill>
        <p:spPr>
          <a:xfrm>
            <a:off x="5505703" y="962668"/>
            <a:ext cx="3551346" cy="353918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9"/>
          <p:cNvSpPr/>
          <p:nvPr/>
        </p:nvSpPr>
        <p:spPr>
          <a:xfrm>
            <a:off x="6763600" y="2425750"/>
            <a:ext cx="1203600" cy="120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9"/>
          <p:cNvSpPr txBox="1">
            <a:spLocks noGrp="1"/>
          </p:cNvSpPr>
          <p:nvPr>
            <p:ph type="title"/>
          </p:nvPr>
        </p:nvSpPr>
        <p:spPr>
          <a:xfrm>
            <a:off x="333955" y="101592"/>
            <a:ext cx="8120706" cy="727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Creation of Target feature &amp; Additional Features</a:t>
            </a:r>
            <a:endParaRPr dirty="0"/>
          </a:p>
        </p:txBody>
      </p:sp>
      <p:sp>
        <p:nvSpPr>
          <p:cNvPr id="488" name="Google Shape;488;p19"/>
          <p:cNvSpPr/>
          <p:nvPr/>
        </p:nvSpPr>
        <p:spPr>
          <a:xfrm>
            <a:off x="737251" y="1211750"/>
            <a:ext cx="2078040" cy="78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Target Feature</a:t>
            </a:r>
            <a:endParaRPr sz="1800" b="1" dirty="0">
              <a:solidFill>
                <a:schemeClr val="lt1"/>
              </a:solidFill>
              <a:latin typeface="Fira Sans Extra Condensed"/>
              <a:ea typeface="Fira Sans Extra Condensed"/>
              <a:cs typeface="Fira Sans Extra Condensed"/>
              <a:sym typeface="Fira Sans Extra Condensed"/>
            </a:endParaRPr>
          </a:p>
        </p:txBody>
      </p:sp>
      <p:sp>
        <p:nvSpPr>
          <p:cNvPr id="492" name="Google Shape;492;p19"/>
          <p:cNvSpPr/>
          <p:nvPr/>
        </p:nvSpPr>
        <p:spPr>
          <a:xfrm>
            <a:off x="6376474" y="1211750"/>
            <a:ext cx="1981200" cy="784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Fira Sans Extra Condensed"/>
                <a:ea typeface="Fira Sans Extra Condensed"/>
                <a:cs typeface="Fira Sans Extra Condensed"/>
                <a:sym typeface="Fira Sans Extra Condensed"/>
              </a:rPr>
              <a:t>Creation of Features</a:t>
            </a:r>
            <a:endParaRPr sz="1800" b="1" dirty="0">
              <a:solidFill>
                <a:schemeClr val="lt1"/>
              </a:solidFill>
              <a:latin typeface="Fira Sans Extra Condensed"/>
              <a:ea typeface="Fira Sans Extra Condensed"/>
              <a:cs typeface="Fira Sans Extra Condensed"/>
              <a:sym typeface="Fira Sans Extra Condensed"/>
            </a:endParaRPr>
          </a:p>
        </p:txBody>
      </p:sp>
      <p:grpSp>
        <p:nvGrpSpPr>
          <p:cNvPr id="493" name="Google Shape;493;p19"/>
          <p:cNvGrpSpPr/>
          <p:nvPr/>
        </p:nvGrpSpPr>
        <p:grpSpPr>
          <a:xfrm>
            <a:off x="3886200" y="1114550"/>
            <a:ext cx="1371604" cy="3617430"/>
            <a:chOff x="3886200" y="1114550"/>
            <a:chExt cx="1371604" cy="3617430"/>
          </a:xfrm>
        </p:grpSpPr>
        <p:grpSp>
          <p:nvGrpSpPr>
            <p:cNvPr id="494" name="Google Shape;494;p19"/>
            <p:cNvGrpSpPr/>
            <p:nvPr/>
          </p:nvGrpSpPr>
          <p:grpSpPr>
            <a:xfrm>
              <a:off x="3886200" y="1114550"/>
              <a:ext cx="1371604" cy="3617430"/>
              <a:chOff x="1657350" y="1114550"/>
              <a:chExt cx="1371604" cy="3617430"/>
            </a:xfrm>
          </p:grpSpPr>
          <p:sp>
            <p:nvSpPr>
              <p:cNvPr id="495" name="Google Shape;495;p19"/>
              <p:cNvSpPr/>
              <p:nvPr/>
            </p:nvSpPr>
            <p:spPr>
              <a:xfrm>
                <a:off x="1914024" y="3062466"/>
                <a:ext cx="208914" cy="934473"/>
              </a:xfrm>
              <a:custGeom>
                <a:avLst/>
                <a:gdLst/>
                <a:ahLst/>
                <a:cxnLst/>
                <a:rect l="l" t="t" r="r" b="b"/>
                <a:pathLst>
                  <a:path w="6277" h="28077" extrusionOk="0">
                    <a:moveTo>
                      <a:pt x="2747" y="1"/>
                    </a:moveTo>
                    <a:lnTo>
                      <a:pt x="2648" y="214"/>
                    </a:lnTo>
                    <a:lnTo>
                      <a:pt x="2420" y="741"/>
                    </a:lnTo>
                    <a:lnTo>
                      <a:pt x="2263" y="1125"/>
                    </a:lnTo>
                    <a:lnTo>
                      <a:pt x="2078" y="1580"/>
                    </a:lnTo>
                    <a:lnTo>
                      <a:pt x="1893" y="2107"/>
                    </a:lnTo>
                    <a:lnTo>
                      <a:pt x="1680" y="2704"/>
                    </a:lnTo>
                    <a:lnTo>
                      <a:pt x="1481" y="3359"/>
                    </a:lnTo>
                    <a:lnTo>
                      <a:pt x="1267" y="4070"/>
                    </a:lnTo>
                    <a:lnTo>
                      <a:pt x="1054" y="4839"/>
                    </a:lnTo>
                    <a:lnTo>
                      <a:pt x="840" y="5664"/>
                    </a:lnTo>
                    <a:lnTo>
                      <a:pt x="655" y="6532"/>
                    </a:lnTo>
                    <a:lnTo>
                      <a:pt x="485" y="7457"/>
                    </a:lnTo>
                    <a:lnTo>
                      <a:pt x="328" y="8411"/>
                    </a:lnTo>
                    <a:lnTo>
                      <a:pt x="200" y="9421"/>
                    </a:lnTo>
                    <a:lnTo>
                      <a:pt x="143" y="9933"/>
                    </a:lnTo>
                    <a:lnTo>
                      <a:pt x="100" y="10460"/>
                    </a:lnTo>
                    <a:lnTo>
                      <a:pt x="58" y="10986"/>
                    </a:lnTo>
                    <a:lnTo>
                      <a:pt x="29" y="11527"/>
                    </a:lnTo>
                    <a:lnTo>
                      <a:pt x="15" y="12068"/>
                    </a:lnTo>
                    <a:lnTo>
                      <a:pt x="1" y="12623"/>
                    </a:lnTo>
                    <a:lnTo>
                      <a:pt x="1" y="13178"/>
                    </a:lnTo>
                    <a:lnTo>
                      <a:pt x="29" y="13747"/>
                    </a:lnTo>
                    <a:lnTo>
                      <a:pt x="44" y="14316"/>
                    </a:lnTo>
                    <a:lnTo>
                      <a:pt x="86" y="14899"/>
                    </a:lnTo>
                    <a:lnTo>
                      <a:pt x="143" y="15483"/>
                    </a:lnTo>
                    <a:lnTo>
                      <a:pt x="214" y="16066"/>
                    </a:lnTo>
                    <a:lnTo>
                      <a:pt x="285" y="16650"/>
                    </a:lnTo>
                    <a:lnTo>
                      <a:pt x="385" y="17247"/>
                    </a:lnTo>
                    <a:lnTo>
                      <a:pt x="499" y="17845"/>
                    </a:lnTo>
                    <a:lnTo>
                      <a:pt x="627" y="18443"/>
                    </a:lnTo>
                    <a:lnTo>
                      <a:pt x="769" y="19040"/>
                    </a:lnTo>
                    <a:lnTo>
                      <a:pt x="940" y="19652"/>
                    </a:lnTo>
                    <a:lnTo>
                      <a:pt x="1111" y="20250"/>
                    </a:lnTo>
                    <a:lnTo>
                      <a:pt x="1310" y="20862"/>
                    </a:lnTo>
                    <a:lnTo>
                      <a:pt x="1538" y="21474"/>
                    </a:lnTo>
                    <a:lnTo>
                      <a:pt x="1765" y="22071"/>
                    </a:lnTo>
                    <a:lnTo>
                      <a:pt x="2022" y="22683"/>
                    </a:lnTo>
                    <a:lnTo>
                      <a:pt x="2306" y="23295"/>
                    </a:lnTo>
                    <a:lnTo>
                      <a:pt x="2605" y="23893"/>
                    </a:lnTo>
                    <a:lnTo>
                      <a:pt x="2932" y="24505"/>
                    </a:lnTo>
                    <a:lnTo>
                      <a:pt x="3274" y="25102"/>
                    </a:lnTo>
                    <a:lnTo>
                      <a:pt x="3630" y="25700"/>
                    </a:lnTo>
                    <a:lnTo>
                      <a:pt x="4028" y="26298"/>
                    </a:lnTo>
                    <a:lnTo>
                      <a:pt x="4441" y="26895"/>
                    </a:lnTo>
                    <a:lnTo>
                      <a:pt x="4882" y="27493"/>
                    </a:lnTo>
                    <a:lnTo>
                      <a:pt x="5351" y="28076"/>
                    </a:lnTo>
                    <a:lnTo>
                      <a:pt x="6276" y="27322"/>
                    </a:lnTo>
                    <a:lnTo>
                      <a:pt x="5821" y="26767"/>
                    </a:lnTo>
                    <a:lnTo>
                      <a:pt x="5408" y="26198"/>
                    </a:lnTo>
                    <a:lnTo>
                      <a:pt x="5010" y="25629"/>
                    </a:lnTo>
                    <a:lnTo>
                      <a:pt x="4640" y="25060"/>
                    </a:lnTo>
                    <a:lnTo>
                      <a:pt x="4298" y="24490"/>
                    </a:lnTo>
                    <a:lnTo>
                      <a:pt x="3971" y="23921"/>
                    </a:lnTo>
                    <a:lnTo>
                      <a:pt x="3658" y="23338"/>
                    </a:lnTo>
                    <a:lnTo>
                      <a:pt x="3373" y="22769"/>
                    </a:lnTo>
                    <a:lnTo>
                      <a:pt x="3117" y="22185"/>
                    </a:lnTo>
                    <a:lnTo>
                      <a:pt x="2861" y="21602"/>
                    </a:lnTo>
                    <a:lnTo>
                      <a:pt x="2648" y="21033"/>
                    </a:lnTo>
                    <a:lnTo>
                      <a:pt x="2434" y="20449"/>
                    </a:lnTo>
                    <a:lnTo>
                      <a:pt x="2249" y="19866"/>
                    </a:lnTo>
                    <a:lnTo>
                      <a:pt x="2078" y="19297"/>
                    </a:lnTo>
                    <a:lnTo>
                      <a:pt x="1922" y="18713"/>
                    </a:lnTo>
                    <a:lnTo>
                      <a:pt x="1780" y="18144"/>
                    </a:lnTo>
                    <a:lnTo>
                      <a:pt x="1666" y="17575"/>
                    </a:lnTo>
                    <a:lnTo>
                      <a:pt x="1552" y="17005"/>
                    </a:lnTo>
                    <a:lnTo>
                      <a:pt x="1467" y="16436"/>
                    </a:lnTo>
                    <a:lnTo>
                      <a:pt x="1381" y="15867"/>
                    </a:lnTo>
                    <a:lnTo>
                      <a:pt x="1324" y="15312"/>
                    </a:lnTo>
                    <a:lnTo>
                      <a:pt x="1267" y="14757"/>
                    </a:lnTo>
                    <a:lnTo>
                      <a:pt x="1239" y="14216"/>
                    </a:lnTo>
                    <a:lnTo>
                      <a:pt x="1210" y="13661"/>
                    </a:lnTo>
                    <a:lnTo>
                      <a:pt x="1196" y="13121"/>
                    </a:lnTo>
                    <a:lnTo>
                      <a:pt x="1196" y="12594"/>
                    </a:lnTo>
                    <a:lnTo>
                      <a:pt x="1196" y="12068"/>
                    </a:lnTo>
                    <a:lnTo>
                      <a:pt x="1225" y="11541"/>
                    </a:lnTo>
                    <a:lnTo>
                      <a:pt x="1239" y="11029"/>
                    </a:lnTo>
                    <a:lnTo>
                      <a:pt x="1282" y="10517"/>
                    </a:lnTo>
                    <a:lnTo>
                      <a:pt x="1324" y="10019"/>
                    </a:lnTo>
                    <a:lnTo>
                      <a:pt x="1381" y="9535"/>
                    </a:lnTo>
                    <a:lnTo>
                      <a:pt x="1495" y="8581"/>
                    </a:lnTo>
                    <a:lnTo>
                      <a:pt x="1652" y="7656"/>
                    </a:lnTo>
                    <a:lnTo>
                      <a:pt x="1822" y="6774"/>
                    </a:lnTo>
                    <a:lnTo>
                      <a:pt x="2007" y="5949"/>
                    </a:lnTo>
                    <a:lnTo>
                      <a:pt x="2192" y="5166"/>
                    </a:lnTo>
                    <a:lnTo>
                      <a:pt x="2392" y="4426"/>
                    </a:lnTo>
                    <a:lnTo>
                      <a:pt x="2605" y="3743"/>
                    </a:lnTo>
                    <a:lnTo>
                      <a:pt x="2804" y="3117"/>
                    </a:lnTo>
                    <a:lnTo>
                      <a:pt x="3003" y="2548"/>
                    </a:lnTo>
                    <a:lnTo>
                      <a:pt x="3174" y="2050"/>
                    </a:lnTo>
                    <a:lnTo>
                      <a:pt x="3501" y="1253"/>
                    </a:lnTo>
                    <a:lnTo>
                      <a:pt x="3715" y="741"/>
                    </a:lnTo>
                    <a:lnTo>
                      <a:pt x="3814" y="541"/>
                    </a:lnTo>
                    <a:lnTo>
                      <a:pt x="2747"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9"/>
              <p:cNvSpPr/>
              <p:nvPr/>
            </p:nvSpPr>
            <p:spPr>
              <a:xfrm>
                <a:off x="2211002" y="3288386"/>
                <a:ext cx="168609" cy="466055"/>
              </a:xfrm>
              <a:custGeom>
                <a:avLst/>
                <a:gdLst/>
                <a:ahLst/>
                <a:cxnLst/>
                <a:rect l="l" t="t" r="r" b="b"/>
                <a:pathLst>
                  <a:path w="5066" h="14003" extrusionOk="0">
                    <a:moveTo>
                      <a:pt x="0" y="0"/>
                    </a:moveTo>
                    <a:lnTo>
                      <a:pt x="0" y="14003"/>
                    </a:lnTo>
                    <a:lnTo>
                      <a:pt x="5066" y="14003"/>
                    </a:lnTo>
                    <a:lnTo>
                      <a:pt x="5066" y="0"/>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9"/>
              <p:cNvSpPr/>
              <p:nvPr/>
            </p:nvSpPr>
            <p:spPr>
              <a:xfrm>
                <a:off x="2496099" y="3258532"/>
                <a:ext cx="168642" cy="495909"/>
              </a:xfrm>
              <a:custGeom>
                <a:avLst/>
                <a:gdLst/>
                <a:ahLst/>
                <a:cxnLst/>
                <a:rect l="l" t="t" r="r" b="b"/>
                <a:pathLst>
                  <a:path w="5067" h="14900" extrusionOk="0">
                    <a:moveTo>
                      <a:pt x="0" y="1"/>
                    </a:moveTo>
                    <a:lnTo>
                      <a:pt x="0" y="14900"/>
                    </a:lnTo>
                    <a:lnTo>
                      <a:pt x="5066" y="14900"/>
                    </a:lnTo>
                    <a:lnTo>
                      <a:pt x="5066" y="1"/>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9"/>
              <p:cNvSpPr/>
              <p:nvPr/>
            </p:nvSpPr>
            <p:spPr>
              <a:xfrm>
                <a:off x="2107261" y="3650232"/>
                <a:ext cx="667813" cy="1081748"/>
              </a:xfrm>
              <a:custGeom>
                <a:avLst/>
                <a:gdLst/>
                <a:ahLst/>
                <a:cxnLst/>
                <a:rect l="l" t="t" r="r" b="b"/>
                <a:pathLst>
                  <a:path w="20065" h="32502" extrusionOk="0">
                    <a:moveTo>
                      <a:pt x="10033" y="0"/>
                    </a:moveTo>
                    <a:lnTo>
                      <a:pt x="9520" y="14"/>
                    </a:lnTo>
                    <a:lnTo>
                      <a:pt x="9008" y="57"/>
                    </a:lnTo>
                    <a:lnTo>
                      <a:pt x="8510" y="128"/>
                    </a:lnTo>
                    <a:lnTo>
                      <a:pt x="8012" y="214"/>
                    </a:lnTo>
                    <a:lnTo>
                      <a:pt x="7528" y="327"/>
                    </a:lnTo>
                    <a:lnTo>
                      <a:pt x="7044" y="455"/>
                    </a:lnTo>
                    <a:lnTo>
                      <a:pt x="6589" y="612"/>
                    </a:lnTo>
                    <a:lnTo>
                      <a:pt x="6134" y="797"/>
                    </a:lnTo>
                    <a:lnTo>
                      <a:pt x="5678" y="996"/>
                    </a:lnTo>
                    <a:lnTo>
                      <a:pt x="5252" y="1224"/>
                    </a:lnTo>
                    <a:lnTo>
                      <a:pt x="4825" y="1466"/>
                    </a:lnTo>
                    <a:lnTo>
                      <a:pt x="4426" y="1722"/>
                    </a:lnTo>
                    <a:lnTo>
                      <a:pt x="4028" y="2006"/>
                    </a:lnTo>
                    <a:lnTo>
                      <a:pt x="3658" y="2291"/>
                    </a:lnTo>
                    <a:lnTo>
                      <a:pt x="3288" y="2618"/>
                    </a:lnTo>
                    <a:lnTo>
                      <a:pt x="2946" y="2946"/>
                    </a:lnTo>
                    <a:lnTo>
                      <a:pt x="2605" y="3287"/>
                    </a:lnTo>
                    <a:lnTo>
                      <a:pt x="2292" y="3657"/>
                    </a:lnTo>
                    <a:lnTo>
                      <a:pt x="1993" y="4041"/>
                    </a:lnTo>
                    <a:lnTo>
                      <a:pt x="1708" y="4426"/>
                    </a:lnTo>
                    <a:lnTo>
                      <a:pt x="1452" y="4838"/>
                    </a:lnTo>
                    <a:lnTo>
                      <a:pt x="1210" y="5251"/>
                    </a:lnTo>
                    <a:lnTo>
                      <a:pt x="997" y="5692"/>
                    </a:lnTo>
                    <a:lnTo>
                      <a:pt x="798" y="6133"/>
                    </a:lnTo>
                    <a:lnTo>
                      <a:pt x="613" y="6589"/>
                    </a:lnTo>
                    <a:lnTo>
                      <a:pt x="456" y="7058"/>
                    </a:lnTo>
                    <a:lnTo>
                      <a:pt x="314" y="7528"/>
                    </a:lnTo>
                    <a:lnTo>
                      <a:pt x="200" y="8012"/>
                    </a:lnTo>
                    <a:lnTo>
                      <a:pt x="115" y="8510"/>
                    </a:lnTo>
                    <a:lnTo>
                      <a:pt x="58" y="9008"/>
                    </a:lnTo>
                    <a:lnTo>
                      <a:pt x="15" y="9520"/>
                    </a:lnTo>
                    <a:lnTo>
                      <a:pt x="1" y="10032"/>
                    </a:lnTo>
                    <a:lnTo>
                      <a:pt x="1" y="22483"/>
                    </a:lnTo>
                    <a:lnTo>
                      <a:pt x="15" y="22996"/>
                    </a:lnTo>
                    <a:lnTo>
                      <a:pt x="58" y="23508"/>
                    </a:lnTo>
                    <a:lnTo>
                      <a:pt x="115" y="24006"/>
                    </a:lnTo>
                    <a:lnTo>
                      <a:pt x="200" y="24504"/>
                    </a:lnTo>
                    <a:lnTo>
                      <a:pt x="314" y="24988"/>
                    </a:lnTo>
                    <a:lnTo>
                      <a:pt x="456" y="25457"/>
                    </a:lnTo>
                    <a:lnTo>
                      <a:pt x="613" y="25927"/>
                    </a:lnTo>
                    <a:lnTo>
                      <a:pt x="798" y="26382"/>
                    </a:lnTo>
                    <a:lnTo>
                      <a:pt x="997" y="26823"/>
                    </a:lnTo>
                    <a:lnTo>
                      <a:pt x="1210" y="27265"/>
                    </a:lnTo>
                    <a:lnTo>
                      <a:pt x="1452" y="27677"/>
                    </a:lnTo>
                    <a:lnTo>
                      <a:pt x="1708" y="28090"/>
                    </a:lnTo>
                    <a:lnTo>
                      <a:pt x="1993" y="28474"/>
                    </a:lnTo>
                    <a:lnTo>
                      <a:pt x="2292" y="28858"/>
                    </a:lnTo>
                    <a:lnTo>
                      <a:pt x="2605" y="29214"/>
                    </a:lnTo>
                    <a:lnTo>
                      <a:pt x="2946" y="29570"/>
                    </a:lnTo>
                    <a:lnTo>
                      <a:pt x="3288" y="29897"/>
                    </a:lnTo>
                    <a:lnTo>
                      <a:pt x="3658" y="30210"/>
                    </a:lnTo>
                    <a:lnTo>
                      <a:pt x="4028" y="30509"/>
                    </a:lnTo>
                    <a:lnTo>
                      <a:pt x="4426" y="30794"/>
                    </a:lnTo>
                    <a:lnTo>
                      <a:pt x="4825" y="31050"/>
                    </a:lnTo>
                    <a:lnTo>
                      <a:pt x="5252" y="31292"/>
                    </a:lnTo>
                    <a:lnTo>
                      <a:pt x="5678" y="31519"/>
                    </a:lnTo>
                    <a:lnTo>
                      <a:pt x="6134" y="31719"/>
                    </a:lnTo>
                    <a:lnTo>
                      <a:pt x="6589" y="31904"/>
                    </a:lnTo>
                    <a:lnTo>
                      <a:pt x="7044" y="32060"/>
                    </a:lnTo>
                    <a:lnTo>
                      <a:pt x="7528" y="32188"/>
                    </a:lnTo>
                    <a:lnTo>
                      <a:pt x="8012" y="32302"/>
                    </a:lnTo>
                    <a:lnTo>
                      <a:pt x="8510" y="32387"/>
                    </a:lnTo>
                    <a:lnTo>
                      <a:pt x="9008" y="32459"/>
                    </a:lnTo>
                    <a:lnTo>
                      <a:pt x="9520" y="32487"/>
                    </a:lnTo>
                    <a:lnTo>
                      <a:pt x="10033" y="32501"/>
                    </a:lnTo>
                    <a:lnTo>
                      <a:pt x="10545" y="32487"/>
                    </a:lnTo>
                    <a:lnTo>
                      <a:pt x="11057" y="32459"/>
                    </a:lnTo>
                    <a:lnTo>
                      <a:pt x="11555" y="32387"/>
                    </a:lnTo>
                    <a:lnTo>
                      <a:pt x="12053" y="32302"/>
                    </a:lnTo>
                    <a:lnTo>
                      <a:pt x="12537" y="32188"/>
                    </a:lnTo>
                    <a:lnTo>
                      <a:pt x="13021" y="32060"/>
                    </a:lnTo>
                    <a:lnTo>
                      <a:pt x="13476" y="31904"/>
                    </a:lnTo>
                    <a:lnTo>
                      <a:pt x="13932" y="31719"/>
                    </a:lnTo>
                    <a:lnTo>
                      <a:pt x="14387" y="31519"/>
                    </a:lnTo>
                    <a:lnTo>
                      <a:pt x="14814" y="31292"/>
                    </a:lnTo>
                    <a:lnTo>
                      <a:pt x="15227" y="31050"/>
                    </a:lnTo>
                    <a:lnTo>
                      <a:pt x="15639" y="30794"/>
                    </a:lnTo>
                    <a:lnTo>
                      <a:pt x="16038" y="30509"/>
                    </a:lnTo>
                    <a:lnTo>
                      <a:pt x="16408" y="30210"/>
                    </a:lnTo>
                    <a:lnTo>
                      <a:pt x="16778" y="29897"/>
                    </a:lnTo>
                    <a:lnTo>
                      <a:pt x="17119" y="29570"/>
                    </a:lnTo>
                    <a:lnTo>
                      <a:pt x="17461" y="29214"/>
                    </a:lnTo>
                    <a:lnTo>
                      <a:pt x="17774" y="28858"/>
                    </a:lnTo>
                    <a:lnTo>
                      <a:pt x="18073" y="28474"/>
                    </a:lnTo>
                    <a:lnTo>
                      <a:pt x="18343" y="28090"/>
                    </a:lnTo>
                    <a:lnTo>
                      <a:pt x="18613" y="27677"/>
                    </a:lnTo>
                    <a:lnTo>
                      <a:pt x="18855" y="27265"/>
                    </a:lnTo>
                    <a:lnTo>
                      <a:pt x="19069" y="26823"/>
                    </a:lnTo>
                    <a:lnTo>
                      <a:pt x="19268" y="26382"/>
                    </a:lnTo>
                    <a:lnTo>
                      <a:pt x="19453" y="25927"/>
                    </a:lnTo>
                    <a:lnTo>
                      <a:pt x="19609" y="25457"/>
                    </a:lnTo>
                    <a:lnTo>
                      <a:pt x="19752" y="24988"/>
                    </a:lnTo>
                    <a:lnTo>
                      <a:pt x="19866" y="24504"/>
                    </a:lnTo>
                    <a:lnTo>
                      <a:pt x="19951" y="24006"/>
                    </a:lnTo>
                    <a:lnTo>
                      <a:pt x="20008" y="23508"/>
                    </a:lnTo>
                    <a:lnTo>
                      <a:pt x="20051" y="22996"/>
                    </a:lnTo>
                    <a:lnTo>
                      <a:pt x="20065" y="22483"/>
                    </a:lnTo>
                    <a:lnTo>
                      <a:pt x="20065" y="10032"/>
                    </a:lnTo>
                    <a:lnTo>
                      <a:pt x="20051" y="9520"/>
                    </a:lnTo>
                    <a:lnTo>
                      <a:pt x="20008" y="9008"/>
                    </a:lnTo>
                    <a:lnTo>
                      <a:pt x="19951" y="8510"/>
                    </a:lnTo>
                    <a:lnTo>
                      <a:pt x="19866" y="8012"/>
                    </a:lnTo>
                    <a:lnTo>
                      <a:pt x="19752" y="7528"/>
                    </a:lnTo>
                    <a:lnTo>
                      <a:pt x="19609" y="7058"/>
                    </a:lnTo>
                    <a:lnTo>
                      <a:pt x="19453" y="6589"/>
                    </a:lnTo>
                    <a:lnTo>
                      <a:pt x="19268" y="6133"/>
                    </a:lnTo>
                    <a:lnTo>
                      <a:pt x="19069" y="5692"/>
                    </a:lnTo>
                    <a:lnTo>
                      <a:pt x="18855" y="5251"/>
                    </a:lnTo>
                    <a:lnTo>
                      <a:pt x="18613" y="4838"/>
                    </a:lnTo>
                    <a:lnTo>
                      <a:pt x="18343" y="4426"/>
                    </a:lnTo>
                    <a:lnTo>
                      <a:pt x="18073" y="4041"/>
                    </a:lnTo>
                    <a:lnTo>
                      <a:pt x="17774" y="3657"/>
                    </a:lnTo>
                    <a:lnTo>
                      <a:pt x="17461" y="3287"/>
                    </a:lnTo>
                    <a:lnTo>
                      <a:pt x="17119" y="2946"/>
                    </a:lnTo>
                    <a:lnTo>
                      <a:pt x="16778" y="2618"/>
                    </a:lnTo>
                    <a:lnTo>
                      <a:pt x="16408" y="2291"/>
                    </a:lnTo>
                    <a:lnTo>
                      <a:pt x="16038" y="2006"/>
                    </a:lnTo>
                    <a:lnTo>
                      <a:pt x="15639" y="1722"/>
                    </a:lnTo>
                    <a:lnTo>
                      <a:pt x="15227" y="1466"/>
                    </a:lnTo>
                    <a:lnTo>
                      <a:pt x="14814" y="1224"/>
                    </a:lnTo>
                    <a:lnTo>
                      <a:pt x="14387" y="996"/>
                    </a:lnTo>
                    <a:lnTo>
                      <a:pt x="13932" y="797"/>
                    </a:lnTo>
                    <a:lnTo>
                      <a:pt x="13476" y="612"/>
                    </a:lnTo>
                    <a:lnTo>
                      <a:pt x="13021" y="455"/>
                    </a:lnTo>
                    <a:lnTo>
                      <a:pt x="12537" y="327"/>
                    </a:lnTo>
                    <a:lnTo>
                      <a:pt x="12053" y="214"/>
                    </a:lnTo>
                    <a:lnTo>
                      <a:pt x="11555" y="128"/>
                    </a:lnTo>
                    <a:lnTo>
                      <a:pt x="11057" y="57"/>
                    </a:lnTo>
                    <a:lnTo>
                      <a:pt x="10545" y="14"/>
                    </a:lnTo>
                    <a:lnTo>
                      <a:pt x="100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9"/>
              <p:cNvSpPr/>
              <p:nvPr/>
            </p:nvSpPr>
            <p:spPr>
              <a:xfrm>
                <a:off x="2107261" y="3236766"/>
                <a:ext cx="667813" cy="185683"/>
              </a:xfrm>
              <a:custGeom>
                <a:avLst/>
                <a:gdLst/>
                <a:ahLst/>
                <a:cxnLst/>
                <a:rect l="l" t="t" r="r" b="b"/>
                <a:pathLst>
                  <a:path w="20065" h="5579" extrusionOk="0">
                    <a:moveTo>
                      <a:pt x="2790" y="0"/>
                    </a:moveTo>
                    <a:lnTo>
                      <a:pt x="2505" y="15"/>
                    </a:lnTo>
                    <a:lnTo>
                      <a:pt x="2235" y="57"/>
                    </a:lnTo>
                    <a:lnTo>
                      <a:pt x="1964" y="128"/>
                    </a:lnTo>
                    <a:lnTo>
                      <a:pt x="1708" y="214"/>
                    </a:lnTo>
                    <a:lnTo>
                      <a:pt x="1466" y="342"/>
                    </a:lnTo>
                    <a:lnTo>
                      <a:pt x="1239" y="470"/>
                    </a:lnTo>
                    <a:lnTo>
                      <a:pt x="1025" y="641"/>
                    </a:lnTo>
                    <a:lnTo>
                      <a:pt x="826" y="811"/>
                    </a:lnTo>
                    <a:lnTo>
                      <a:pt x="641" y="1011"/>
                    </a:lnTo>
                    <a:lnTo>
                      <a:pt x="484" y="1224"/>
                    </a:lnTo>
                    <a:lnTo>
                      <a:pt x="342" y="1466"/>
                    </a:lnTo>
                    <a:lnTo>
                      <a:pt x="228" y="1708"/>
                    </a:lnTo>
                    <a:lnTo>
                      <a:pt x="129" y="1964"/>
                    </a:lnTo>
                    <a:lnTo>
                      <a:pt x="58" y="2220"/>
                    </a:lnTo>
                    <a:lnTo>
                      <a:pt x="15" y="2505"/>
                    </a:lnTo>
                    <a:lnTo>
                      <a:pt x="1" y="2789"/>
                    </a:lnTo>
                    <a:lnTo>
                      <a:pt x="15" y="3074"/>
                    </a:lnTo>
                    <a:lnTo>
                      <a:pt x="58" y="3344"/>
                    </a:lnTo>
                    <a:lnTo>
                      <a:pt x="129" y="3615"/>
                    </a:lnTo>
                    <a:lnTo>
                      <a:pt x="228" y="3871"/>
                    </a:lnTo>
                    <a:lnTo>
                      <a:pt x="342" y="4113"/>
                    </a:lnTo>
                    <a:lnTo>
                      <a:pt x="484" y="4340"/>
                    </a:lnTo>
                    <a:lnTo>
                      <a:pt x="641" y="4554"/>
                    </a:lnTo>
                    <a:lnTo>
                      <a:pt x="826" y="4753"/>
                    </a:lnTo>
                    <a:lnTo>
                      <a:pt x="1025" y="4938"/>
                    </a:lnTo>
                    <a:lnTo>
                      <a:pt x="1239" y="5095"/>
                    </a:lnTo>
                    <a:lnTo>
                      <a:pt x="1466" y="5237"/>
                    </a:lnTo>
                    <a:lnTo>
                      <a:pt x="1708" y="5351"/>
                    </a:lnTo>
                    <a:lnTo>
                      <a:pt x="1964" y="5450"/>
                    </a:lnTo>
                    <a:lnTo>
                      <a:pt x="2235" y="5522"/>
                    </a:lnTo>
                    <a:lnTo>
                      <a:pt x="2505" y="5564"/>
                    </a:lnTo>
                    <a:lnTo>
                      <a:pt x="2790" y="5578"/>
                    </a:lnTo>
                    <a:lnTo>
                      <a:pt x="17276" y="5578"/>
                    </a:lnTo>
                    <a:lnTo>
                      <a:pt x="17560" y="5564"/>
                    </a:lnTo>
                    <a:lnTo>
                      <a:pt x="17831" y="5522"/>
                    </a:lnTo>
                    <a:lnTo>
                      <a:pt x="18101" y="5450"/>
                    </a:lnTo>
                    <a:lnTo>
                      <a:pt x="18357" y="5351"/>
                    </a:lnTo>
                    <a:lnTo>
                      <a:pt x="18599" y="5237"/>
                    </a:lnTo>
                    <a:lnTo>
                      <a:pt x="18827" y="5095"/>
                    </a:lnTo>
                    <a:lnTo>
                      <a:pt x="19040" y="4938"/>
                    </a:lnTo>
                    <a:lnTo>
                      <a:pt x="19239" y="4753"/>
                    </a:lnTo>
                    <a:lnTo>
                      <a:pt x="19424" y="4554"/>
                    </a:lnTo>
                    <a:lnTo>
                      <a:pt x="19581" y="4340"/>
                    </a:lnTo>
                    <a:lnTo>
                      <a:pt x="19723" y="4113"/>
                    </a:lnTo>
                    <a:lnTo>
                      <a:pt x="19837" y="3871"/>
                    </a:lnTo>
                    <a:lnTo>
                      <a:pt x="19937" y="3615"/>
                    </a:lnTo>
                    <a:lnTo>
                      <a:pt x="20008" y="3344"/>
                    </a:lnTo>
                    <a:lnTo>
                      <a:pt x="20051" y="3074"/>
                    </a:lnTo>
                    <a:lnTo>
                      <a:pt x="20065" y="2789"/>
                    </a:lnTo>
                    <a:lnTo>
                      <a:pt x="20051" y="2505"/>
                    </a:lnTo>
                    <a:lnTo>
                      <a:pt x="20008" y="2220"/>
                    </a:lnTo>
                    <a:lnTo>
                      <a:pt x="19937" y="1964"/>
                    </a:lnTo>
                    <a:lnTo>
                      <a:pt x="19837" y="1708"/>
                    </a:lnTo>
                    <a:lnTo>
                      <a:pt x="19723" y="1466"/>
                    </a:lnTo>
                    <a:lnTo>
                      <a:pt x="19581" y="1224"/>
                    </a:lnTo>
                    <a:lnTo>
                      <a:pt x="19424" y="1011"/>
                    </a:lnTo>
                    <a:lnTo>
                      <a:pt x="19239" y="811"/>
                    </a:lnTo>
                    <a:lnTo>
                      <a:pt x="19040" y="641"/>
                    </a:lnTo>
                    <a:lnTo>
                      <a:pt x="18827" y="470"/>
                    </a:lnTo>
                    <a:lnTo>
                      <a:pt x="18599" y="342"/>
                    </a:lnTo>
                    <a:lnTo>
                      <a:pt x="18357" y="214"/>
                    </a:lnTo>
                    <a:lnTo>
                      <a:pt x="18101" y="128"/>
                    </a:lnTo>
                    <a:lnTo>
                      <a:pt x="17831" y="57"/>
                    </a:lnTo>
                    <a:lnTo>
                      <a:pt x="17560" y="15"/>
                    </a:lnTo>
                    <a:lnTo>
                      <a:pt x="17276" y="0"/>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9"/>
              <p:cNvSpPr/>
              <p:nvPr/>
            </p:nvSpPr>
            <p:spPr>
              <a:xfrm>
                <a:off x="1821199" y="2075012"/>
                <a:ext cx="1207755" cy="1252720"/>
              </a:xfrm>
              <a:custGeom>
                <a:avLst/>
                <a:gdLst/>
                <a:ahLst/>
                <a:cxnLst/>
                <a:rect l="l" t="t" r="r" b="b"/>
                <a:pathLst>
                  <a:path w="36288" h="37639" extrusionOk="0">
                    <a:moveTo>
                      <a:pt x="9734" y="0"/>
                    </a:moveTo>
                    <a:lnTo>
                      <a:pt x="9236" y="15"/>
                    </a:lnTo>
                    <a:lnTo>
                      <a:pt x="8738" y="43"/>
                    </a:lnTo>
                    <a:lnTo>
                      <a:pt x="8254" y="114"/>
                    </a:lnTo>
                    <a:lnTo>
                      <a:pt x="7785" y="200"/>
                    </a:lnTo>
                    <a:lnTo>
                      <a:pt x="7315" y="313"/>
                    </a:lnTo>
                    <a:lnTo>
                      <a:pt x="6845" y="441"/>
                    </a:lnTo>
                    <a:lnTo>
                      <a:pt x="6390" y="598"/>
                    </a:lnTo>
                    <a:lnTo>
                      <a:pt x="5949" y="769"/>
                    </a:lnTo>
                    <a:lnTo>
                      <a:pt x="5522" y="968"/>
                    </a:lnTo>
                    <a:lnTo>
                      <a:pt x="5109" y="1181"/>
                    </a:lnTo>
                    <a:lnTo>
                      <a:pt x="4697" y="1409"/>
                    </a:lnTo>
                    <a:lnTo>
                      <a:pt x="4298" y="1665"/>
                    </a:lnTo>
                    <a:lnTo>
                      <a:pt x="3914" y="1936"/>
                    </a:lnTo>
                    <a:lnTo>
                      <a:pt x="3558" y="2234"/>
                    </a:lnTo>
                    <a:lnTo>
                      <a:pt x="3203" y="2533"/>
                    </a:lnTo>
                    <a:lnTo>
                      <a:pt x="2861" y="2861"/>
                    </a:lnTo>
                    <a:lnTo>
                      <a:pt x="2534" y="3202"/>
                    </a:lnTo>
                    <a:lnTo>
                      <a:pt x="2235" y="3544"/>
                    </a:lnTo>
                    <a:lnTo>
                      <a:pt x="1936" y="3914"/>
                    </a:lnTo>
                    <a:lnTo>
                      <a:pt x="1666" y="4298"/>
                    </a:lnTo>
                    <a:lnTo>
                      <a:pt x="1410" y="4696"/>
                    </a:lnTo>
                    <a:lnTo>
                      <a:pt x="1182" y="5109"/>
                    </a:lnTo>
                    <a:lnTo>
                      <a:pt x="968" y="5522"/>
                    </a:lnTo>
                    <a:lnTo>
                      <a:pt x="769" y="5948"/>
                    </a:lnTo>
                    <a:lnTo>
                      <a:pt x="598" y="6390"/>
                    </a:lnTo>
                    <a:lnTo>
                      <a:pt x="442" y="6845"/>
                    </a:lnTo>
                    <a:lnTo>
                      <a:pt x="314" y="7300"/>
                    </a:lnTo>
                    <a:lnTo>
                      <a:pt x="200" y="7770"/>
                    </a:lnTo>
                    <a:lnTo>
                      <a:pt x="115" y="8254"/>
                    </a:lnTo>
                    <a:lnTo>
                      <a:pt x="58" y="8737"/>
                    </a:lnTo>
                    <a:lnTo>
                      <a:pt x="15" y="9236"/>
                    </a:lnTo>
                    <a:lnTo>
                      <a:pt x="1" y="9734"/>
                    </a:lnTo>
                    <a:lnTo>
                      <a:pt x="1" y="19495"/>
                    </a:lnTo>
                    <a:lnTo>
                      <a:pt x="1" y="19965"/>
                    </a:lnTo>
                    <a:lnTo>
                      <a:pt x="29" y="20434"/>
                    </a:lnTo>
                    <a:lnTo>
                      <a:pt x="58" y="20890"/>
                    </a:lnTo>
                    <a:lnTo>
                      <a:pt x="100" y="21345"/>
                    </a:lnTo>
                    <a:lnTo>
                      <a:pt x="143" y="21801"/>
                    </a:lnTo>
                    <a:lnTo>
                      <a:pt x="214" y="22256"/>
                    </a:lnTo>
                    <a:lnTo>
                      <a:pt x="285" y="22697"/>
                    </a:lnTo>
                    <a:lnTo>
                      <a:pt x="371" y="23138"/>
                    </a:lnTo>
                    <a:lnTo>
                      <a:pt x="470" y="23579"/>
                    </a:lnTo>
                    <a:lnTo>
                      <a:pt x="570" y="24020"/>
                    </a:lnTo>
                    <a:lnTo>
                      <a:pt x="698" y="24447"/>
                    </a:lnTo>
                    <a:lnTo>
                      <a:pt x="826" y="24874"/>
                    </a:lnTo>
                    <a:lnTo>
                      <a:pt x="954" y="25301"/>
                    </a:lnTo>
                    <a:lnTo>
                      <a:pt x="1111" y="25714"/>
                    </a:lnTo>
                    <a:lnTo>
                      <a:pt x="1267" y="26141"/>
                    </a:lnTo>
                    <a:lnTo>
                      <a:pt x="1438" y="26539"/>
                    </a:lnTo>
                    <a:lnTo>
                      <a:pt x="1609" y="26952"/>
                    </a:lnTo>
                    <a:lnTo>
                      <a:pt x="1794" y="27350"/>
                    </a:lnTo>
                    <a:lnTo>
                      <a:pt x="1993" y="27734"/>
                    </a:lnTo>
                    <a:lnTo>
                      <a:pt x="2206" y="28133"/>
                    </a:lnTo>
                    <a:lnTo>
                      <a:pt x="2420" y="28517"/>
                    </a:lnTo>
                    <a:lnTo>
                      <a:pt x="2633" y="28887"/>
                    </a:lnTo>
                    <a:lnTo>
                      <a:pt x="2875" y="29257"/>
                    </a:lnTo>
                    <a:lnTo>
                      <a:pt x="3117" y="29627"/>
                    </a:lnTo>
                    <a:lnTo>
                      <a:pt x="3359" y="29983"/>
                    </a:lnTo>
                    <a:lnTo>
                      <a:pt x="3615" y="30339"/>
                    </a:lnTo>
                    <a:lnTo>
                      <a:pt x="3886" y="30680"/>
                    </a:lnTo>
                    <a:lnTo>
                      <a:pt x="4156" y="31022"/>
                    </a:lnTo>
                    <a:lnTo>
                      <a:pt x="4441" y="31349"/>
                    </a:lnTo>
                    <a:lnTo>
                      <a:pt x="4725" y="31676"/>
                    </a:lnTo>
                    <a:lnTo>
                      <a:pt x="5024" y="32003"/>
                    </a:lnTo>
                    <a:lnTo>
                      <a:pt x="5337" y="32316"/>
                    </a:lnTo>
                    <a:lnTo>
                      <a:pt x="5650" y="32615"/>
                    </a:lnTo>
                    <a:lnTo>
                      <a:pt x="5963" y="32914"/>
                    </a:lnTo>
                    <a:lnTo>
                      <a:pt x="6290" y="33199"/>
                    </a:lnTo>
                    <a:lnTo>
                      <a:pt x="6618" y="33483"/>
                    </a:lnTo>
                    <a:lnTo>
                      <a:pt x="6959" y="33754"/>
                    </a:lnTo>
                    <a:lnTo>
                      <a:pt x="7301" y="34024"/>
                    </a:lnTo>
                    <a:lnTo>
                      <a:pt x="7657" y="34280"/>
                    </a:lnTo>
                    <a:lnTo>
                      <a:pt x="8012" y="34536"/>
                    </a:lnTo>
                    <a:lnTo>
                      <a:pt x="8382" y="34778"/>
                    </a:lnTo>
                    <a:lnTo>
                      <a:pt x="8752" y="35006"/>
                    </a:lnTo>
                    <a:lnTo>
                      <a:pt x="9136" y="35234"/>
                    </a:lnTo>
                    <a:lnTo>
                      <a:pt x="9521" y="35447"/>
                    </a:lnTo>
                    <a:lnTo>
                      <a:pt x="9905" y="35646"/>
                    </a:lnTo>
                    <a:lnTo>
                      <a:pt x="10303" y="35846"/>
                    </a:lnTo>
                    <a:lnTo>
                      <a:pt x="10702" y="36031"/>
                    </a:lnTo>
                    <a:lnTo>
                      <a:pt x="11100" y="36215"/>
                    </a:lnTo>
                    <a:lnTo>
                      <a:pt x="11513" y="36372"/>
                    </a:lnTo>
                    <a:lnTo>
                      <a:pt x="11925" y="36543"/>
                    </a:lnTo>
                    <a:lnTo>
                      <a:pt x="12338" y="36685"/>
                    </a:lnTo>
                    <a:lnTo>
                      <a:pt x="12765" y="36827"/>
                    </a:lnTo>
                    <a:lnTo>
                      <a:pt x="13192" y="36955"/>
                    </a:lnTo>
                    <a:lnTo>
                      <a:pt x="13619" y="37069"/>
                    </a:lnTo>
                    <a:lnTo>
                      <a:pt x="14060" y="37169"/>
                    </a:lnTo>
                    <a:lnTo>
                      <a:pt x="14501" y="37269"/>
                    </a:lnTo>
                    <a:lnTo>
                      <a:pt x="14942" y="37354"/>
                    </a:lnTo>
                    <a:lnTo>
                      <a:pt x="15398" y="37425"/>
                    </a:lnTo>
                    <a:lnTo>
                      <a:pt x="15839" y="37496"/>
                    </a:lnTo>
                    <a:lnTo>
                      <a:pt x="16294" y="37553"/>
                    </a:lnTo>
                    <a:lnTo>
                      <a:pt x="16749" y="37596"/>
                    </a:lnTo>
                    <a:lnTo>
                      <a:pt x="17219" y="37624"/>
                    </a:lnTo>
                    <a:lnTo>
                      <a:pt x="17674" y="37638"/>
                    </a:lnTo>
                    <a:lnTo>
                      <a:pt x="18614" y="37638"/>
                    </a:lnTo>
                    <a:lnTo>
                      <a:pt x="19069" y="37624"/>
                    </a:lnTo>
                    <a:lnTo>
                      <a:pt x="19538" y="37596"/>
                    </a:lnTo>
                    <a:lnTo>
                      <a:pt x="19994" y="37553"/>
                    </a:lnTo>
                    <a:lnTo>
                      <a:pt x="20449" y="37496"/>
                    </a:lnTo>
                    <a:lnTo>
                      <a:pt x="20905" y="37425"/>
                    </a:lnTo>
                    <a:lnTo>
                      <a:pt x="21346" y="37354"/>
                    </a:lnTo>
                    <a:lnTo>
                      <a:pt x="21787" y="37269"/>
                    </a:lnTo>
                    <a:lnTo>
                      <a:pt x="22228" y="37169"/>
                    </a:lnTo>
                    <a:lnTo>
                      <a:pt x="22669" y="37069"/>
                    </a:lnTo>
                    <a:lnTo>
                      <a:pt x="23096" y="36955"/>
                    </a:lnTo>
                    <a:lnTo>
                      <a:pt x="23523" y="36827"/>
                    </a:lnTo>
                    <a:lnTo>
                      <a:pt x="23950" y="36685"/>
                    </a:lnTo>
                    <a:lnTo>
                      <a:pt x="24362" y="36543"/>
                    </a:lnTo>
                    <a:lnTo>
                      <a:pt x="24775" y="36372"/>
                    </a:lnTo>
                    <a:lnTo>
                      <a:pt x="25188" y="36215"/>
                    </a:lnTo>
                    <a:lnTo>
                      <a:pt x="25600" y="36031"/>
                    </a:lnTo>
                    <a:lnTo>
                      <a:pt x="25999" y="35846"/>
                    </a:lnTo>
                    <a:lnTo>
                      <a:pt x="26383" y="35646"/>
                    </a:lnTo>
                    <a:lnTo>
                      <a:pt x="26781" y="35447"/>
                    </a:lnTo>
                    <a:lnTo>
                      <a:pt x="27151" y="35234"/>
                    </a:lnTo>
                    <a:lnTo>
                      <a:pt x="27536" y="35006"/>
                    </a:lnTo>
                    <a:lnTo>
                      <a:pt x="27906" y="34778"/>
                    </a:lnTo>
                    <a:lnTo>
                      <a:pt x="28276" y="34536"/>
                    </a:lnTo>
                    <a:lnTo>
                      <a:pt x="28631" y="34280"/>
                    </a:lnTo>
                    <a:lnTo>
                      <a:pt x="28987" y="34024"/>
                    </a:lnTo>
                    <a:lnTo>
                      <a:pt x="29329" y="33754"/>
                    </a:lnTo>
                    <a:lnTo>
                      <a:pt x="29670" y="33483"/>
                    </a:lnTo>
                    <a:lnTo>
                      <a:pt x="29997" y="33199"/>
                    </a:lnTo>
                    <a:lnTo>
                      <a:pt x="30325" y="32914"/>
                    </a:lnTo>
                    <a:lnTo>
                      <a:pt x="30652" y="32615"/>
                    </a:lnTo>
                    <a:lnTo>
                      <a:pt x="30965" y="32316"/>
                    </a:lnTo>
                    <a:lnTo>
                      <a:pt x="31264" y="32003"/>
                    </a:lnTo>
                    <a:lnTo>
                      <a:pt x="31563" y="31676"/>
                    </a:lnTo>
                    <a:lnTo>
                      <a:pt x="31847" y="31349"/>
                    </a:lnTo>
                    <a:lnTo>
                      <a:pt x="32132" y="31022"/>
                    </a:lnTo>
                    <a:lnTo>
                      <a:pt x="32402" y="30680"/>
                    </a:lnTo>
                    <a:lnTo>
                      <a:pt x="32673" y="30339"/>
                    </a:lnTo>
                    <a:lnTo>
                      <a:pt x="32929" y="29983"/>
                    </a:lnTo>
                    <a:lnTo>
                      <a:pt x="33185" y="29627"/>
                    </a:lnTo>
                    <a:lnTo>
                      <a:pt x="33427" y="29257"/>
                    </a:lnTo>
                    <a:lnTo>
                      <a:pt x="33655" y="28887"/>
                    </a:lnTo>
                    <a:lnTo>
                      <a:pt x="33882" y="28517"/>
                    </a:lnTo>
                    <a:lnTo>
                      <a:pt x="34096" y="28133"/>
                    </a:lnTo>
                    <a:lnTo>
                      <a:pt x="34295" y="27734"/>
                    </a:lnTo>
                    <a:lnTo>
                      <a:pt x="34494" y="27350"/>
                    </a:lnTo>
                    <a:lnTo>
                      <a:pt x="34679" y="26952"/>
                    </a:lnTo>
                    <a:lnTo>
                      <a:pt x="34864" y="26539"/>
                    </a:lnTo>
                    <a:lnTo>
                      <a:pt x="35021" y="26141"/>
                    </a:lnTo>
                    <a:lnTo>
                      <a:pt x="35177" y="25714"/>
                    </a:lnTo>
                    <a:lnTo>
                      <a:pt x="35334" y="25301"/>
                    </a:lnTo>
                    <a:lnTo>
                      <a:pt x="35476" y="24874"/>
                    </a:lnTo>
                    <a:lnTo>
                      <a:pt x="35604" y="24447"/>
                    </a:lnTo>
                    <a:lnTo>
                      <a:pt x="35718" y="24020"/>
                    </a:lnTo>
                    <a:lnTo>
                      <a:pt x="35817" y="23579"/>
                    </a:lnTo>
                    <a:lnTo>
                      <a:pt x="35917" y="23138"/>
                    </a:lnTo>
                    <a:lnTo>
                      <a:pt x="36002" y="22697"/>
                    </a:lnTo>
                    <a:lnTo>
                      <a:pt x="36074" y="22256"/>
                    </a:lnTo>
                    <a:lnTo>
                      <a:pt x="36145" y="21801"/>
                    </a:lnTo>
                    <a:lnTo>
                      <a:pt x="36202" y="21345"/>
                    </a:lnTo>
                    <a:lnTo>
                      <a:pt x="36230" y="20890"/>
                    </a:lnTo>
                    <a:lnTo>
                      <a:pt x="36259" y="20434"/>
                    </a:lnTo>
                    <a:lnTo>
                      <a:pt x="36287" y="19965"/>
                    </a:lnTo>
                    <a:lnTo>
                      <a:pt x="36287" y="19495"/>
                    </a:lnTo>
                    <a:lnTo>
                      <a:pt x="36287" y="9734"/>
                    </a:lnTo>
                    <a:lnTo>
                      <a:pt x="36273" y="9236"/>
                    </a:lnTo>
                    <a:lnTo>
                      <a:pt x="36244" y="8737"/>
                    </a:lnTo>
                    <a:lnTo>
                      <a:pt x="36173" y="8254"/>
                    </a:lnTo>
                    <a:lnTo>
                      <a:pt x="36088" y="7770"/>
                    </a:lnTo>
                    <a:lnTo>
                      <a:pt x="35988" y="7300"/>
                    </a:lnTo>
                    <a:lnTo>
                      <a:pt x="35846" y="6845"/>
                    </a:lnTo>
                    <a:lnTo>
                      <a:pt x="35689" y="6390"/>
                    </a:lnTo>
                    <a:lnTo>
                      <a:pt x="35519" y="5948"/>
                    </a:lnTo>
                    <a:lnTo>
                      <a:pt x="35319" y="5522"/>
                    </a:lnTo>
                    <a:lnTo>
                      <a:pt x="35106" y="5109"/>
                    </a:lnTo>
                    <a:lnTo>
                      <a:pt x="34878" y="4696"/>
                    </a:lnTo>
                    <a:lnTo>
                      <a:pt x="34622" y="4298"/>
                    </a:lnTo>
                    <a:lnTo>
                      <a:pt x="34352" y="3914"/>
                    </a:lnTo>
                    <a:lnTo>
                      <a:pt x="34053" y="3544"/>
                    </a:lnTo>
                    <a:lnTo>
                      <a:pt x="33754" y="3202"/>
                    </a:lnTo>
                    <a:lnTo>
                      <a:pt x="33427" y="2861"/>
                    </a:lnTo>
                    <a:lnTo>
                      <a:pt x="33085" y="2533"/>
                    </a:lnTo>
                    <a:lnTo>
                      <a:pt x="32744" y="2234"/>
                    </a:lnTo>
                    <a:lnTo>
                      <a:pt x="32374" y="1936"/>
                    </a:lnTo>
                    <a:lnTo>
                      <a:pt x="31990" y="1665"/>
                    </a:lnTo>
                    <a:lnTo>
                      <a:pt x="31591" y="1409"/>
                    </a:lnTo>
                    <a:lnTo>
                      <a:pt x="31193" y="1181"/>
                    </a:lnTo>
                    <a:lnTo>
                      <a:pt x="30766" y="968"/>
                    </a:lnTo>
                    <a:lnTo>
                      <a:pt x="30339" y="769"/>
                    </a:lnTo>
                    <a:lnTo>
                      <a:pt x="29898" y="598"/>
                    </a:lnTo>
                    <a:lnTo>
                      <a:pt x="29442" y="441"/>
                    </a:lnTo>
                    <a:lnTo>
                      <a:pt x="28987" y="313"/>
                    </a:lnTo>
                    <a:lnTo>
                      <a:pt x="28518" y="200"/>
                    </a:lnTo>
                    <a:lnTo>
                      <a:pt x="28034" y="114"/>
                    </a:lnTo>
                    <a:lnTo>
                      <a:pt x="27550" y="43"/>
                    </a:lnTo>
                    <a:lnTo>
                      <a:pt x="27052" y="15"/>
                    </a:lnTo>
                    <a:lnTo>
                      <a:pt x="265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9"/>
              <p:cNvSpPr/>
              <p:nvPr/>
            </p:nvSpPr>
            <p:spPr>
              <a:xfrm>
                <a:off x="2038600" y="2210471"/>
                <a:ext cx="765364" cy="765364"/>
              </a:xfrm>
              <a:custGeom>
                <a:avLst/>
                <a:gdLst/>
                <a:ahLst/>
                <a:cxnLst/>
                <a:rect l="l" t="t" r="r" b="b"/>
                <a:pathLst>
                  <a:path w="22996" h="22996" extrusionOk="0">
                    <a:moveTo>
                      <a:pt x="11498" y="0"/>
                    </a:moveTo>
                    <a:lnTo>
                      <a:pt x="10900" y="14"/>
                    </a:lnTo>
                    <a:lnTo>
                      <a:pt x="10317" y="57"/>
                    </a:lnTo>
                    <a:lnTo>
                      <a:pt x="9748" y="128"/>
                    </a:lnTo>
                    <a:lnTo>
                      <a:pt x="9179" y="242"/>
                    </a:lnTo>
                    <a:lnTo>
                      <a:pt x="8624" y="370"/>
                    </a:lnTo>
                    <a:lnTo>
                      <a:pt x="8083" y="512"/>
                    </a:lnTo>
                    <a:lnTo>
                      <a:pt x="7542" y="697"/>
                    </a:lnTo>
                    <a:lnTo>
                      <a:pt x="7030" y="911"/>
                    </a:lnTo>
                    <a:lnTo>
                      <a:pt x="6518" y="1138"/>
                    </a:lnTo>
                    <a:lnTo>
                      <a:pt x="6020" y="1395"/>
                    </a:lnTo>
                    <a:lnTo>
                      <a:pt x="5536" y="1665"/>
                    </a:lnTo>
                    <a:lnTo>
                      <a:pt x="5066" y="1964"/>
                    </a:lnTo>
                    <a:lnTo>
                      <a:pt x="4625" y="2291"/>
                    </a:lnTo>
                    <a:lnTo>
                      <a:pt x="4184" y="2633"/>
                    </a:lnTo>
                    <a:lnTo>
                      <a:pt x="3771" y="2988"/>
                    </a:lnTo>
                    <a:lnTo>
                      <a:pt x="3373" y="3373"/>
                    </a:lnTo>
                    <a:lnTo>
                      <a:pt x="2989" y="3771"/>
                    </a:lnTo>
                    <a:lnTo>
                      <a:pt x="2633" y="4184"/>
                    </a:lnTo>
                    <a:lnTo>
                      <a:pt x="2291" y="4625"/>
                    </a:lnTo>
                    <a:lnTo>
                      <a:pt x="1964" y="5066"/>
                    </a:lnTo>
                    <a:lnTo>
                      <a:pt x="1665" y="5536"/>
                    </a:lnTo>
                    <a:lnTo>
                      <a:pt x="1395" y="6019"/>
                    </a:lnTo>
                    <a:lnTo>
                      <a:pt x="1139" y="6517"/>
                    </a:lnTo>
                    <a:lnTo>
                      <a:pt x="911" y="7015"/>
                    </a:lnTo>
                    <a:lnTo>
                      <a:pt x="698" y="7542"/>
                    </a:lnTo>
                    <a:lnTo>
                      <a:pt x="527" y="8083"/>
                    </a:lnTo>
                    <a:lnTo>
                      <a:pt x="370" y="8623"/>
                    </a:lnTo>
                    <a:lnTo>
                      <a:pt x="242" y="9178"/>
                    </a:lnTo>
                    <a:lnTo>
                      <a:pt x="143" y="9748"/>
                    </a:lnTo>
                    <a:lnTo>
                      <a:pt x="57" y="10317"/>
                    </a:lnTo>
                    <a:lnTo>
                      <a:pt x="15" y="10900"/>
                    </a:lnTo>
                    <a:lnTo>
                      <a:pt x="0" y="11498"/>
                    </a:lnTo>
                    <a:lnTo>
                      <a:pt x="15" y="12081"/>
                    </a:lnTo>
                    <a:lnTo>
                      <a:pt x="57" y="12665"/>
                    </a:lnTo>
                    <a:lnTo>
                      <a:pt x="143" y="13248"/>
                    </a:lnTo>
                    <a:lnTo>
                      <a:pt x="242" y="13817"/>
                    </a:lnTo>
                    <a:lnTo>
                      <a:pt x="370" y="14372"/>
                    </a:lnTo>
                    <a:lnTo>
                      <a:pt x="527" y="14913"/>
                    </a:lnTo>
                    <a:lnTo>
                      <a:pt x="698" y="15454"/>
                    </a:lnTo>
                    <a:lnTo>
                      <a:pt x="911" y="15966"/>
                    </a:lnTo>
                    <a:lnTo>
                      <a:pt x="1139" y="16478"/>
                    </a:lnTo>
                    <a:lnTo>
                      <a:pt x="1395" y="16976"/>
                    </a:lnTo>
                    <a:lnTo>
                      <a:pt x="1665" y="17460"/>
                    </a:lnTo>
                    <a:lnTo>
                      <a:pt x="1964" y="17916"/>
                    </a:lnTo>
                    <a:lnTo>
                      <a:pt x="2291" y="18371"/>
                    </a:lnTo>
                    <a:lnTo>
                      <a:pt x="2633" y="18812"/>
                    </a:lnTo>
                    <a:lnTo>
                      <a:pt x="2989" y="19225"/>
                    </a:lnTo>
                    <a:lnTo>
                      <a:pt x="3373" y="19623"/>
                    </a:lnTo>
                    <a:lnTo>
                      <a:pt x="3771" y="20007"/>
                    </a:lnTo>
                    <a:lnTo>
                      <a:pt x="4184" y="20363"/>
                    </a:lnTo>
                    <a:lnTo>
                      <a:pt x="4625" y="20705"/>
                    </a:lnTo>
                    <a:lnTo>
                      <a:pt x="5066" y="21032"/>
                    </a:lnTo>
                    <a:lnTo>
                      <a:pt x="5536" y="21331"/>
                    </a:lnTo>
                    <a:lnTo>
                      <a:pt x="6020" y="21601"/>
                    </a:lnTo>
                    <a:lnTo>
                      <a:pt x="6518" y="21857"/>
                    </a:lnTo>
                    <a:lnTo>
                      <a:pt x="7030" y="22085"/>
                    </a:lnTo>
                    <a:lnTo>
                      <a:pt x="7542" y="22298"/>
                    </a:lnTo>
                    <a:lnTo>
                      <a:pt x="8083" y="22469"/>
                    </a:lnTo>
                    <a:lnTo>
                      <a:pt x="8624" y="22626"/>
                    </a:lnTo>
                    <a:lnTo>
                      <a:pt x="9179" y="22754"/>
                    </a:lnTo>
                    <a:lnTo>
                      <a:pt x="9748" y="22853"/>
                    </a:lnTo>
                    <a:lnTo>
                      <a:pt x="10317" y="22924"/>
                    </a:lnTo>
                    <a:lnTo>
                      <a:pt x="10900" y="22981"/>
                    </a:lnTo>
                    <a:lnTo>
                      <a:pt x="11498" y="22996"/>
                    </a:lnTo>
                    <a:lnTo>
                      <a:pt x="12096" y="22981"/>
                    </a:lnTo>
                    <a:lnTo>
                      <a:pt x="12679" y="22924"/>
                    </a:lnTo>
                    <a:lnTo>
                      <a:pt x="13248" y="22853"/>
                    </a:lnTo>
                    <a:lnTo>
                      <a:pt x="13818" y="22754"/>
                    </a:lnTo>
                    <a:lnTo>
                      <a:pt x="14373" y="22626"/>
                    </a:lnTo>
                    <a:lnTo>
                      <a:pt x="14913" y="22469"/>
                    </a:lnTo>
                    <a:lnTo>
                      <a:pt x="15454" y="22298"/>
                    </a:lnTo>
                    <a:lnTo>
                      <a:pt x="15966" y="22085"/>
                    </a:lnTo>
                    <a:lnTo>
                      <a:pt x="16479" y="21857"/>
                    </a:lnTo>
                    <a:lnTo>
                      <a:pt x="16977" y="21601"/>
                    </a:lnTo>
                    <a:lnTo>
                      <a:pt x="17460" y="21331"/>
                    </a:lnTo>
                    <a:lnTo>
                      <a:pt x="17930" y="21032"/>
                    </a:lnTo>
                    <a:lnTo>
                      <a:pt x="18371" y="20705"/>
                    </a:lnTo>
                    <a:lnTo>
                      <a:pt x="18812" y="20363"/>
                    </a:lnTo>
                    <a:lnTo>
                      <a:pt x="19225" y="20007"/>
                    </a:lnTo>
                    <a:lnTo>
                      <a:pt x="19623" y="19623"/>
                    </a:lnTo>
                    <a:lnTo>
                      <a:pt x="20008" y="19225"/>
                    </a:lnTo>
                    <a:lnTo>
                      <a:pt x="20363" y="18812"/>
                    </a:lnTo>
                    <a:lnTo>
                      <a:pt x="20705" y="18371"/>
                    </a:lnTo>
                    <a:lnTo>
                      <a:pt x="21032" y="17916"/>
                    </a:lnTo>
                    <a:lnTo>
                      <a:pt x="21331" y="17460"/>
                    </a:lnTo>
                    <a:lnTo>
                      <a:pt x="21601" y="16976"/>
                    </a:lnTo>
                    <a:lnTo>
                      <a:pt x="21857" y="16478"/>
                    </a:lnTo>
                    <a:lnTo>
                      <a:pt x="22085" y="15966"/>
                    </a:lnTo>
                    <a:lnTo>
                      <a:pt x="22299" y="15454"/>
                    </a:lnTo>
                    <a:lnTo>
                      <a:pt x="22469" y="14913"/>
                    </a:lnTo>
                    <a:lnTo>
                      <a:pt x="22626" y="14372"/>
                    </a:lnTo>
                    <a:lnTo>
                      <a:pt x="22754" y="13817"/>
                    </a:lnTo>
                    <a:lnTo>
                      <a:pt x="22854" y="13248"/>
                    </a:lnTo>
                    <a:lnTo>
                      <a:pt x="22939" y="12665"/>
                    </a:lnTo>
                    <a:lnTo>
                      <a:pt x="22982" y="12081"/>
                    </a:lnTo>
                    <a:lnTo>
                      <a:pt x="22996" y="11498"/>
                    </a:lnTo>
                    <a:lnTo>
                      <a:pt x="22982" y="10900"/>
                    </a:lnTo>
                    <a:lnTo>
                      <a:pt x="22939" y="10317"/>
                    </a:lnTo>
                    <a:lnTo>
                      <a:pt x="22854" y="9748"/>
                    </a:lnTo>
                    <a:lnTo>
                      <a:pt x="22754" y="9178"/>
                    </a:lnTo>
                    <a:lnTo>
                      <a:pt x="22626" y="8623"/>
                    </a:lnTo>
                    <a:lnTo>
                      <a:pt x="22469" y="8083"/>
                    </a:lnTo>
                    <a:lnTo>
                      <a:pt x="22299" y="7542"/>
                    </a:lnTo>
                    <a:lnTo>
                      <a:pt x="22085" y="7015"/>
                    </a:lnTo>
                    <a:lnTo>
                      <a:pt x="21857" y="6517"/>
                    </a:lnTo>
                    <a:lnTo>
                      <a:pt x="21601" y="6019"/>
                    </a:lnTo>
                    <a:lnTo>
                      <a:pt x="21331" y="5536"/>
                    </a:lnTo>
                    <a:lnTo>
                      <a:pt x="21032" y="5066"/>
                    </a:lnTo>
                    <a:lnTo>
                      <a:pt x="20705" y="4625"/>
                    </a:lnTo>
                    <a:lnTo>
                      <a:pt x="20363" y="4184"/>
                    </a:lnTo>
                    <a:lnTo>
                      <a:pt x="20008" y="3771"/>
                    </a:lnTo>
                    <a:lnTo>
                      <a:pt x="19623" y="3373"/>
                    </a:lnTo>
                    <a:lnTo>
                      <a:pt x="19225" y="2988"/>
                    </a:lnTo>
                    <a:lnTo>
                      <a:pt x="18812" y="2633"/>
                    </a:lnTo>
                    <a:lnTo>
                      <a:pt x="18371" y="2291"/>
                    </a:lnTo>
                    <a:lnTo>
                      <a:pt x="17930" y="1964"/>
                    </a:lnTo>
                    <a:lnTo>
                      <a:pt x="17460" y="1665"/>
                    </a:lnTo>
                    <a:lnTo>
                      <a:pt x="16977" y="1395"/>
                    </a:lnTo>
                    <a:lnTo>
                      <a:pt x="16479" y="1138"/>
                    </a:lnTo>
                    <a:lnTo>
                      <a:pt x="15966" y="911"/>
                    </a:lnTo>
                    <a:lnTo>
                      <a:pt x="15454" y="697"/>
                    </a:lnTo>
                    <a:lnTo>
                      <a:pt x="14913" y="512"/>
                    </a:lnTo>
                    <a:lnTo>
                      <a:pt x="14373" y="370"/>
                    </a:lnTo>
                    <a:lnTo>
                      <a:pt x="13818" y="242"/>
                    </a:lnTo>
                    <a:lnTo>
                      <a:pt x="13248" y="128"/>
                    </a:lnTo>
                    <a:lnTo>
                      <a:pt x="12679" y="57"/>
                    </a:lnTo>
                    <a:lnTo>
                      <a:pt x="12096" y="14"/>
                    </a:lnTo>
                    <a:lnTo>
                      <a:pt x="114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9"/>
              <p:cNvSpPr/>
              <p:nvPr/>
            </p:nvSpPr>
            <p:spPr>
              <a:xfrm>
                <a:off x="2190134" y="2362006"/>
                <a:ext cx="462294" cy="462294"/>
              </a:xfrm>
              <a:custGeom>
                <a:avLst/>
                <a:gdLst/>
                <a:ahLst/>
                <a:cxnLst/>
                <a:rect l="l" t="t" r="r" b="b"/>
                <a:pathLst>
                  <a:path w="13890" h="13890" extrusionOk="0">
                    <a:moveTo>
                      <a:pt x="6945" y="1"/>
                    </a:moveTo>
                    <a:lnTo>
                      <a:pt x="6589" y="15"/>
                    </a:lnTo>
                    <a:lnTo>
                      <a:pt x="6234" y="29"/>
                    </a:lnTo>
                    <a:lnTo>
                      <a:pt x="5892" y="86"/>
                    </a:lnTo>
                    <a:lnTo>
                      <a:pt x="5551" y="143"/>
                    </a:lnTo>
                    <a:lnTo>
                      <a:pt x="5209" y="214"/>
                    </a:lnTo>
                    <a:lnTo>
                      <a:pt x="4882" y="314"/>
                    </a:lnTo>
                    <a:lnTo>
                      <a:pt x="4554" y="428"/>
                    </a:lnTo>
                    <a:lnTo>
                      <a:pt x="4241" y="541"/>
                    </a:lnTo>
                    <a:lnTo>
                      <a:pt x="3928" y="684"/>
                    </a:lnTo>
                    <a:lnTo>
                      <a:pt x="3630" y="840"/>
                    </a:lnTo>
                    <a:lnTo>
                      <a:pt x="3345" y="1011"/>
                    </a:lnTo>
                    <a:lnTo>
                      <a:pt x="3060" y="1182"/>
                    </a:lnTo>
                    <a:lnTo>
                      <a:pt x="2790" y="1381"/>
                    </a:lnTo>
                    <a:lnTo>
                      <a:pt x="2534" y="1580"/>
                    </a:lnTo>
                    <a:lnTo>
                      <a:pt x="2278" y="1808"/>
                    </a:lnTo>
                    <a:lnTo>
                      <a:pt x="2036" y="2036"/>
                    </a:lnTo>
                    <a:lnTo>
                      <a:pt x="1808" y="2277"/>
                    </a:lnTo>
                    <a:lnTo>
                      <a:pt x="1580" y="2519"/>
                    </a:lnTo>
                    <a:lnTo>
                      <a:pt x="1381" y="2790"/>
                    </a:lnTo>
                    <a:lnTo>
                      <a:pt x="1182" y="3060"/>
                    </a:lnTo>
                    <a:lnTo>
                      <a:pt x="1011" y="3345"/>
                    </a:lnTo>
                    <a:lnTo>
                      <a:pt x="840" y="3629"/>
                    </a:lnTo>
                    <a:lnTo>
                      <a:pt x="684" y="3928"/>
                    </a:lnTo>
                    <a:lnTo>
                      <a:pt x="542" y="4241"/>
                    </a:lnTo>
                    <a:lnTo>
                      <a:pt x="428" y="4554"/>
                    </a:lnTo>
                    <a:lnTo>
                      <a:pt x="314" y="4882"/>
                    </a:lnTo>
                    <a:lnTo>
                      <a:pt x="214" y="5209"/>
                    </a:lnTo>
                    <a:lnTo>
                      <a:pt x="143" y="5550"/>
                    </a:lnTo>
                    <a:lnTo>
                      <a:pt x="86" y="5892"/>
                    </a:lnTo>
                    <a:lnTo>
                      <a:pt x="44" y="6233"/>
                    </a:lnTo>
                    <a:lnTo>
                      <a:pt x="15" y="6589"/>
                    </a:lnTo>
                    <a:lnTo>
                      <a:pt x="1" y="6945"/>
                    </a:lnTo>
                    <a:lnTo>
                      <a:pt x="15" y="7301"/>
                    </a:lnTo>
                    <a:lnTo>
                      <a:pt x="44" y="7656"/>
                    </a:lnTo>
                    <a:lnTo>
                      <a:pt x="86" y="7998"/>
                    </a:lnTo>
                    <a:lnTo>
                      <a:pt x="143" y="8339"/>
                    </a:lnTo>
                    <a:lnTo>
                      <a:pt x="214" y="8681"/>
                    </a:lnTo>
                    <a:lnTo>
                      <a:pt x="314" y="9008"/>
                    </a:lnTo>
                    <a:lnTo>
                      <a:pt x="428" y="9335"/>
                    </a:lnTo>
                    <a:lnTo>
                      <a:pt x="542" y="9649"/>
                    </a:lnTo>
                    <a:lnTo>
                      <a:pt x="684" y="9947"/>
                    </a:lnTo>
                    <a:lnTo>
                      <a:pt x="840" y="10246"/>
                    </a:lnTo>
                    <a:lnTo>
                      <a:pt x="1011" y="10545"/>
                    </a:lnTo>
                    <a:lnTo>
                      <a:pt x="1182" y="10830"/>
                    </a:lnTo>
                    <a:lnTo>
                      <a:pt x="1381" y="11100"/>
                    </a:lnTo>
                    <a:lnTo>
                      <a:pt x="1580" y="11356"/>
                    </a:lnTo>
                    <a:lnTo>
                      <a:pt x="1808" y="11612"/>
                    </a:lnTo>
                    <a:lnTo>
                      <a:pt x="2036" y="11854"/>
                    </a:lnTo>
                    <a:lnTo>
                      <a:pt x="2278" y="12082"/>
                    </a:lnTo>
                    <a:lnTo>
                      <a:pt x="2534" y="12295"/>
                    </a:lnTo>
                    <a:lnTo>
                      <a:pt x="2790" y="12509"/>
                    </a:lnTo>
                    <a:lnTo>
                      <a:pt x="3060" y="12708"/>
                    </a:lnTo>
                    <a:lnTo>
                      <a:pt x="3345" y="12879"/>
                    </a:lnTo>
                    <a:lnTo>
                      <a:pt x="3630" y="13049"/>
                    </a:lnTo>
                    <a:lnTo>
                      <a:pt x="3928" y="13206"/>
                    </a:lnTo>
                    <a:lnTo>
                      <a:pt x="4241" y="13348"/>
                    </a:lnTo>
                    <a:lnTo>
                      <a:pt x="4554" y="13462"/>
                    </a:lnTo>
                    <a:lnTo>
                      <a:pt x="4882" y="13576"/>
                    </a:lnTo>
                    <a:lnTo>
                      <a:pt x="5209" y="13661"/>
                    </a:lnTo>
                    <a:lnTo>
                      <a:pt x="5551" y="13747"/>
                    </a:lnTo>
                    <a:lnTo>
                      <a:pt x="5892" y="13804"/>
                    </a:lnTo>
                    <a:lnTo>
                      <a:pt x="6234" y="13846"/>
                    </a:lnTo>
                    <a:lnTo>
                      <a:pt x="6589" y="13875"/>
                    </a:lnTo>
                    <a:lnTo>
                      <a:pt x="6945" y="13889"/>
                    </a:lnTo>
                    <a:lnTo>
                      <a:pt x="7301" y="13875"/>
                    </a:lnTo>
                    <a:lnTo>
                      <a:pt x="7657" y="13846"/>
                    </a:lnTo>
                    <a:lnTo>
                      <a:pt x="7998" y="13804"/>
                    </a:lnTo>
                    <a:lnTo>
                      <a:pt x="8340" y="13747"/>
                    </a:lnTo>
                    <a:lnTo>
                      <a:pt x="8681" y="13661"/>
                    </a:lnTo>
                    <a:lnTo>
                      <a:pt x="9008" y="13576"/>
                    </a:lnTo>
                    <a:lnTo>
                      <a:pt x="9336" y="13462"/>
                    </a:lnTo>
                    <a:lnTo>
                      <a:pt x="9649" y="13348"/>
                    </a:lnTo>
                    <a:lnTo>
                      <a:pt x="9962" y="13206"/>
                    </a:lnTo>
                    <a:lnTo>
                      <a:pt x="10261" y="13049"/>
                    </a:lnTo>
                    <a:lnTo>
                      <a:pt x="10545" y="12879"/>
                    </a:lnTo>
                    <a:lnTo>
                      <a:pt x="10830" y="12708"/>
                    </a:lnTo>
                    <a:lnTo>
                      <a:pt x="11100" y="12509"/>
                    </a:lnTo>
                    <a:lnTo>
                      <a:pt x="11356" y="12295"/>
                    </a:lnTo>
                    <a:lnTo>
                      <a:pt x="11613" y="12082"/>
                    </a:lnTo>
                    <a:lnTo>
                      <a:pt x="11854" y="11854"/>
                    </a:lnTo>
                    <a:lnTo>
                      <a:pt x="12082" y="11612"/>
                    </a:lnTo>
                    <a:lnTo>
                      <a:pt x="12310" y="11356"/>
                    </a:lnTo>
                    <a:lnTo>
                      <a:pt x="12509" y="11100"/>
                    </a:lnTo>
                    <a:lnTo>
                      <a:pt x="12708" y="10830"/>
                    </a:lnTo>
                    <a:lnTo>
                      <a:pt x="12879" y="10545"/>
                    </a:lnTo>
                    <a:lnTo>
                      <a:pt x="13050" y="10246"/>
                    </a:lnTo>
                    <a:lnTo>
                      <a:pt x="13206" y="9947"/>
                    </a:lnTo>
                    <a:lnTo>
                      <a:pt x="13349" y="9649"/>
                    </a:lnTo>
                    <a:lnTo>
                      <a:pt x="13462" y="9335"/>
                    </a:lnTo>
                    <a:lnTo>
                      <a:pt x="13576" y="9008"/>
                    </a:lnTo>
                    <a:lnTo>
                      <a:pt x="13676" y="8681"/>
                    </a:lnTo>
                    <a:lnTo>
                      <a:pt x="13747" y="8339"/>
                    </a:lnTo>
                    <a:lnTo>
                      <a:pt x="13804" y="7998"/>
                    </a:lnTo>
                    <a:lnTo>
                      <a:pt x="13847" y="7656"/>
                    </a:lnTo>
                    <a:lnTo>
                      <a:pt x="13875" y="7301"/>
                    </a:lnTo>
                    <a:lnTo>
                      <a:pt x="13889" y="6945"/>
                    </a:lnTo>
                    <a:lnTo>
                      <a:pt x="13875" y="6589"/>
                    </a:lnTo>
                    <a:lnTo>
                      <a:pt x="13847" y="6233"/>
                    </a:lnTo>
                    <a:lnTo>
                      <a:pt x="13804" y="5892"/>
                    </a:lnTo>
                    <a:lnTo>
                      <a:pt x="13747" y="5550"/>
                    </a:lnTo>
                    <a:lnTo>
                      <a:pt x="13676" y="5209"/>
                    </a:lnTo>
                    <a:lnTo>
                      <a:pt x="13576" y="4882"/>
                    </a:lnTo>
                    <a:lnTo>
                      <a:pt x="13462" y="4554"/>
                    </a:lnTo>
                    <a:lnTo>
                      <a:pt x="13349" y="4241"/>
                    </a:lnTo>
                    <a:lnTo>
                      <a:pt x="13206" y="3928"/>
                    </a:lnTo>
                    <a:lnTo>
                      <a:pt x="13050" y="3629"/>
                    </a:lnTo>
                    <a:lnTo>
                      <a:pt x="12879" y="3345"/>
                    </a:lnTo>
                    <a:lnTo>
                      <a:pt x="12708" y="3060"/>
                    </a:lnTo>
                    <a:lnTo>
                      <a:pt x="12509" y="2790"/>
                    </a:lnTo>
                    <a:lnTo>
                      <a:pt x="12310" y="2519"/>
                    </a:lnTo>
                    <a:lnTo>
                      <a:pt x="12082" y="2277"/>
                    </a:lnTo>
                    <a:lnTo>
                      <a:pt x="11854" y="2036"/>
                    </a:lnTo>
                    <a:lnTo>
                      <a:pt x="11613" y="1808"/>
                    </a:lnTo>
                    <a:lnTo>
                      <a:pt x="11356" y="1580"/>
                    </a:lnTo>
                    <a:lnTo>
                      <a:pt x="11100" y="1381"/>
                    </a:lnTo>
                    <a:lnTo>
                      <a:pt x="10830" y="1182"/>
                    </a:lnTo>
                    <a:lnTo>
                      <a:pt x="10545" y="1011"/>
                    </a:lnTo>
                    <a:lnTo>
                      <a:pt x="10261" y="840"/>
                    </a:lnTo>
                    <a:lnTo>
                      <a:pt x="9962" y="684"/>
                    </a:lnTo>
                    <a:lnTo>
                      <a:pt x="9649" y="541"/>
                    </a:lnTo>
                    <a:lnTo>
                      <a:pt x="9336" y="428"/>
                    </a:lnTo>
                    <a:lnTo>
                      <a:pt x="9008" y="314"/>
                    </a:lnTo>
                    <a:lnTo>
                      <a:pt x="8681" y="214"/>
                    </a:lnTo>
                    <a:lnTo>
                      <a:pt x="8340" y="143"/>
                    </a:lnTo>
                    <a:lnTo>
                      <a:pt x="7998" y="86"/>
                    </a:lnTo>
                    <a:lnTo>
                      <a:pt x="7657" y="29"/>
                    </a:lnTo>
                    <a:lnTo>
                      <a:pt x="7301" y="15"/>
                    </a:lnTo>
                    <a:lnTo>
                      <a:pt x="6945"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9"/>
              <p:cNvSpPr/>
              <p:nvPr/>
            </p:nvSpPr>
            <p:spPr>
              <a:xfrm>
                <a:off x="2282027" y="2416489"/>
                <a:ext cx="101378" cy="101378"/>
              </a:xfrm>
              <a:custGeom>
                <a:avLst/>
                <a:gdLst/>
                <a:ahLst/>
                <a:cxnLst/>
                <a:rect l="l" t="t" r="r" b="b"/>
                <a:pathLst>
                  <a:path w="3046" h="3046" extrusionOk="0">
                    <a:moveTo>
                      <a:pt x="1367" y="0"/>
                    </a:moveTo>
                    <a:lnTo>
                      <a:pt x="1210" y="29"/>
                    </a:lnTo>
                    <a:lnTo>
                      <a:pt x="1068" y="71"/>
                    </a:lnTo>
                    <a:lnTo>
                      <a:pt x="925" y="114"/>
                    </a:lnTo>
                    <a:lnTo>
                      <a:pt x="797" y="185"/>
                    </a:lnTo>
                    <a:lnTo>
                      <a:pt x="669" y="256"/>
                    </a:lnTo>
                    <a:lnTo>
                      <a:pt x="555" y="342"/>
                    </a:lnTo>
                    <a:lnTo>
                      <a:pt x="442" y="441"/>
                    </a:lnTo>
                    <a:lnTo>
                      <a:pt x="342" y="555"/>
                    </a:lnTo>
                    <a:lnTo>
                      <a:pt x="257" y="669"/>
                    </a:lnTo>
                    <a:lnTo>
                      <a:pt x="185" y="797"/>
                    </a:lnTo>
                    <a:lnTo>
                      <a:pt x="114" y="925"/>
                    </a:lnTo>
                    <a:lnTo>
                      <a:pt x="57" y="1067"/>
                    </a:lnTo>
                    <a:lnTo>
                      <a:pt x="29" y="1210"/>
                    </a:lnTo>
                    <a:lnTo>
                      <a:pt x="1" y="1366"/>
                    </a:lnTo>
                    <a:lnTo>
                      <a:pt x="1" y="1523"/>
                    </a:lnTo>
                    <a:lnTo>
                      <a:pt x="1" y="1679"/>
                    </a:lnTo>
                    <a:lnTo>
                      <a:pt x="29" y="1836"/>
                    </a:lnTo>
                    <a:lnTo>
                      <a:pt x="57" y="1978"/>
                    </a:lnTo>
                    <a:lnTo>
                      <a:pt x="114" y="2120"/>
                    </a:lnTo>
                    <a:lnTo>
                      <a:pt x="185" y="2248"/>
                    </a:lnTo>
                    <a:lnTo>
                      <a:pt x="257" y="2376"/>
                    </a:lnTo>
                    <a:lnTo>
                      <a:pt x="342" y="2490"/>
                    </a:lnTo>
                    <a:lnTo>
                      <a:pt x="442" y="2604"/>
                    </a:lnTo>
                    <a:lnTo>
                      <a:pt x="555" y="2704"/>
                    </a:lnTo>
                    <a:lnTo>
                      <a:pt x="669" y="2789"/>
                    </a:lnTo>
                    <a:lnTo>
                      <a:pt x="797" y="2860"/>
                    </a:lnTo>
                    <a:lnTo>
                      <a:pt x="925" y="2931"/>
                    </a:lnTo>
                    <a:lnTo>
                      <a:pt x="1068" y="2974"/>
                    </a:lnTo>
                    <a:lnTo>
                      <a:pt x="1210" y="3017"/>
                    </a:lnTo>
                    <a:lnTo>
                      <a:pt x="1367" y="3045"/>
                    </a:lnTo>
                    <a:lnTo>
                      <a:pt x="1680" y="3045"/>
                    </a:lnTo>
                    <a:lnTo>
                      <a:pt x="1822" y="3017"/>
                    </a:lnTo>
                    <a:lnTo>
                      <a:pt x="1978" y="2974"/>
                    </a:lnTo>
                    <a:lnTo>
                      <a:pt x="2121" y="2931"/>
                    </a:lnTo>
                    <a:lnTo>
                      <a:pt x="2249" y="2860"/>
                    </a:lnTo>
                    <a:lnTo>
                      <a:pt x="2377" y="2789"/>
                    </a:lnTo>
                    <a:lnTo>
                      <a:pt x="2491" y="2704"/>
                    </a:lnTo>
                    <a:lnTo>
                      <a:pt x="2605" y="2604"/>
                    </a:lnTo>
                    <a:lnTo>
                      <a:pt x="2704" y="2490"/>
                    </a:lnTo>
                    <a:lnTo>
                      <a:pt x="2790" y="2376"/>
                    </a:lnTo>
                    <a:lnTo>
                      <a:pt x="2861" y="2248"/>
                    </a:lnTo>
                    <a:lnTo>
                      <a:pt x="2932" y="2120"/>
                    </a:lnTo>
                    <a:lnTo>
                      <a:pt x="2975" y="1978"/>
                    </a:lnTo>
                    <a:lnTo>
                      <a:pt x="3017" y="1836"/>
                    </a:lnTo>
                    <a:lnTo>
                      <a:pt x="3046" y="1679"/>
                    </a:lnTo>
                    <a:lnTo>
                      <a:pt x="3046" y="1523"/>
                    </a:lnTo>
                    <a:lnTo>
                      <a:pt x="3046" y="1366"/>
                    </a:lnTo>
                    <a:lnTo>
                      <a:pt x="3017" y="1210"/>
                    </a:lnTo>
                    <a:lnTo>
                      <a:pt x="2975" y="1067"/>
                    </a:lnTo>
                    <a:lnTo>
                      <a:pt x="2932" y="925"/>
                    </a:lnTo>
                    <a:lnTo>
                      <a:pt x="2861" y="797"/>
                    </a:lnTo>
                    <a:lnTo>
                      <a:pt x="2790" y="669"/>
                    </a:lnTo>
                    <a:lnTo>
                      <a:pt x="2704" y="555"/>
                    </a:lnTo>
                    <a:lnTo>
                      <a:pt x="2605" y="441"/>
                    </a:lnTo>
                    <a:lnTo>
                      <a:pt x="2491" y="342"/>
                    </a:lnTo>
                    <a:lnTo>
                      <a:pt x="2377" y="256"/>
                    </a:lnTo>
                    <a:lnTo>
                      <a:pt x="2249" y="185"/>
                    </a:lnTo>
                    <a:lnTo>
                      <a:pt x="2121" y="114"/>
                    </a:lnTo>
                    <a:lnTo>
                      <a:pt x="1978" y="71"/>
                    </a:lnTo>
                    <a:lnTo>
                      <a:pt x="1822" y="29"/>
                    </a:lnTo>
                    <a:lnTo>
                      <a:pt x="16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9"/>
              <p:cNvSpPr/>
              <p:nvPr/>
            </p:nvSpPr>
            <p:spPr>
              <a:xfrm>
                <a:off x="1657350" y="1114550"/>
                <a:ext cx="484527" cy="1381523"/>
              </a:xfrm>
              <a:custGeom>
                <a:avLst/>
                <a:gdLst/>
                <a:ahLst/>
                <a:cxnLst/>
                <a:rect l="l" t="t" r="r" b="b"/>
                <a:pathLst>
                  <a:path w="14558" h="41509" extrusionOk="0">
                    <a:moveTo>
                      <a:pt x="4525" y="0"/>
                    </a:moveTo>
                    <a:lnTo>
                      <a:pt x="4283" y="28"/>
                    </a:lnTo>
                    <a:lnTo>
                      <a:pt x="4042" y="57"/>
                    </a:lnTo>
                    <a:lnTo>
                      <a:pt x="3800" y="100"/>
                    </a:lnTo>
                    <a:lnTo>
                      <a:pt x="3558" y="157"/>
                    </a:lnTo>
                    <a:lnTo>
                      <a:pt x="3330" y="228"/>
                    </a:lnTo>
                    <a:lnTo>
                      <a:pt x="3102" y="299"/>
                    </a:lnTo>
                    <a:lnTo>
                      <a:pt x="2875" y="384"/>
                    </a:lnTo>
                    <a:lnTo>
                      <a:pt x="2661" y="484"/>
                    </a:lnTo>
                    <a:lnTo>
                      <a:pt x="2462" y="598"/>
                    </a:lnTo>
                    <a:lnTo>
                      <a:pt x="2263" y="711"/>
                    </a:lnTo>
                    <a:lnTo>
                      <a:pt x="2064" y="840"/>
                    </a:lnTo>
                    <a:lnTo>
                      <a:pt x="1879" y="982"/>
                    </a:lnTo>
                    <a:lnTo>
                      <a:pt x="1694" y="1124"/>
                    </a:lnTo>
                    <a:lnTo>
                      <a:pt x="1523" y="1281"/>
                    </a:lnTo>
                    <a:lnTo>
                      <a:pt x="1366" y="1437"/>
                    </a:lnTo>
                    <a:lnTo>
                      <a:pt x="1210" y="1608"/>
                    </a:lnTo>
                    <a:lnTo>
                      <a:pt x="1053" y="1779"/>
                    </a:lnTo>
                    <a:lnTo>
                      <a:pt x="911" y="1964"/>
                    </a:lnTo>
                    <a:lnTo>
                      <a:pt x="783" y="2149"/>
                    </a:lnTo>
                    <a:lnTo>
                      <a:pt x="669" y="2348"/>
                    </a:lnTo>
                    <a:lnTo>
                      <a:pt x="555" y="2547"/>
                    </a:lnTo>
                    <a:lnTo>
                      <a:pt x="456" y="2761"/>
                    </a:lnTo>
                    <a:lnTo>
                      <a:pt x="356" y="2960"/>
                    </a:lnTo>
                    <a:lnTo>
                      <a:pt x="271" y="3188"/>
                    </a:lnTo>
                    <a:lnTo>
                      <a:pt x="199" y="3401"/>
                    </a:lnTo>
                    <a:lnTo>
                      <a:pt x="143" y="3629"/>
                    </a:lnTo>
                    <a:lnTo>
                      <a:pt x="86" y="3856"/>
                    </a:lnTo>
                    <a:lnTo>
                      <a:pt x="43" y="4084"/>
                    </a:lnTo>
                    <a:lnTo>
                      <a:pt x="15" y="4312"/>
                    </a:lnTo>
                    <a:lnTo>
                      <a:pt x="0" y="4554"/>
                    </a:lnTo>
                    <a:lnTo>
                      <a:pt x="0" y="4795"/>
                    </a:lnTo>
                    <a:lnTo>
                      <a:pt x="0" y="5037"/>
                    </a:lnTo>
                    <a:lnTo>
                      <a:pt x="15" y="5279"/>
                    </a:lnTo>
                    <a:lnTo>
                      <a:pt x="57" y="5521"/>
                    </a:lnTo>
                    <a:lnTo>
                      <a:pt x="5052" y="37467"/>
                    </a:lnTo>
                    <a:lnTo>
                      <a:pt x="5109" y="37709"/>
                    </a:lnTo>
                    <a:lnTo>
                      <a:pt x="5152" y="37951"/>
                    </a:lnTo>
                    <a:lnTo>
                      <a:pt x="5223" y="38179"/>
                    </a:lnTo>
                    <a:lnTo>
                      <a:pt x="5308" y="38407"/>
                    </a:lnTo>
                    <a:lnTo>
                      <a:pt x="5393" y="38620"/>
                    </a:lnTo>
                    <a:lnTo>
                      <a:pt x="5493" y="38833"/>
                    </a:lnTo>
                    <a:lnTo>
                      <a:pt x="5607" y="39047"/>
                    </a:lnTo>
                    <a:lnTo>
                      <a:pt x="5721" y="39246"/>
                    </a:lnTo>
                    <a:lnTo>
                      <a:pt x="5849" y="39431"/>
                    </a:lnTo>
                    <a:lnTo>
                      <a:pt x="5977" y="39630"/>
                    </a:lnTo>
                    <a:lnTo>
                      <a:pt x="6133" y="39801"/>
                    </a:lnTo>
                    <a:lnTo>
                      <a:pt x="6276" y="39972"/>
                    </a:lnTo>
                    <a:lnTo>
                      <a:pt x="6446" y="40143"/>
                    </a:lnTo>
                    <a:lnTo>
                      <a:pt x="6603" y="40299"/>
                    </a:lnTo>
                    <a:lnTo>
                      <a:pt x="6788" y="40441"/>
                    </a:lnTo>
                    <a:lnTo>
                      <a:pt x="6973" y="40584"/>
                    </a:lnTo>
                    <a:lnTo>
                      <a:pt x="7158" y="40712"/>
                    </a:lnTo>
                    <a:lnTo>
                      <a:pt x="7357" y="40840"/>
                    </a:lnTo>
                    <a:lnTo>
                      <a:pt x="7556" y="40954"/>
                    </a:lnTo>
                    <a:lnTo>
                      <a:pt x="7756" y="41053"/>
                    </a:lnTo>
                    <a:lnTo>
                      <a:pt x="7969" y="41153"/>
                    </a:lnTo>
                    <a:lnTo>
                      <a:pt x="8182" y="41224"/>
                    </a:lnTo>
                    <a:lnTo>
                      <a:pt x="8410" y="41295"/>
                    </a:lnTo>
                    <a:lnTo>
                      <a:pt x="8624" y="41366"/>
                    </a:lnTo>
                    <a:lnTo>
                      <a:pt x="8851" y="41409"/>
                    </a:lnTo>
                    <a:lnTo>
                      <a:pt x="9093" y="41452"/>
                    </a:lnTo>
                    <a:lnTo>
                      <a:pt x="9321" y="41480"/>
                    </a:lnTo>
                    <a:lnTo>
                      <a:pt x="9563" y="41509"/>
                    </a:lnTo>
                    <a:lnTo>
                      <a:pt x="9790" y="41509"/>
                    </a:lnTo>
                    <a:lnTo>
                      <a:pt x="10032" y="41494"/>
                    </a:lnTo>
                    <a:lnTo>
                      <a:pt x="10274" y="41480"/>
                    </a:lnTo>
                    <a:lnTo>
                      <a:pt x="10516" y="41452"/>
                    </a:lnTo>
                    <a:lnTo>
                      <a:pt x="10758" y="41409"/>
                    </a:lnTo>
                    <a:lnTo>
                      <a:pt x="11000" y="41352"/>
                    </a:lnTo>
                    <a:lnTo>
                      <a:pt x="11228" y="41281"/>
                    </a:lnTo>
                    <a:lnTo>
                      <a:pt x="11455" y="41210"/>
                    </a:lnTo>
                    <a:lnTo>
                      <a:pt x="11669" y="41110"/>
                    </a:lnTo>
                    <a:lnTo>
                      <a:pt x="11882" y="41011"/>
                    </a:lnTo>
                    <a:lnTo>
                      <a:pt x="12096" y="40911"/>
                    </a:lnTo>
                    <a:lnTo>
                      <a:pt x="12295" y="40783"/>
                    </a:lnTo>
                    <a:lnTo>
                      <a:pt x="12494" y="40669"/>
                    </a:lnTo>
                    <a:lnTo>
                      <a:pt x="12679" y="40527"/>
                    </a:lnTo>
                    <a:lnTo>
                      <a:pt x="12850" y="40385"/>
                    </a:lnTo>
                    <a:lnTo>
                      <a:pt x="13035" y="40228"/>
                    </a:lnTo>
                    <a:lnTo>
                      <a:pt x="13191" y="40071"/>
                    </a:lnTo>
                    <a:lnTo>
                      <a:pt x="13348" y="39901"/>
                    </a:lnTo>
                    <a:lnTo>
                      <a:pt x="13504" y="39716"/>
                    </a:lnTo>
                    <a:lnTo>
                      <a:pt x="13633" y="39545"/>
                    </a:lnTo>
                    <a:lnTo>
                      <a:pt x="13775" y="39346"/>
                    </a:lnTo>
                    <a:lnTo>
                      <a:pt x="13889" y="39161"/>
                    </a:lnTo>
                    <a:lnTo>
                      <a:pt x="14002" y="38962"/>
                    </a:lnTo>
                    <a:lnTo>
                      <a:pt x="14102" y="38748"/>
                    </a:lnTo>
                    <a:lnTo>
                      <a:pt x="14202" y="38535"/>
                    </a:lnTo>
                    <a:lnTo>
                      <a:pt x="14287" y="38321"/>
                    </a:lnTo>
                    <a:lnTo>
                      <a:pt x="14358" y="38108"/>
                    </a:lnTo>
                    <a:lnTo>
                      <a:pt x="14415" y="37880"/>
                    </a:lnTo>
                    <a:lnTo>
                      <a:pt x="14472" y="37652"/>
                    </a:lnTo>
                    <a:lnTo>
                      <a:pt x="14515" y="37425"/>
                    </a:lnTo>
                    <a:lnTo>
                      <a:pt x="14543" y="37183"/>
                    </a:lnTo>
                    <a:lnTo>
                      <a:pt x="14557" y="36955"/>
                    </a:lnTo>
                    <a:lnTo>
                      <a:pt x="14557" y="36713"/>
                    </a:lnTo>
                    <a:lnTo>
                      <a:pt x="14557" y="36471"/>
                    </a:lnTo>
                    <a:lnTo>
                      <a:pt x="14529" y="36229"/>
                    </a:lnTo>
                    <a:lnTo>
                      <a:pt x="14501" y="35988"/>
                    </a:lnTo>
                    <a:lnTo>
                      <a:pt x="9492" y="4041"/>
                    </a:lnTo>
                    <a:lnTo>
                      <a:pt x="9449" y="3799"/>
                    </a:lnTo>
                    <a:lnTo>
                      <a:pt x="9392" y="3557"/>
                    </a:lnTo>
                    <a:lnTo>
                      <a:pt x="9335" y="3330"/>
                    </a:lnTo>
                    <a:lnTo>
                      <a:pt x="9250" y="3102"/>
                    </a:lnTo>
                    <a:lnTo>
                      <a:pt x="9164" y="2889"/>
                    </a:lnTo>
                    <a:lnTo>
                      <a:pt x="9065" y="2675"/>
                    </a:lnTo>
                    <a:lnTo>
                      <a:pt x="8951" y="2462"/>
                    </a:lnTo>
                    <a:lnTo>
                      <a:pt x="8837" y="2263"/>
                    </a:lnTo>
                    <a:lnTo>
                      <a:pt x="8709" y="2063"/>
                    </a:lnTo>
                    <a:lnTo>
                      <a:pt x="8567" y="1878"/>
                    </a:lnTo>
                    <a:lnTo>
                      <a:pt x="8424" y="1708"/>
                    </a:lnTo>
                    <a:lnTo>
                      <a:pt x="8268" y="1523"/>
                    </a:lnTo>
                    <a:lnTo>
                      <a:pt x="8111" y="1366"/>
                    </a:lnTo>
                    <a:lnTo>
                      <a:pt x="7941" y="1210"/>
                    </a:lnTo>
                    <a:lnTo>
                      <a:pt x="7770" y="1053"/>
                    </a:lnTo>
                    <a:lnTo>
                      <a:pt x="7585" y="925"/>
                    </a:lnTo>
                    <a:lnTo>
                      <a:pt x="7400" y="783"/>
                    </a:lnTo>
                    <a:lnTo>
                      <a:pt x="7201" y="669"/>
                    </a:lnTo>
                    <a:lnTo>
                      <a:pt x="7001" y="555"/>
                    </a:lnTo>
                    <a:lnTo>
                      <a:pt x="6802" y="455"/>
                    </a:lnTo>
                    <a:lnTo>
                      <a:pt x="6589" y="356"/>
                    </a:lnTo>
                    <a:lnTo>
                      <a:pt x="6375" y="270"/>
                    </a:lnTo>
                    <a:lnTo>
                      <a:pt x="6148" y="199"/>
                    </a:lnTo>
                    <a:lnTo>
                      <a:pt x="5920" y="142"/>
                    </a:lnTo>
                    <a:lnTo>
                      <a:pt x="5692" y="85"/>
                    </a:lnTo>
                    <a:lnTo>
                      <a:pt x="5465" y="43"/>
                    </a:lnTo>
                    <a:lnTo>
                      <a:pt x="5237" y="14"/>
                    </a:lnTo>
                    <a:lnTo>
                      <a:pt x="499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9"/>
              <p:cNvSpPr/>
              <p:nvPr/>
            </p:nvSpPr>
            <p:spPr>
              <a:xfrm>
                <a:off x="2076009" y="1114550"/>
                <a:ext cx="477903" cy="1197771"/>
              </a:xfrm>
              <a:custGeom>
                <a:avLst/>
                <a:gdLst/>
                <a:ahLst/>
                <a:cxnLst/>
                <a:rect l="l" t="t" r="r" b="b"/>
                <a:pathLst>
                  <a:path w="14359" h="35988" extrusionOk="0">
                    <a:moveTo>
                      <a:pt x="9463" y="0"/>
                    </a:moveTo>
                    <a:lnTo>
                      <a:pt x="9236" y="14"/>
                    </a:lnTo>
                    <a:lnTo>
                      <a:pt x="8994" y="28"/>
                    </a:lnTo>
                    <a:lnTo>
                      <a:pt x="8766" y="71"/>
                    </a:lnTo>
                    <a:lnTo>
                      <a:pt x="8538" y="114"/>
                    </a:lnTo>
                    <a:lnTo>
                      <a:pt x="8311" y="171"/>
                    </a:lnTo>
                    <a:lnTo>
                      <a:pt x="8083" y="242"/>
                    </a:lnTo>
                    <a:lnTo>
                      <a:pt x="7870" y="313"/>
                    </a:lnTo>
                    <a:lnTo>
                      <a:pt x="7656" y="398"/>
                    </a:lnTo>
                    <a:lnTo>
                      <a:pt x="7443" y="498"/>
                    </a:lnTo>
                    <a:lnTo>
                      <a:pt x="7244" y="612"/>
                    </a:lnTo>
                    <a:lnTo>
                      <a:pt x="7044" y="726"/>
                    </a:lnTo>
                    <a:lnTo>
                      <a:pt x="6859" y="854"/>
                    </a:lnTo>
                    <a:lnTo>
                      <a:pt x="6674" y="996"/>
                    </a:lnTo>
                    <a:lnTo>
                      <a:pt x="6489" y="1138"/>
                    </a:lnTo>
                    <a:lnTo>
                      <a:pt x="6319" y="1281"/>
                    </a:lnTo>
                    <a:lnTo>
                      <a:pt x="6148" y="1451"/>
                    </a:lnTo>
                    <a:lnTo>
                      <a:pt x="5991" y="1622"/>
                    </a:lnTo>
                    <a:lnTo>
                      <a:pt x="5849" y="1793"/>
                    </a:lnTo>
                    <a:lnTo>
                      <a:pt x="5707" y="1978"/>
                    </a:lnTo>
                    <a:lnTo>
                      <a:pt x="5564" y="2163"/>
                    </a:lnTo>
                    <a:lnTo>
                      <a:pt x="5451" y="2362"/>
                    </a:lnTo>
                    <a:lnTo>
                      <a:pt x="5337" y="2576"/>
                    </a:lnTo>
                    <a:lnTo>
                      <a:pt x="5223" y="2789"/>
                    </a:lnTo>
                    <a:lnTo>
                      <a:pt x="5137" y="3003"/>
                    </a:lnTo>
                    <a:lnTo>
                      <a:pt x="5052" y="3230"/>
                    </a:lnTo>
                    <a:lnTo>
                      <a:pt x="4981" y="3458"/>
                    </a:lnTo>
                    <a:lnTo>
                      <a:pt x="4924" y="3686"/>
                    </a:lnTo>
                    <a:lnTo>
                      <a:pt x="4867" y="3927"/>
                    </a:lnTo>
                    <a:lnTo>
                      <a:pt x="72" y="30352"/>
                    </a:lnTo>
                    <a:lnTo>
                      <a:pt x="43" y="30594"/>
                    </a:lnTo>
                    <a:lnTo>
                      <a:pt x="15" y="30836"/>
                    </a:lnTo>
                    <a:lnTo>
                      <a:pt x="1" y="31078"/>
                    </a:lnTo>
                    <a:lnTo>
                      <a:pt x="1" y="31320"/>
                    </a:lnTo>
                    <a:lnTo>
                      <a:pt x="15" y="31548"/>
                    </a:lnTo>
                    <a:lnTo>
                      <a:pt x="29" y="31790"/>
                    </a:lnTo>
                    <a:lnTo>
                      <a:pt x="72" y="32017"/>
                    </a:lnTo>
                    <a:lnTo>
                      <a:pt x="114" y="32245"/>
                    </a:lnTo>
                    <a:lnTo>
                      <a:pt x="171" y="32473"/>
                    </a:lnTo>
                    <a:lnTo>
                      <a:pt x="242" y="32700"/>
                    </a:lnTo>
                    <a:lnTo>
                      <a:pt x="314" y="32914"/>
                    </a:lnTo>
                    <a:lnTo>
                      <a:pt x="413" y="33127"/>
                    </a:lnTo>
                    <a:lnTo>
                      <a:pt x="499" y="33341"/>
                    </a:lnTo>
                    <a:lnTo>
                      <a:pt x="612" y="33540"/>
                    </a:lnTo>
                    <a:lnTo>
                      <a:pt x="726" y="33739"/>
                    </a:lnTo>
                    <a:lnTo>
                      <a:pt x="854" y="33924"/>
                    </a:lnTo>
                    <a:lnTo>
                      <a:pt x="997" y="34109"/>
                    </a:lnTo>
                    <a:lnTo>
                      <a:pt x="1139" y="34294"/>
                    </a:lnTo>
                    <a:lnTo>
                      <a:pt x="1295" y="34465"/>
                    </a:lnTo>
                    <a:lnTo>
                      <a:pt x="1452" y="34636"/>
                    </a:lnTo>
                    <a:lnTo>
                      <a:pt x="1623" y="34792"/>
                    </a:lnTo>
                    <a:lnTo>
                      <a:pt x="1793" y="34934"/>
                    </a:lnTo>
                    <a:lnTo>
                      <a:pt x="1978" y="35077"/>
                    </a:lnTo>
                    <a:lnTo>
                      <a:pt x="2163" y="35219"/>
                    </a:lnTo>
                    <a:lnTo>
                      <a:pt x="2363" y="35333"/>
                    </a:lnTo>
                    <a:lnTo>
                      <a:pt x="2576" y="35447"/>
                    </a:lnTo>
                    <a:lnTo>
                      <a:pt x="2790" y="35561"/>
                    </a:lnTo>
                    <a:lnTo>
                      <a:pt x="3003" y="35646"/>
                    </a:lnTo>
                    <a:lnTo>
                      <a:pt x="3231" y="35731"/>
                    </a:lnTo>
                    <a:lnTo>
                      <a:pt x="3458" y="35803"/>
                    </a:lnTo>
                    <a:lnTo>
                      <a:pt x="3686" y="35859"/>
                    </a:lnTo>
                    <a:lnTo>
                      <a:pt x="3928" y="35916"/>
                    </a:lnTo>
                    <a:lnTo>
                      <a:pt x="4170" y="35959"/>
                    </a:lnTo>
                    <a:lnTo>
                      <a:pt x="4412" y="35973"/>
                    </a:lnTo>
                    <a:lnTo>
                      <a:pt x="4654" y="35988"/>
                    </a:lnTo>
                    <a:lnTo>
                      <a:pt x="4896" y="35988"/>
                    </a:lnTo>
                    <a:lnTo>
                      <a:pt x="5137" y="35973"/>
                    </a:lnTo>
                    <a:lnTo>
                      <a:pt x="5365" y="35959"/>
                    </a:lnTo>
                    <a:lnTo>
                      <a:pt x="5593" y="35916"/>
                    </a:lnTo>
                    <a:lnTo>
                      <a:pt x="5821" y="35874"/>
                    </a:lnTo>
                    <a:lnTo>
                      <a:pt x="6048" y="35817"/>
                    </a:lnTo>
                    <a:lnTo>
                      <a:pt x="6276" y="35746"/>
                    </a:lnTo>
                    <a:lnTo>
                      <a:pt x="6489" y="35674"/>
                    </a:lnTo>
                    <a:lnTo>
                      <a:pt x="6703" y="35589"/>
                    </a:lnTo>
                    <a:lnTo>
                      <a:pt x="6916" y="35489"/>
                    </a:lnTo>
                    <a:lnTo>
                      <a:pt x="7115" y="35376"/>
                    </a:lnTo>
                    <a:lnTo>
                      <a:pt x="7315" y="35262"/>
                    </a:lnTo>
                    <a:lnTo>
                      <a:pt x="7514" y="35134"/>
                    </a:lnTo>
                    <a:lnTo>
                      <a:pt x="7699" y="35006"/>
                    </a:lnTo>
                    <a:lnTo>
                      <a:pt x="7870" y="34849"/>
                    </a:lnTo>
                    <a:lnTo>
                      <a:pt x="8040" y="34707"/>
                    </a:lnTo>
                    <a:lnTo>
                      <a:pt x="8211" y="34536"/>
                    </a:lnTo>
                    <a:lnTo>
                      <a:pt x="8368" y="34380"/>
                    </a:lnTo>
                    <a:lnTo>
                      <a:pt x="8524" y="34195"/>
                    </a:lnTo>
                    <a:lnTo>
                      <a:pt x="8652" y="34010"/>
                    </a:lnTo>
                    <a:lnTo>
                      <a:pt x="8795" y="33825"/>
                    </a:lnTo>
                    <a:lnTo>
                      <a:pt x="8908" y="33625"/>
                    </a:lnTo>
                    <a:lnTo>
                      <a:pt x="9022" y="33412"/>
                    </a:lnTo>
                    <a:lnTo>
                      <a:pt x="9136" y="33213"/>
                    </a:lnTo>
                    <a:lnTo>
                      <a:pt x="9221" y="32985"/>
                    </a:lnTo>
                    <a:lnTo>
                      <a:pt x="9307" y="32772"/>
                    </a:lnTo>
                    <a:lnTo>
                      <a:pt x="9378" y="32530"/>
                    </a:lnTo>
                    <a:lnTo>
                      <a:pt x="9449" y="32302"/>
                    </a:lnTo>
                    <a:lnTo>
                      <a:pt x="9492" y="32060"/>
                    </a:lnTo>
                    <a:lnTo>
                      <a:pt x="14287" y="5635"/>
                    </a:lnTo>
                    <a:lnTo>
                      <a:pt x="14330" y="5393"/>
                    </a:lnTo>
                    <a:lnTo>
                      <a:pt x="14344" y="5151"/>
                    </a:lnTo>
                    <a:lnTo>
                      <a:pt x="14358" y="4909"/>
                    </a:lnTo>
                    <a:lnTo>
                      <a:pt x="14358" y="4667"/>
                    </a:lnTo>
                    <a:lnTo>
                      <a:pt x="14344" y="4440"/>
                    </a:lnTo>
                    <a:lnTo>
                      <a:pt x="14330" y="4198"/>
                    </a:lnTo>
                    <a:lnTo>
                      <a:pt x="14287" y="3970"/>
                    </a:lnTo>
                    <a:lnTo>
                      <a:pt x="14245" y="3742"/>
                    </a:lnTo>
                    <a:lnTo>
                      <a:pt x="14188" y="3515"/>
                    </a:lnTo>
                    <a:lnTo>
                      <a:pt x="14117" y="3287"/>
                    </a:lnTo>
                    <a:lnTo>
                      <a:pt x="14045" y="3074"/>
                    </a:lnTo>
                    <a:lnTo>
                      <a:pt x="13960" y="2860"/>
                    </a:lnTo>
                    <a:lnTo>
                      <a:pt x="13860" y="2647"/>
                    </a:lnTo>
                    <a:lnTo>
                      <a:pt x="13747" y="2448"/>
                    </a:lnTo>
                    <a:lnTo>
                      <a:pt x="13633" y="2248"/>
                    </a:lnTo>
                    <a:lnTo>
                      <a:pt x="13505" y="2063"/>
                    </a:lnTo>
                    <a:lnTo>
                      <a:pt x="13377" y="1878"/>
                    </a:lnTo>
                    <a:lnTo>
                      <a:pt x="13220" y="1693"/>
                    </a:lnTo>
                    <a:lnTo>
                      <a:pt x="13078" y="1523"/>
                    </a:lnTo>
                    <a:lnTo>
                      <a:pt x="12907" y="1352"/>
                    </a:lnTo>
                    <a:lnTo>
                      <a:pt x="12736" y="1195"/>
                    </a:lnTo>
                    <a:lnTo>
                      <a:pt x="12566" y="1053"/>
                    </a:lnTo>
                    <a:lnTo>
                      <a:pt x="12381" y="911"/>
                    </a:lnTo>
                    <a:lnTo>
                      <a:pt x="12196" y="783"/>
                    </a:lnTo>
                    <a:lnTo>
                      <a:pt x="11996" y="655"/>
                    </a:lnTo>
                    <a:lnTo>
                      <a:pt x="11783" y="541"/>
                    </a:lnTo>
                    <a:lnTo>
                      <a:pt x="11584" y="441"/>
                    </a:lnTo>
                    <a:lnTo>
                      <a:pt x="11356" y="342"/>
                    </a:lnTo>
                    <a:lnTo>
                      <a:pt x="11128" y="256"/>
                    </a:lnTo>
                    <a:lnTo>
                      <a:pt x="10901" y="185"/>
                    </a:lnTo>
                    <a:lnTo>
                      <a:pt x="10673" y="128"/>
                    </a:lnTo>
                    <a:lnTo>
                      <a:pt x="10431" y="71"/>
                    </a:lnTo>
                    <a:lnTo>
                      <a:pt x="10189" y="43"/>
                    </a:lnTo>
                    <a:lnTo>
                      <a:pt x="9947" y="14"/>
                    </a:lnTo>
                    <a:lnTo>
                      <a:pt x="970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9"/>
              <p:cNvSpPr/>
              <p:nvPr/>
            </p:nvSpPr>
            <p:spPr>
              <a:xfrm>
                <a:off x="1734998" y="2217094"/>
                <a:ext cx="575954" cy="703792"/>
              </a:xfrm>
              <a:custGeom>
                <a:avLst/>
                <a:gdLst/>
                <a:ahLst/>
                <a:cxnLst/>
                <a:rect l="l" t="t" r="r" b="b"/>
                <a:pathLst>
                  <a:path w="17305" h="21146" extrusionOk="0">
                    <a:moveTo>
                      <a:pt x="11485" y="0"/>
                    </a:moveTo>
                    <a:lnTo>
                      <a:pt x="11214" y="15"/>
                    </a:lnTo>
                    <a:lnTo>
                      <a:pt x="10930" y="29"/>
                    </a:lnTo>
                    <a:lnTo>
                      <a:pt x="10659" y="71"/>
                    </a:lnTo>
                    <a:lnTo>
                      <a:pt x="10375" y="114"/>
                    </a:lnTo>
                    <a:lnTo>
                      <a:pt x="10104" y="185"/>
                    </a:lnTo>
                    <a:lnTo>
                      <a:pt x="9834" y="256"/>
                    </a:lnTo>
                    <a:lnTo>
                      <a:pt x="9578" y="342"/>
                    </a:lnTo>
                    <a:lnTo>
                      <a:pt x="9322" y="441"/>
                    </a:lnTo>
                    <a:lnTo>
                      <a:pt x="9065" y="555"/>
                    </a:lnTo>
                    <a:lnTo>
                      <a:pt x="8809" y="683"/>
                    </a:lnTo>
                    <a:lnTo>
                      <a:pt x="8567" y="811"/>
                    </a:lnTo>
                    <a:lnTo>
                      <a:pt x="8325" y="968"/>
                    </a:lnTo>
                    <a:lnTo>
                      <a:pt x="8098" y="1124"/>
                    </a:lnTo>
                    <a:lnTo>
                      <a:pt x="7870" y="1295"/>
                    </a:lnTo>
                    <a:lnTo>
                      <a:pt x="7657" y="1480"/>
                    </a:lnTo>
                    <a:lnTo>
                      <a:pt x="7443" y="1679"/>
                    </a:lnTo>
                    <a:lnTo>
                      <a:pt x="7244" y="1879"/>
                    </a:lnTo>
                    <a:lnTo>
                      <a:pt x="7059" y="2092"/>
                    </a:lnTo>
                    <a:lnTo>
                      <a:pt x="6874" y="2320"/>
                    </a:lnTo>
                    <a:lnTo>
                      <a:pt x="6703" y="2562"/>
                    </a:lnTo>
                    <a:lnTo>
                      <a:pt x="6547" y="2818"/>
                    </a:lnTo>
                    <a:lnTo>
                      <a:pt x="826" y="12380"/>
                    </a:lnTo>
                    <a:lnTo>
                      <a:pt x="684" y="12636"/>
                    </a:lnTo>
                    <a:lnTo>
                      <a:pt x="542" y="12907"/>
                    </a:lnTo>
                    <a:lnTo>
                      <a:pt x="428" y="13177"/>
                    </a:lnTo>
                    <a:lnTo>
                      <a:pt x="328" y="13448"/>
                    </a:lnTo>
                    <a:lnTo>
                      <a:pt x="243" y="13718"/>
                    </a:lnTo>
                    <a:lnTo>
                      <a:pt x="172" y="13988"/>
                    </a:lnTo>
                    <a:lnTo>
                      <a:pt x="101" y="14273"/>
                    </a:lnTo>
                    <a:lnTo>
                      <a:pt x="58" y="14543"/>
                    </a:lnTo>
                    <a:lnTo>
                      <a:pt x="29" y="14828"/>
                    </a:lnTo>
                    <a:lnTo>
                      <a:pt x="15" y="15112"/>
                    </a:lnTo>
                    <a:lnTo>
                      <a:pt x="1" y="15383"/>
                    </a:lnTo>
                    <a:lnTo>
                      <a:pt x="15" y="15667"/>
                    </a:lnTo>
                    <a:lnTo>
                      <a:pt x="44" y="15952"/>
                    </a:lnTo>
                    <a:lnTo>
                      <a:pt x="72" y="16222"/>
                    </a:lnTo>
                    <a:lnTo>
                      <a:pt x="115" y="16493"/>
                    </a:lnTo>
                    <a:lnTo>
                      <a:pt x="186" y="16763"/>
                    </a:lnTo>
                    <a:lnTo>
                      <a:pt x="257" y="17034"/>
                    </a:lnTo>
                    <a:lnTo>
                      <a:pt x="342" y="17304"/>
                    </a:lnTo>
                    <a:lnTo>
                      <a:pt x="442" y="17560"/>
                    </a:lnTo>
                    <a:lnTo>
                      <a:pt x="556" y="17816"/>
                    </a:lnTo>
                    <a:lnTo>
                      <a:pt x="684" y="18072"/>
                    </a:lnTo>
                    <a:lnTo>
                      <a:pt x="812" y="18314"/>
                    </a:lnTo>
                    <a:lnTo>
                      <a:pt x="969" y="18556"/>
                    </a:lnTo>
                    <a:lnTo>
                      <a:pt x="1125" y="18784"/>
                    </a:lnTo>
                    <a:lnTo>
                      <a:pt x="1296" y="19011"/>
                    </a:lnTo>
                    <a:lnTo>
                      <a:pt x="1481" y="19225"/>
                    </a:lnTo>
                    <a:lnTo>
                      <a:pt x="1680" y="19438"/>
                    </a:lnTo>
                    <a:lnTo>
                      <a:pt x="1879" y="19638"/>
                    </a:lnTo>
                    <a:lnTo>
                      <a:pt x="2107" y="19823"/>
                    </a:lnTo>
                    <a:lnTo>
                      <a:pt x="2335" y="20008"/>
                    </a:lnTo>
                    <a:lnTo>
                      <a:pt x="2577" y="20178"/>
                    </a:lnTo>
                    <a:lnTo>
                      <a:pt x="2819" y="20335"/>
                    </a:lnTo>
                    <a:lnTo>
                      <a:pt x="3075" y="20477"/>
                    </a:lnTo>
                    <a:lnTo>
                      <a:pt x="3345" y="20605"/>
                    </a:lnTo>
                    <a:lnTo>
                      <a:pt x="3615" y="20733"/>
                    </a:lnTo>
                    <a:lnTo>
                      <a:pt x="3886" y="20833"/>
                    </a:lnTo>
                    <a:lnTo>
                      <a:pt x="4156" y="20918"/>
                    </a:lnTo>
                    <a:lnTo>
                      <a:pt x="4426" y="20989"/>
                    </a:lnTo>
                    <a:lnTo>
                      <a:pt x="4711" y="21046"/>
                    </a:lnTo>
                    <a:lnTo>
                      <a:pt x="4981" y="21089"/>
                    </a:lnTo>
                    <a:lnTo>
                      <a:pt x="5266" y="21132"/>
                    </a:lnTo>
                    <a:lnTo>
                      <a:pt x="5551" y="21146"/>
                    </a:lnTo>
                    <a:lnTo>
                      <a:pt x="6106" y="21146"/>
                    </a:lnTo>
                    <a:lnTo>
                      <a:pt x="6390" y="21118"/>
                    </a:lnTo>
                    <a:lnTo>
                      <a:pt x="6661" y="21089"/>
                    </a:lnTo>
                    <a:lnTo>
                      <a:pt x="6931" y="21032"/>
                    </a:lnTo>
                    <a:lnTo>
                      <a:pt x="7201" y="20975"/>
                    </a:lnTo>
                    <a:lnTo>
                      <a:pt x="7472" y="20904"/>
                    </a:lnTo>
                    <a:lnTo>
                      <a:pt x="7742" y="20819"/>
                    </a:lnTo>
                    <a:lnTo>
                      <a:pt x="7998" y="20719"/>
                    </a:lnTo>
                    <a:lnTo>
                      <a:pt x="8254" y="20605"/>
                    </a:lnTo>
                    <a:lnTo>
                      <a:pt x="8510" y="20477"/>
                    </a:lnTo>
                    <a:lnTo>
                      <a:pt x="8752" y="20335"/>
                    </a:lnTo>
                    <a:lnTo>
                      <a:pt x="8994" y="20193"/>
                    </a:lnTo>
                    <a:lnTo>
                      <a:pt x="9222" y="20036"/>
                    </a:lnTo>
                    <a:lnTo>
                      <a:pt x="9450" y="19865"/>
                    </a:lnTo>
                    <a:lnTo>
                      <a:pt x="9663" y="19680"/>
                    </a:lnTo>
                    <a:lnTo>
                      <a:pt x="9877" y="19481"/>
                    </a:lnTo>
                    <a:lnTo>
                      <a:pt x="10076" y="19268"/>
                    </a:lnTo>
                    <a:lnTo>
                      <a:pt x="10261" y="19054"/>
                    </a:lnTo>
                    <a:lnTo>
                      <a:pt x="10446" y="18826"/>
                    </a:lnTo>
                    <a:lnTo>
                      <a:pt x="10616" y="18585"/>
                    </a:lnTo>
                    <a:lnTo>
                      <a:pt x="10773" y="18328"/>
                    </a:lnTo>
                    <a:lnTo>
                      <a:pt x="16493" y="8766"/>
                    </a:lnTo>
                    <a:lnTo>
                      <a:pt x="16636" y="8510"/>
                    </a:lnTo>
                    <a:lnTo>
                      <a:pt x="16764" y="8254"/>
                    </a:lnTo>
                    <a:lnTo>
                      <a:pt x="16892" y="7983"/>
                    </a:lnTo>
                    <a:lnTo>
                      <a:pt x="16991" y="7713"/>
                    </a:lnTo>
                    <a:lnTo>
                      <a:pt x="17077" y="7443"/>
                    </a:lnTo>
                    <a:lnTo>
                      <a:pt x="17148" y="7158"/>
                    </a:lnTo>
                    <a:lnTo>
                      <a:pt x="17205" y="6888"/>
                    </a:lnTo>
                    <a:lnTo>
                      <a:pt x="17262" y="6603"/>
                    </a:lnTo>
                    <a:lnTo>
                      <a:pt x="17290" y="6318"/>
                    </a:lnTo>
                    <a:lnTo>
                      <a:pt x="17305" y="6048"/>
                    </a:lnTo>
                    <a:lnTo>
                      <a:pt x="17305" y="5763"/>
                    </a:lnTo>
                    <a:lnTo>
                      <a:pt x="17305" y="5479"/>
                    </a:lnTo>
                    <a:lnTo>
                      <a:pt x="17276" y="5208"/>
                    </a:lnTo>
                    <a:lnTo>
                      <a:pt x="17248" y="4924"/>
                    </a:lnTo>
                    <a:lnTo>
                      <a:pt x="17191" y="4653"/>
                    </a:lnTo>
                    <a:lnTo>
                      <a:pt x="17134" y="4383"/>
                    </a:lnTo>
                    <a:lnTo>
                      <a:pt x="17063" y="4113"/>
                    </a:lnTo>
                    <a:lnTo>
                      <a:pt x="16977" y="3842"/>
                    </a:lnTo>
                    <a:lnTo>
                      <a:pt x="16878" y="3586"/>
                    </a:lnTo>
                    <a:lnTo>
                      <a:pt x="16764" y="3330"/>
                    </a:lnTo>
                    <a:lnTo>
                      <a:pt x="16636" y="3088"/>
                    </a:lnTo>
                    <a:lnTo>
                      <a:pt x="16508" y="2832"/>
                    </a:lnTo>
                    <a:lnTo>
                      <a:pt x="16351" y="2604"/>
                    </a:lnTo>
                    <a:lnTo>
                      <a:pt x="16195" y="2362"/>
                    </a:lnTo>
                    <a:lnTo>
                      <a:pt x="16024" y="2149"/>
                    </a:lnTo>
                    <a:lnTo>
                      <a:pt x="15839" y="1921"/>
                    </a:lnTo>
                    <a:lnTo>
                      <a:pt x="15640" y="1722"/>
                    </a:lnTo>
                    <a:lnTo>
                      <a:pt x="15440" y="1523"/>
                    </a:lnTo>
                    <a:lnTo>
                      <a:pt x="15213" y="1324"/>
                    </a:lnTo>
                    <a:lnTo>
                      <a:pt x="14985" y="1153"/>
                    </a:lnTo>
                    <a:lnTo>
                      <a:pt x="14743" y="982"/>
                    </a:lnTo>
                    <a:lnTo>
                      <a:pt x="14501" y="826"/>
                    </a:lnTo>
                    <a:lnTo>
                      <a:pt x="14231" y="669"/>
                    </a:lnTo>
                    <a:lnTo>
                      <a:pt x="13975" y="541"/>
                    </a:lnTo>
                    <a:lnTo>
                      <a:pt x="13704" y="427"/>
                    </a:lnTo>
                    <a:lnTo>
                      <a:pt x="13434" y="328"/>
                    </a:lnTo>
                    <a:lnTo>
                      <a:pt x="13164" y="242"/>
                    </a:lnTo>
                    <a:lnTo>
                      <a:pt x="12893" y="157"/>
                    </a:lnTo>
                    <a:lnTo>
                      <a:pt x="12609" y="100"/>
                    </a:lnTo>
                    <a:lnTo>
                      <a:pt x="12324" y="57"/>
                    </a:lnTo>
                    <a:lnTo>
                      <a:pt x="12054" y="29"/>
                    </a:lnTo>
                    <a:lnTo>
                      <a:pt x="11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9"/>
              <p:cNvSpPr/>
              <p:nvPr/>
            </p:nvSpPr>
            <p:spPr>
              <a:xfrm>
                <a:off x="2421280" y="1708440"/>
                <a:ext cx="318747" cy="969985"/>
              </a:xfrm>
              <a:custGeom>
                <a:avLst/>
                <a:gdLst/>
                <a:ahLst/>
                <a:cxnLst/>
                <a:rect l="l" t="t" r="r" b="b"/>
                <a:pathLst>
                  <a:path w="9577" h="29144" extrusionOk="0">
                    <a:moveTo>
                      <a:pt x="4781" y="0"/>
                    </a:moveTo>
                    <a:lnTo>
                      <a:pt x="4539" y="15"/>
                    </a:lnTo>
                    <a:lnTo>
                      <a:pt x="4298" y="29"/>
                    </a:lnTo>
                    <a:lnTo>
                      <a:pt x="4056" y="57"/>
                    </a:lnTo>
                    <a:lnTo>
                      <a:pt x="3828" y="100"/>
                    </a:lnTo>
                    <a:lnTo>
                      <a:pt x="3586" y="157"/>
                    </a:lnTo>
                    <a:lnTo>
                      <a:pt x="3373" y="228"/>
                    </a:lnTo>
                    <a:lnTo>
                      <a:pt x="3145" y="299"/>
                    </a:lnTo>
                    <a:lnTo>
                      <a:pt x="2931" y="385"/>
                    </a:lnTo>
                    <a:lnTo>
                      <a:pt x="2718" y="484"/>
                    </a:lnTo>
                    <a:lnTo>
                      <a:pt x="2505" y="584"/>
                    </a:lnTo>
                    <a:lnTo>
                      <a:pt x="2305" y="698"/>
                    </a:lnTo>
                    <a:lnTo>
                      <a:pt x="2120" y="826"/>
                    </a:lnTo>
                    <a:lnTo>
                      <a:pt x="1921" y="954"/>
                    </a:lnTo>
                    <a:lnTo>
                      <a:pt x="1750" y="1096"/>
                    </a:lnTo>
                    <a:lnTo>
                      <a:pt x="1565" y="1253"/>
                    </a:lnTo>
                    <a:lnTo>
                      <a:pt x="1409" y="1409"/>
                    </a:lnTo>
                    <a:lnTo>
                      <a:pt x="1252" y="1580"/>
                    </a:lnTo>
                    <a:lnTo>
                      <a:pt x="1096" y="1751"/>
                    </a:lnTo>
                    <a:lnTo>
                      <a:pt x="954" y="1936"/>
                    </a:lnTo>
                    <a:lnTo>
                      <a:pt x="825" y="2121"/>
                    </a:lnTo>
                    <a:lnTo>
                      <a:pt x="697" y="2320"/>
                    </a:lnTo>
                    <a:lnTo>
                      <a:pt x="584" y="2519"/>
                    </a:lnTo>
                    <a:lnTo>
                      <a:pt x="470" y="2718"/>
                    </a:lnTo>
                    <a:lnTo>
                      <a:pt x="384" y="2932"/>
                    </a:lnTo>
                    <a:lnTo>
                      <a:pt x="285" y="3145"/>
                    </a:lnTo>
                    <a:lnTo>
                      <a:pt x="214" y="3373"/>
                    </a:lnTo>
                    <a:lnTo>
                      <a:pt x="157" y="3601"/>
                    </a:lnTo>
                    <a:lnTo>
                      <a:pt x="100" y="3828"/>
                    </a:lnTo>
                    <a:lnTo>
                      <a:pt x="57" y="4070"/>
                    </a:lnTo>
                    <a:lnTo>
                      <a:pt x="29" y="4298"/>
                    </a:lnTo>
                    <a:lnTo>
                      <a:pt x="0" y="4540"/>
                    </a:lnTo>
                    <a:lnTo>
                      <a:pt x="0" y="4796"/>
                    </a:lnTo>
                    <a:lnTo>
                      <a:pt x="0" y="24362"/>
                    </a:lnTo>
                    <a:lnTo>
                      <a:pt x="0" y="24604"/>
                    </a:lnTo>
                    <a:lnTo>
                      <a:pt x="29" y="24846"/>
                    </a:lnTo>
                    <a:lnTo>
                      <a:pt x="57" y="25088"/>
                    </a:lnTo>
                    <a:lnTo>
                      <a:pt x="100" y="25330"/>
                    </a:lnTo>
                    <a:lnTo>
                      <a:pt x="157" y="25557"/>
                    </a:lnTo>
                    <a:lnTo>
                      <a:pt x="214" y="25785"/>
                    </a:lnTo>
                    <a:lnTo>
                      <a:pt x="285" y="25998"/>
                    </a:lnTo>
                    <a:lnTo>
                      <a:pt x="384" y="26226"/>
                    </a:lnTo>
                    <a:lnTo>
                      <a:pt x="470" y="26425"/>
                    </a:lnTo>
                    <a:lnTo>
                      <a:pt x="584" y="26639"/>
                    </a:lnTo>
                    <a:lnTo>
                      <a:pt x="697" y="26838"/>
                    </a:lnTo>
                    <a:lnTo>
                      <a:pt x="825" y="27037"/>
                    </a:lnTo>
                    <a:lnTo>
                      <a:pt x="954" y="27222"/>
                    </a:lnTo>
                    <a:lnTo>
                      <a:pt x="1096" y="27407"/>
                    </a:lnTo>
                    <a:lnTo>
                      <a:pt x="1252" y="27578"/>
                    </a:lnTo>
                    <a:lnTo>
                      <a:pt x="1409" y="27749"/>
                    </a:lnTo>
                    <a:lnTo>
                      <a:pt x="1565" y="27905"/>
                    </a:lnTo>
                    <a:lnTo>
                      <a:pt x="1750" y="28048"/>
                    </a:lnTo>
                    <a:lnTo>
                      <a:pt x="1921" y="28190"/>
                    </a:lnTo>
                    <a:lnTo>
                      <a:pt x="2120" y="28332"/>
                    </a:lnTo>
                    <a:lnTo>
                      <a:pt x="2305" y="28446"/>
                    </a:lnTo>
                    <a:lnTo>
                      <a:pt x="2505" y="28574"/>
                    </a:lnTo>
                    <a:lnTo>
                      <a:pt x="2718" y="28674"/>
                    </a:lnTo>
                    <a:lnTo>
                      <a:pt x="2931" y="28773"/>
                    </a:lnTo>
                    <a:lnTo>
                      <a:pt x="3145" y="28859"/>
                    </a:lnTo>
                    <a:lnTo>
                      <a:pt x="3373" y="28930"/>
                    </a:lnTo>
                    <a:lnTo>
                      <a:pt x="3586" y="29001"/>
                    </a:lnTo>
                    <a:lnTo>
                      <a:pt x="3828" y="29044"/>
                    </a:lnTo>
                    <a:lnTo>
                      <a:pt x="4056" y="29086"/>
                    </a:lnTo>
                    <a:lnTo>
                      <a:pt x="4298" y="29129"/>
                    </a:lnTo>
                    <a:lnTo>
                      <a:pt x="4539" y="29143"/>
                    </a:lnTo>
                    <a:lnTo>
                      <a:pt x="5037" y="29143"/>
                    </a:lnTo>
                    <a:lnTo>
                      <a:pt x="5279" y="29129"/>
                    </a:lnTo>
                    <a:lnTo>
                      <a:pt x="5507" y="29086"/>
                    </a:lnTo>
                    <a:lnTo>
                      <a:pt x="5749" y="29044"/>
                    </a:lnTo>
                    <a:lnTo>
                      <a:pt x="5977" y="29001"/>
                    </a:lnTo>
                    <a:lnTo>
                      <a:pt x="6204" y="28930"/>
                    </a:lnTo>
                    <a:lnTo>
                      <a:pt x="6432" y="28859"/>
                    </a:lnTo>
                    <a:lnTo>
                      <a:pt x="6645" y="28773"/>
                    </a:lnTo>
                    <a:lnTo>
                      <a:pt x="6859" y="28674"/>
                    </a:lnTo>
                    <a:lnTo>
                      <a:pt x="7058" y="28574"/>
                    </a:lnTo>
                    <a:lnTo>
                      <a:pt x="7257" y="28446"/>
                    </a:lnTo>
                    <a:lnTo>
                      <a:pt x="7457" y="28332"/>
                    </a:lnTo>
                    <a:lnTo>
                      <a:pt x="7642" y="28190"/>
                    </a:lnTo>
                    <a:lnTo>
                      <a:pt x="7827" y="28048"/>
                    </a:lnTo>
                    <a:lnTo>
                      <a:pt x="7997" y="27905"/>
                    </a:lnTo>
                    <a:lnTo>
                      <a:pt x="8168" y="27749"/>
                    </a:lnTo>
                    <a:lnTo>
                      <a:pt x="8325" y="27578"/>
                    </a:lnTo>
                    <a:lnTo>
                      <a:pt x="8481" y="27407"/>
                    </a:lnTo>
                    <a:lnTo>
                      <a:pt x="8623" y="27222"/>
                    </a:lnTo>
                    <a:lnTo>
                      <a:pt x="8751" y="27037"/>
                    </a:lnTo>
                    <a:lnTo>
                      <a:pt x="8880" y="26838"/>
                    </a:lnTo>
                    <a:lnTo>
                      <a:pt x="8993" y="26639"/>
                    </a:lnTo>
                    <a:lnTo>
                      <a:pt x="9093" y="26425"/>
                    </a:lnTo>
                    <a:lnTo>
                      <a:pt x="9193" y="26226"/>
                    </a:lnTo>
                    <a:lnTo>
                      <a:pt x="9278" y="25998"/>
                    </a:lnTo>
                    <a:lnTo>
                      <a:pt x="9349" y="25785"/>
                    </a:lnTo>
                    <a:lnTo>
                      <a:pt x="9420" y="25557"/>
                    </a:lnTo>
                    <a:lnTo>
                      <a:pt x="9477" y="25330"/>
                    </a:lnTo>
                    <a:lnTo>
                      <a:pt x="9520" y="25088"/>
                    </a:lnTo>
                    <a:lnTo>
                      <a:pt x="9548" y="24846"/>
                    </a:lnTo>
                    <a:lnTo>
                      <a:pt x="9563" y="24604"/>
                    </a:lnTo>
                    <a:lnTo>
                      <a:pt x="9577" y="24362"/>
                    </a:lnTo>
                    <a:lnTo>
                      <a:pt x="9577" y="4796"/>
                    </a:lnTo>
                    <a:lnTo>
                      <a:pt x="9563" y="4540"/>
                    </a:lnTo>
                    <a:lnTo>
                      <a:pt x="9548" y="4298"/>
                    </a:lnTo>
                    <a:lnTo>
                      <a:pt x="9520" y="4070"/>
                    </a:lnTo>
                    <a:lnTo>
                      <a:pt x="9477" y="3828"/>
                    </a:lnTo>
                    <a:lnTo>
                      <a:pt x="9420" y="3601"/>
                    </a:lnTo>
                    <a:lnTo>
                      <a:pt x="9349" y="3373"/>
                    </a:lnTo>
                    <a:lnTo>
                      <a:pt x="9278" y="3145"/>
                    </a:lnTo>
                    <a:lnTo>
                      <a:pt x="9193" y="2932"/>
                    </a:lnTo>
                    <a:lnTo>
                      <a:pt x="9093" y="2718"/>
                    </a:lnTo>
                    <a:lnTo>
                      <a:pt x="8993" y="2519"/>
                    </a:lnTo>
                    <a:lnTo>
                      <a:pt x="8880" y="2320"/>
                    </a:lnTo>
                    <a:lnTo>
                      <a:pt x="8751" y="2121"/>
                    </a:lnTo>
                    <a:lnTo>
                      <a:pt x="8623" y="1936"/>
                    </a:lnTo>
                    <a:lnTo>
                      <a:pt x="8481" y="1751"/>
                    </a:lnTo>
                    <a:lnTo>
                      <a:pt x="8325" y="1580"/>
                    </a:lnTo>
                    <a:lnTo>
                      <a:pt x="8168" y="1409"/>
                    </a:lnTo>
                    <a:lnTo>
                      <a:pt x="7997" y="1253"/>
                    </a:lnTo>
                    <a:lnTo>
                      <a:pt x="7827" y="1096"/>
                    </a:lnTo>
                    <a:lnTo>
                      <a:pt x="7642" y="954"/>
                    </a:lnTo>
                    <a:lnTo>
                      <a:pt x="7457" y="826"/>
                    </a:lnTo>
                    <a:lnTo>
                      <a:pt x="7257" y="698"/>
                    </a:lnTo>
                    <a:lnTo>
                      <a:pt x="7058" y="584"/>
                    </a:lnTo>
                    <a:lnTo>
                      <a:pt x="6859" y="484"/>
                    </a:lnTo>
                    <a:lnTo>
                      <a:pt x="6645" y="385"/>
                    </a:lnTo>
                    <a:lnTo>
                      <a:pt x="6432" y="299"/>
                    </a:lnTo>
                    <a:lnTo>
                      <a:pt x="6204" y="228"/>
                    </a:lnTo>
                    <a:lnTo>
                      <a:pt x="5977" y="157"/>
                    </a:lnTo>
                    <a:lnTo>
                      <a:pt x="5749" y="100"/>
                    </a:lnTo>
                    <a:lnTo>
                      <a:pt x="5507" y="57"/>
                    </a:lnTo>
                    <a:lnTo>
                      <a:pt x="5279" y="29"/>
                    </a:lnTo>
                    <a:lnTo>
                      <a:pt x="5037" y="15"/>
                    </a:lnTo>
                    <a:lnTo>
                      <a:pt x="4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9"/>
              <p:cNvSpPr/>
              <p:nvPr/>
            </p:nvSpPr>
            <p:spPr>
              <a:xfrm>
                <a:off x="2728090" y="1736364"/>
                <a:ext cx="287062" cy="785301"/>
              </a:xfrm>
              <a:custGeom>
                <a:avLst/>
                <a:gdLst/>
                <a:ahLst/>
                <a:cxnLst/>
                <a:rect l="l" t="t" r="r" b="b"/>
                <a:pathLst>
                  <a:path w="8625" h="23595" extrusionOk="0">
                    <a:moveTo>
                      <a:pt x="3885" y="1"/>
                    </a:moveTo>
                    <a:lnTo>
                      <a:pt x="3672" y="15"/>
                    </a:lnTo>
                    <a:lnTo>
                      <a:pt x="3473" y="44"/>
                    </a:lnTo>
                    <a:lnTo>
                      <a:pt x="3274" y="86"/>
                    </a:lnTo>
                    <a:lnTo>
                      <a:pt x="3074" y="129"/>
                    </a:lnTo>
                    <a:lnTo>
                      <a:pt x="2875" y="186"/>
                    </a:lnTo>
                    <a:lnTo>
                      <a:pt x="2690" y="243"/>
                    </a:lnTo>
                    <a:lnTo>
                      <a:pt x="2505" y="314"/>
                    </a:lnTo>
                    <a:lnTo>
                      <a:pt x="2320" y="399"/>
                    </a:lnTo>
                    <a:lnTo>
                      <a:pt x="2149" y="485"/>
                    </a:lnTo>
                    <a:lnTo>
                      <a:pt x="1979" y="584"/>
                    </a:lnTo>
                    <a:lnTo>
                      <a:pt x="1808" y="698"/>
                    </a:lnTo>
                    <a:lnTo>
                      <a:pt x="1651" y="812"/>
                    </a:lnTo>
                    <a:lnTo>
                      <a:pt x="1495" y="926"/>
                    </a:lnTo>
                    <a:lnTo>
                      <a:pt x="1353" y="1054"/>
                    </a:lnTo>
                    <a:lnTo>
                      <a:pt x="1210" y="1196"/>
                    </a:lnTo>
                    <a:lnTo>
                      <a:pt x="1068" y="1339"/>
                    </a:lnTo>
                    <a:lnTo>
                      <a:pt x="940" y="1481"/>
                    </a:lnTo>
                    <a:lnTo>
                      <a:pt x="826" y="1637"/>
                    </a:lnTo>
                    <a:lnTo>
                      <a:pt x="712" y="1794"/>
                    </a:lnTo>
                    <a:lnTo>
                      <a:pt x="598" y="1965"/>
                    </a:lnTo>
                    <a:lnTo>
                      <a:pt x="499" y="2135"/>
                    </a:lnTo>
                    <a:lnTo>
                      <a:pt x="413" y="2306"/>
                    </a:lnTo>
                    <a:lnTo>
                      <a:pt x="328" y="2491"/>
                    </a:lnTo>
                    <a:lnTo>
                      <a:pt x="257" y="2676"/>
                    </a:lnTo>
                    <a:lnTo>
                      <a:pt x="186" y="2875"/>
                    </a:lnTo>
                    <a:lnTo>
                      <a:pt x="143" y="3060"/>
                    </a:lnTo>
                    <a:lnTo>
                      <a:pt x="86" y="3260"/>
                    </a:lnTo>
                    <a:lnTo>
                      <a:pt x="58" y="3459"/>
                    </a:lnTo>
                    <a:lnTo>
                      <a:pt x="29" y="3658"/>
                    </a:lnTo>
                    <a:lnTo>
                      <a:pt x="15" y="3871"/>
                    </a:lnTo>
                    <a:lnTo>
                      <a:pt x="1" y="4085"/>
                    </a:lnTo>
                    <a:lnTo>
                      <a:pt x="1" y="19510"/>
                    </a:lnTo>
                    <a:lnTo>
                      <a:pt x="15" y="19724"/>
                    </a:lnTo>
                    <a:lnTo>
                      <a:pt x="29" y="19937"/>
                    </a:lnTo>
                    <a:lnTo>
                      <a:pt x="58" y="20136"/>
                    </a:lnTo>
                    <a:lnTo>
                      <a:pt x="86" y="20335"/>
                    </a:lnTo>
                    <a:lnTo>
                      <a:pt x="143" y="20535"/>
                    </a:lnTo>
                    <a:lnTo>
                      <a:pt x="186" y="20720"/>
                    </a:lnTo>
                    <a:lnTo>
                      <a:pt x="257" y="20919"/>
                    </a:lnTo>
                    <a:lnTo>
                      <a:pt x="328" y="21104"/>
                    </a:lnTo>
                    <a:lnTo>
                      <a:pt x="413" y="21275"/>
                    </a:lnTo>
                    <a:lnTo>
                      <a:pt x="499" y="21460"/>
                    </a:lnTo>
                    <a:lnTo>
                      <a:pt x="598" y="21630"/>
                    </a:lnTo>
                    <a:lnTo>
                      <a:pt x="712" y="21801"/>
                    </a:lnTo>
                    <a:lnTo>
                      <a:pt x="826" y="21958"/>
                    </a:lnTo>
                    <a:lnTo>
                      <a:pt x="940" y="22114"/>
                    </a:lnTo>
                    <a:lnTo>
                      <a:pt x="1068" y="22257"/>
                    </a:lnTo>
                    <a:lnTo>
                      <a:pt x="1210" y="22399"/>
                    </a:lnTo>
                    <a:lnTo>
                      <a:pt x="1353" y="22541"/>
                    </a:lnTo>
                    <a:lnTo>
                      <a:pt x="1495" y="22669"/>
                    </a:lnTo>
                    <a:lnTo>
                      <a:pt x="1651" y="22783"/>
                    </a:lnTo>
                    <a:lnTo>
                      <a:pt x="1808" y="22897"/>
                    </a:lnTo>
                    <a:lnTo>
                      <a:pt x="1979" y="23011"/>
                    </a:lnTo>
                    <a:lnTo>
                      <a:pt x="2149" y="23110"/>
                    </a:lnTo>
                    <a:lnTo>
                      <a:pt x="2320" y="23196"/>
                    </a:lnTo>
                    <a:lnTo>
                      <a:pt x="2505" y="23281"/>
                    </a:lnTo>
                    <a:lnTo>
                      <a:pt x="2690" y="23352"/>
                    </a:lnTo>
                    <a:lnTo>
                      <a:pt x="2875" y="23409"/>
                    </a:lnTo>
                    <a:lnTo>
                      <a:pt x="3074" y="23466"/>
                    </a:lnTo>
                    <a:lnTo>
                      <a:pt x="3274" y="23509"/>
                    </a:lnTo>
                    <a:lnTo>
                      <a:pt x="3473" y="23551"/>
                    </a:lnTo>
                    <a:lnTo>
                      <a:pt x="3672" y="23580"/>
                    </a:lnTo>
                    <a:lnTo>
                      <a:pt x="3885" y="23594"/>
                    </a:lnTo>
                    <a:lnTo>
                      <a:pt x="4754" y="23594"/>
                    </a:lnTo>
                    <a:lnTo>
                      <a:pt x="4953" y="23580"/>
                    </a:lnTo>
                    <a:lnTo>
                      <a:pt x="5166" y="23551"/>
                    </a:lnTo>
                    <a:lnTo>
                      <a:pt x="5365" y="23509"/>
                    </a:lnTo>
                    <a:lnTo>
                      <a:pt x="5565" y="23466"/>
                    </a:lnTo>
                    <a:lnTo>
                      <a:pt x="5750" y="23409"/>
                    </a:lnTo>
                    <a:lnTo>
                      <a:pt x="5949" y="23352"/>
                    </a:lnTo>
                    <a:lnTo>
                      <a:pt x="6134" y="23281"/>
                    </a:lnTo>
                    <a:lnTo>
                      <a:pt x="6305" y="23196"/>
                    </a:lnTo>
                    <a:lnTo>
                      <a:pt x="6490" y="23110"/>
                    </a:lnTo>
                    <a:lnTo>
                      <a:pt x="6660" y="23011"/>
                    </a:lnTo>
                    <a:lnTo>
                      <a:pt x="6817" y="22897"/>
                    </a:lnTo>
                    <a:lnTo>
                      <a:pt x="6988" y="22783"/>
                    </a:lnTo>
                    <a:lnTo>
                      <a:pt x="7130" y="22669"/>
                    </a:lnTo>
                    <a:lnTo>
                      <a:pt x="7286" y="22541"/>
                    </a:lnTo>
                    <a:lnTo>
                      <a:pt x="7429" y="22399"/>
                    </a:lnTo>
                    <a:lnTo>
                      <a:pt x="7557" y="22257"/>
                    </a:lnTo>
                    <a:lnTo>
                      <a:pt x="7685" y="22114"/>
                    </a:lnTo>
                    <a:lnTo>
                      <a:pt x="7813" y="21958"/>
                    </a:lnTo>
                    <a:lnTo>
                      <a:pt x="7927" y="21801"/>
                    </a:lnTo>
                    <a:lnTo>
                      <a:pt x="8026" y="21630"/>
                    </a:lnTo>
                    <a:lnTo>
                      <a:pt x="8126" y="21460"/>
                    </a:lnTo>
                    <a:lnTo>
                      <a:pt x="8226" y="21275"/>
                    </a:lnTo>
                    <a:lnTo>
                      <a:pt x="8311" y="21104"/>
                    </a:lnTo>
                    <a:lnTo>
                      <a:pt x="8382" y="20919"/>
                    </a:lnTo>
                    <a:lnTo>
                      <a:pt x="8439" y="20720"/>
                    </a:lnTo>
                    <a:lnTo>
                      <a:pt x="8496" y="20535"/>
                    </a:lnTo>
                    <a:lnTo>
                      <a:pt x="8539" y="20335"/>
                    </a:lnTo>
                    <a:lnTo>
                      <a:pt x="8581" y="20136"/>
                    </a:lnTo>
                    <a:lnTo>
                      <a:pt x="8610" y="19937"/>
                    </a:lnTo>
                    <a:lnTo>
                      <a:pt x="8624" y="19724"/>
                    </a:lnTo>
                    <a:lnTo>
                      <a:pt x="8624" y="19510"/>
                    </a:lnTo>
                    <a:lnTo>
                      <a:pt x="8624" y="4085"/>
                    </a:lnTo>
                    <a:lnTo>
                      <a:pt x="8624" y="3871"/>
                    </a:lnTo>
                    <a:lnTo>
                      <a:pt x="8610" y="3658"/>
                    </a:lnTo>
                    <a:lnTo>
                      <a:pt x="8581" y="3459"/>
                    </a:lnTo>
                    <a:lnTo>
                      <a:pt x="8539" y="3260"/>
                    </a:lnTo>
                    <a:lnTo>
                      <a:pt x="8496" y="3060"/>
                    </a:lnTo>
                    <a:lnTo>
                      <a:pt x="8439" y="2875"/>
                    </a:lnTo>
                    <a:lnTo>
                      <a:pt x="8382" y="2676"/>
                    </a:lnTo>
                    <a:lnTo>
                      <a:pt x="8311" y="2491"/>
                    </a:lnTo>
                    <a:lnTo>
                      <a:pt x="8226" y="2306"/>
                    </a:lnTo>
                    <a:lnTo>
                      <a:pt x="8126" y="2135"/>
                    </a:lnTo>
                    <a:lnTo>
                      <a:pt x="8026" y="1965"/>
                    </a:lnTo>
                    <a:lnTo>
                      <a:pt x="7927" y="1794"/>
                    </a:lnTo>
                    <a:lnTo>
                      <a:pt x="7813" y="1637"/>
                    </a:lnTo>
                    <a:lnTo>
                      <a:pt x="7685" y="1481"/>
                    </a:lnTo>
                    <a:lnTo>
                      <a:pt x="7557" y="1339"/>
                    </a:lnTo>
                    <a:lnTo>
                      <a:pt x="7429" y="1196"/>
                    </a:lnTo>
                    <a:lnTo>
                      <a:pt x="7286" y="1054"/>
                    </a:lnTo>
                    <a:lnTo>
                      <a:pt x="7130" y="926"/>
                    </a:lnTo>
                    <a:lnTo>
                      <a:pt x="6988" y="812"/>
                    </a:lnTo>
                    <a:lnTo>
                      <a:pt x="6817" y="698"/>
                    </a:lnTo>
                    <a:lnTo>
                      <a:pt x="6660" y="584"/>
                    </a:lnTo>
                    <a:lnTo>
                      <a:pt x="6490" y="485"/>
                    </a:lnTo>
                    <a:lnTo>
                      <a:pt x="6305" y="399"/>
                    </a:lnTo>
                    <a:lnTo>
                      <a:pt x="6134" y="314"/>
                    </a:lnTo>
                    <a:lnTo>
                      <a:pt x="5949" y="243"/>
                    </a:lnTo>
                    <a:lnTo>
                      <a:pt x="5750" y="186"/>
                    </a:lnTo>
                    <a:lnTo>
                      <a:pt x="5565" y="129"/>
                    </a:lnTo>
                    <a:lnTo>
                      <a:pt x="5365" y="86"/>
                    </a:lnTo>
                    <a:lnTo>
                      <a:pt x="5166" y="44"/>
                    </a:lnTo>
                    <a:lnTo>
                      <a:pt x="4953" y="15"/>
                    </a:lnTo>
                    <a:lnTo>
                      <a:pt x="47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9"/>
              <p:cNvSpPr/>
              <p:nvPr/>
            </p:nvSpPr>
            <p:spPr>
              <a:xfrm>
                <a:off x="2515037" y="2151728"/>
                <a:ext cx="116056" cy="344341"/>
              </a:xfrm>
              <a:custGeom>
                <a:avLst/>
                <a:gdLst/>
                <a:ahLst/>
                <a:cxnLst/>
                <a:rect l="l" t="t" r="r" b="b"/>
                <a:pathLst>
                  <a:path w="3487" h="10346" extrusionOk="0">
                    <a:moveTo>
                      <a:pt x="1566" y="1"/>
                    </a:moveTo>
                    <a:lnTo>
                      <a:pt x="1395" y="29"/>
                    </a:lnTo>
                    <a:lnTo>
                      <a:pt x="1224" y="72"/>
                    </a:lnTo>
                    <a:lnTo>
                      <a:pt x="1068" y="129"/>
                    </a:lnTo>
                    <a:lnTo>
                      <a:pt x="911" y="214"/>
                    </a:lnTo>
                    <a:lnTo>
                      <a:pt x="769" y="299"/>
                    </a:lnTo>
                    <a:lnTo>
                      <a:pt x="641" y="399"/>
                    </a:lnTo>
                    <a:lnTo>
                      <a:pt x="513" y="513"/>
                    </a:lnTo>
                    <a:lnTo>
                      <a:pt x="399" y="627"/>
                    </a:lnTo>
                    <a:lnTo>
                      <a:pt x="299" y="769"/>
                    </a:lnTo>
                    <a:lnTo>
                      <a:pt x="214" y="911"/>
                    </a:lnTo>
                    <a:lnTo>
                      <a:pt x="143" y="1068"/>
                    </a:lnTo>
                    <a:lnTo>
                      <a:pt x="86" y="1224"/>
                    </a:lnTo>
                    <a:lnTo>
                      <a:pt x="43" y="1381"/>
                    </a:lnTo>
                    <a:lnTo>
                      <a:pt x="15" y="1566"/>
                    </a:lnTo>
                    <a:lnTo>
                      <a:pt x="1" y="1737"/>
                    </a:lnTo>
                    <a:lnTo>
                      <a:pt x="1" y="8610"/>
                    </a:lnTo>
                    <a:lnTo>
                      <a:pt x="15" y="8780"/>
                    </a:lnTo>
                    <a:lnTo>
                      <a:pt x="43" y="8951"/>
                    </a:lnTo>
                    <a:lnTo>
                      <a:pt x="86" y="9122"/>
                    </a:lnTo>
                    <a:lnTo>
                      <a:pt x="143" y="9278"/>
                    </a:lnTo>
                    <a:lnTo>
                      <a:pt x="214" y="9435"/>
                    </a:lnTo>
                    <a:lnTo>
                      <a:pt x="299" y="9577"/>
                    </a:lnTo>
                    <a:lnTo>
                      <a:pt x="399" y="9705"/>
                    </a:lnTo>
                    <a:lnTo>
                      <a:pt x="513" y="9833"/>
                    </a:lnTo>
                    <a:lnTo>
                      <a:pt x="641" y="9947"/>
                    </a:lnTo>
                    <a:lnTo>
                      <a:pt x="769" y="10047"/>
                    </a:lnTo>
                    <a:lnTo>
                      <a:pt x="911" y="10132"/>
                    </a:lnTo>
                    <a:lnTo>
                      <a:pt x="1068" y="10203"/>
                    </a:lnTo>
                    <a:lnTo>
                      <a:pt x="1224" y="10260"/>
                    </a:lnTo>
                    <a:lnTo>
                      <a:pt x="1395" y="10303"/>
                    </a:lnTo>
                    <a:lnTo>
                      <a:pt x="1566" y="10331"/>
                    </a:lnTo>
                    <a:lnTo>
                      <a:pt x="1751" y="10346"/>
                    </a:lnTo>
                    <a:lnTo>
                      <a:pt x="1922" y="10331"/>
                    </a:lnTo>
                    <a:lnTo>
                      <a:pt x="2092" y="10303"/>
                    </a:lnTo>
                    <a:lnTo>
                      <a:pt x="2263" y="10260"/>
                    </a:lnTo>
                    <a:lnTo>
                      <a:pt x="2420" y="10203"/>
                    </a:lnTo>
                    <a:lnTo>
                      <a:pt x="2576" y="10132"/>
                    </a:lnTo>
                    <a:lnTo>
                      <a:pt x="2719" y="10047"/>
                    </a:lnTo>
                    <a:lnTo>
                      <a:pt x="2847" y="9947"/>
                    </a:lnTo>
                    <a:lnTo>
                      <a:pt x="2975" y="9833"/>
                    </a:lnTo>
                    <a:lnTo>
                      <a:pt x="3089" y="9705"/>
                    </a:lnTo>
                    <a:lnTo>
                      <a:pt x="3188" y="9577"/>
                    </a:lnTo>
                    <a:lnTo>
                      <a:pt x="3273" y="9435"/>
                    </a:lnTo>
                    <a:lnTo>
                      <a:pt x="3345" y="9278"/>
                    </a:lnTo>
                    <a:lnTo>
                      <a:pt x="3402" y="9122"/>
                    </a:lnTo>
                    <a:lnTo>
                      <a:pt x="3444" y="8951"/>
                    </a:lnTo>
                    <a:lnTo>
                      <a:pt x="3473" y="8780"/>
                    </a:lnTo>
                    <a:lnTo>
                      <a:pt x="3487" y="8610"/>
                    </a:lnTo>
                    <a:lnTo>
                      <a:pt x="3487" y="1737"/>
                    </a:lnTo>
                    <a:lnTo>
                      <a:pt x="3473" y="1566"/>
                    </a:lnTo>
                    <a:lnTo>
                      <a:pt x="3444" y="1381"/>
                    </a:lnTo>
                    <a:lnTo>
                      <a:pt x="3402" y="1224"/>
                    </a:lnTo>
                    <a:lnTo>
                      <a:pt x="3345" y="1068"/>
                    </a:lnTo>
                    <a:lnTo>
                      <a:pt x="3273" y="911"/>
                    </a:lnTo>
                    <a:lnTo>
                      <a:pt x="3188" y="769"/>
                    </a:lnTo>
                    <a:lnTo>
                      <a:pt x="3089" y="627"/>
                    </a:lnTo>
                    <a:lnTo>
                      <a:pt x="2975" y="513"/>
                    </a:lnTo>
                    <a:lnTo>
                      <a:pt x="2847" y="399"/>
                    </a:lnTo>
                    <a:lnTo>
                      <a:pt x="2719" y="299"/>
                    </a:lnTo>
                    <a:lnTo>
                      <a:pt x="2576" y="214"/>
                    </a:lnTo>
                    <a:lnTo>
                      <a:pt x="2420" y="129"/>
                    </a:lnTo>
                    <a:lnTo>
                      <a:pt x="2263" y="72"/>
                    </a:lnTo>
                    <a:lnTo>
                      <a:pt x="2092" y="29"/>
                    </a:lnTo>
                    <a:lnTo>
                      <a:pt x="19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a:off x="1989808" y="2335979"/>
                <a:ext cx="206518" cy="262399"/>
              </a:xfrm>
              <a:custGeom>
                <a:avLst/>
                <a:gdLst/>
                <a:ahLst/>
                <a:cxnLst/>
                <a:rect l="l" t="t" r="r" b="b"/>
                <a:pathLst>
                  <a:path w="6205" h="7884" extrusionOk="0">
                    <a:moveTo>
                      <a:pt x="4398" y="0"/>
                    </a:moveTo>
                    <a:lnTo>
                      <a:pt x="4241" y="28"/>
                    </a:lnTo>
                    <a:lnTo>
                      <a:pt x="4070" y="57"/>
                    </a:lnTo>
                    <a:lnTo>
                      <a:pt x="3914" y="100"/>
                    </a:lnTo>
                    <a:lnTo>
                      <a:pt x="3757" y="157"/>
                    </a:lnTo>
                    <a:lnTo>
                      <a:pt x="3601" y="228"/>
                    </a:lnTo>
                    <a:lnTo>
                      <a:pt x="3459" y="327"/>
                    </a:lnTo>
                    <a:lnTo>
                      <a:pt x="3330" y="427"/>
                    </a:lnTo>
                    <a:lnTo>
                      <a:pt x="3202" y="541"/>
                    </a:lnTo>
                    <a:lnTo>
                      <a:pt x="3089" y="683"/>
                    </a:lnTo>
                    <a:lnTo>
                      <a:pt x="2989" y="825"/>
                    </a:lnTo>
                    <a:lnTo>
                      <a:pt x="257" y="5222"/>
                    </a:lnTo>
                    <a:lnTo>
                      <a:pt x="171" y="5379"/>
                    </a:lnTo>
                    <a:lnTo>
                      <a:pt x="100" y="5535"/>
                    </a:lnTo>
                    <a:lnTo>
                      <a:pt x="58" y="5706"/>
                    </a:lnTo>
                    <a:lnTo>
                      <a:pt x="15" y="5863"/>
                    </a:lnTo>
                    <a:lnTo>
                      <a:pt x="1" y="6033"/>
                    </a:lnTo>
                    <a:lnTo>
                      <a:pt x="1" y="6204"/>
                    </a:lnTo>
                    <a:lnTo>
                      <a:pt x="15" y="6375"/>
                    </a:lnTo>
                    <a:lnTo>
                      <a:pt x="43" y="6532"/>
                    </a:lnTo>
                    <a:lnTo>
                      <a:pt x="86" y="6702"/>
                    </a:lnTo>
                    <a:lnTo>
                      <a:pt x="157" y="6859"/>
                    </a:lnTo>
                    <a:lnTo>
                      <a:pt x="228" y="7001"/>
                    </a:lnTo>
                    <a:lnTo>
                      <a:pt x="314" y="7143"/>
                    </a:lnTo>
                    <a:lnTo>
                      <a:pt x="428" y="7286"/>
                    </a:lnTo>
                    <a:lnTo>
                      <a:pt x="541" y="7400"/>
                    </a:lnTo>
                    <a:lnTo>
                      <a:pt x="669" y="7513"/>
                    </a:lnTo>
                    <a:lnTo>
                      <a:pt x="826" y="7613"/>
                    </a:lnTo>
                    <a:lnTo>
                      <a:pt x="968" y="7698"/>
                    </a:lnTo>
                    <a:lnTo>
                      <a:pt x="1139" y="7770"/>
                    </a:lnTo>
                    <a:lnTo>
                      <a:pt x="1296" y="7826"/>
                    </a:lnTo>
                    <a:lnTo>
                      <a:pt x="1466" y="7855"/>
                    </a:lnTo>
                    <a:lnTo>
                      <a:pt x="1637" y="7869"/>
                    </a:lnTo>
                    <a:lnTo>
                      <a:pt x="1808" y="7883"/>
                    </a:lnTo>
                    <a:lnTo>
                      <a:pt x="1964" y="7869"/>
                    </a:lnTo>
                    <a:lnTo>
                      <a:pt x="2135" y="7826"/>
                    </a:lnTo>
                    <a:lnTo>
                      <a:pt x="2292" y="7784"/>
                    </a:lnTo>
                    <a:lnTo>
                      <a:pt x="2448" y="7727"/>
                    </a:lnTo>
                    <a:lnTo>
                      <a:pt x="2605" y="7656"/>
                    </a:lnTo>
                    <a:lnTo>
                      <a:pt x="2747" y="7556"/>
                    </a:lnTo>
                    <a:lnTo>
                      <a:pt x="2875" y="7456"/>
                    </a:lnTo>
                    <a:lnTo>
                      <a:pt x="3003" y="7343"/>
                    </a:lnTo>
                    <a:lnTo>
                      <a:pt x="3117" y="7200"/>
                    </a:lnTo>
                    <a:lnTo>
                      <a:pt x="3217" y="7058"/>
                    </a:lnTo>
                    <a:lnTo>
                      <a:pt x="5949" y="2661"/>
                    </a:lnTo>
                    <a:lnTo>
                      <a:pt x="6034" y="2504"/>
                    </a:lnTo>
                    <a:lnTo>
                      <a:pt x="6105" y="2348"/>
                    </a:lnTo>
                    <a:lnTo>
                      <a:pt x="6148" y="2177"/>
                    </a:lnTo>
                    <a:lnTo>
                      <a:pt x="6191" y="2021"/>
                    </a:lnTo>
                    <a:lnTo>
                      <a:pt x="6205" y="1850"/>
                    </a:lnTo>
                    <a:lnTo>
                      <a:pt x="6205" y="1679"/>
                    </a:lnTo>
                    <a:lnTo>
                      <a:pt x="6191" y="1508"/>
                    </a:lnTo>
                    <a:lnTo>
                      <a:pt x="6162" y="1352"/>
                    </a:lnTo>
                    <a:lnTo>
                      <a:pt x="6120" y="1181"/>
                    </a:lnTo>
                    <a:lnTo>
                      <a:pt x="6048" y="1025"/>
                    </a:lnTo>
                    <a:lnTo>
                      <a:pt x="5977" y="882"/>
                    </a:lnTo>
                    <a:lnTo>
                      <a:pt x="5892" y="740"/>
                    </a:lnTo>
                    <a:lnTo>
                      <a:pt x="5778" y="598"/>
                    </a:lnTo>
                    <a:lnTo>
                      <a:pt x="5664" y="484"/>
                    </a:lnTo>
                    <a:lnTo>
                      <a:pt x="5536" y="370"/>
                    </a:lnTo>
                    <a:lnTo>
                      <a:pt x="5380" y="270"/>
                    </a:lnTo>
                    <a:lnTo>
                      <a:pt x="5223" y="185"/>
                    </a:lnTo>
                    <a:lnTo>
                      <a:pt x="5067" y="114"/>
                    </a:lnTo>
                    <a:lnTo>
                      <a:pt x="4910" y="57"/>
                    </a:lnTo>
                    <a:lnTo>
                      <a:pt x="4739" y="28"/>
                    </a:lnTo>
                    <a:lnTo>
                      <a:pt x="4568" y="14"/>
                    </a:lnTo>
                    <a:lnTo>
                      <a:pt x="4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9"/>
              <p:cNvSpPr/>
              <p:nvPr/>
            </p:nvSpPr>
            <p:spPr>
              <a:xfrm>
                <a:off x="2813825" y="2099175"/>
                <a:ext cx="115590" cy="344341"/>
              </a:xfrm>
              <a:custGeom>
                <a:avLst/>
                <a:gdLst/>
                <a:ahLst/>
                <a:cxnLst/>
                <a:rect l="l" t="t" r="r" b="b"/>
                <a:pathLst>
                  <a:path w="3473" h="10346" extrusionOk="0">
                    <a:moveTo>
                      <a:pt x="1566" y="0"/>
                    </a:moveTo>
                    <a:lnTo>
                      <a:pt x="1395" y="28"/>
                    </a:lnTo>
                    <a:lnTo>
                      <a:pt x="1224" y="71"/>
                    </a:lnTo>
                    <a:lnTo>
                      <a:pt x="1068" y="128"/>
                    </a:lnTo>
                    <a:lnTo>
                      <a:pt x="911" y="213"/>
                    </a:lnTo>
                    <a:lnTo>
                      <a:pt x="769" y="299"/>
                    </a:lnTo>
                    <a:lnTo>
                      <a:pt x="641" y="398"/>
                    </a:lnTo>
                    <a:lnTo>
                      <a:pt x="513" y="512"/>
                    </a:lnTo>
                    <a:lnTo>
                      <a:pt x="399" y="626"/>
                    </a:lnTo>
                    <a:lnTo>
                      <a:pt x="299" y="768"/>
                    </a:lnTo>
                    <a:lnTo>
                      <a:pt x="214" y="911"/>
                    </a:lnTo>
                    <a:lnTo>
                      <a:pt x="143" y="1067"/>
                    </a:lnTo>
                    <a:lnTo>
                      <a:pt x="86" y="1224"/>
                    </a:lnTo>
                    <a:lnTo>
                      <a:pt x="43" y="1380"/>
                    </a:lnTo>
                    <a:lnTo>
                      <a:pt x="15" y="1565"/>
                    </a:lnTo>
                    <a:lnTo>
                      <a:pt x="0" y="1736"/>
                    </a:lnTo>
                    <a:lnTo>
                      <a:pt x="0" y="8609"/>
                    </a:lnTo>
                    <a:lnTo>
                      <a:pt x="15" y="8780"/>
                    </a:lnTo>
                    <a:lnTo>
                      <a:pt x="43" y="8951"/>
                    </a:lnTo>
                    <a:lnTo>
                      <a:pt x="86" y="9121"/>
                    </a:lnTo>
                    <a:lnTo>
                      <a:pt x="143" y="9278"/>
                    </a:lnTo>
                    <a:lnTo>
                      <a:pt x="214" y="9434"/>
                    </a:lnTo>
                    <a:lnTo>
                      <a:pt x="299" y="9577"/>
                    </a:lnTo>
                    <a:lnTo>
                      <a:pt x="399" y="9705"/>
                    </a:lnTo>
                    <a:lnTo>
                      <a:pt x="513" y="9833"/>
                    </a:lnTo>
                    <a:lnTo>
                      <a:pt x="641" y="9947"/>
                    </a:lnTo>
                    <a:lnTo>
                      <a:pt x="769" y="10046"/>
                    </a:lnTo>
                    <a:lnTo>
                      <a:pt x="911" y="10132"/>
                    </a:lnTo>
                    <a:lnTo>
                      <a:pt x="1068" y="10203"/>
                    </a:lnTo>
                    <a:lnTo>
                      <a:pt x="1224" y="10260"/>
                    </a:lnTo>
                    <a:lnTo>
                      <a:pt x="1395" y="10303"/>
                    </a:lnTo>
                    <a:lnTo>
                      <a:pt x="1566" y="10331"/>
                    </a:lnTo>
                    <a:lnTo>
                      <a:pt x="1736" y="10345"/>
                    </a:lnTo>
                    <a:lnTo>
                      <a:pt x="1921" y="10331"/>
                    </a:lnTo>
                    <a:lnTo>
                      <a:pt x="2092" y="10303"/>
                    </a:lnTo>
                    <a:lnTo>
                      <a:pt x="2263" y="10260"/>
                    </a:lnTo>
                    <a:lnTo>
                      <a:pt x="2419" y="10203"/>
                    </a:lnTo>
                    <a:lnTo>
                      <a:pt x="2562" y="10132"/>
                    </a:lnTo>
                    <a:lnTo>
                      <a:pt x="2704" y="10046"/>
                    </a:lnTo>
                    <a:lnTo>
                      <a:pt x="2846" y="9947"/>
                    </a:lnTo>
                    <a:lnTo>
                      <a:pt x="2974" y="9833"/>
                    </a:lnTo>
                    <a:lnTo>
                      <a:pt x="3088" y="9705"/>
                    </a:lnTo>
                    <a:lnTo>
                      <a:pt x="3188" y="9577"/>
                    </a:lnTo>
                    <a:lnTo>
                      <a:pt x="3273" y="9434"/>
                    </a:lnTo>
                    <a:lnTo>
                      <a:pt x="3344" y="9278"/>
                    </a:lnTo>
                    <a:lnTo>
                      <a:pt x="3401" y="9121"/>
                    </a:lnTo>
                    <a:lnTo>
                      <a:pt x="3444" y="8951"/>
                    </a:lnTo>
                    <a:lnTo>
                      <a:pt x="3472" y="8780"/>
                    </a:lnTo>
                    <a:lnTo>
                      <a:pt x="3472" y="8609"/>
                    </a:lnTo>
                    <a:lnTo>
                      <a:pt x="3472" y="1736"/>
                    </a:lnTo>
                    <a:lnTo>
                      <a:pt x="3472" y="1565"/>
                    </a:lnTo>
                    <a:lnTo>
                      <a:pt x="3444" y="1380"/>
                    </a:lnTo>
                    <a:lnTo>
                      <a:pt x="3401" y="1224"/>
                    </a:lnTo>
                    <a:lnTo>
                      <a:pt x="3344" y="1067"/>
                    </a:lnTo>
                    <a:lnTo>
                      <a:pt x="3273" y="911"/>
                    </a:lnTo>
                    <a:lnTo>
                      <a:pt x="3188" y="768"/>
                    </a:lnTo>
                    <a:lnTo>
                      <a:pt x="3088" y="626"/>
                    </a:lnTo>
                    <a:lnTo>
                      <a:pt x="2974" y="512"/>
                    </a:lnTo>
                    <a:lnTo>
                      <a:pt x="2846" y="398"/>
                    </a:lnTo>
                    <a:lnTo>
                      <a:pt x="2704" y="299"/>
                    </a:lnTo>
                    <a:lnTo>
                      <a:pt x="2562" y="213"/>
                    </a:lnTo>
                    <a:lnTo>
                      <a:pt x="2419" y="128"/>
                    </a:lnTo>
                    <a:lnTo>
                      <a:pt x="2263" y="71"/>
                    </a:lnTo>
                    <a:lnTo>
                      <a:pt x="2092" y="28"/>
                    </a:lnTo>
                    <a:lnTo>
                      <a:pt x="19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9"/>
              <p:cNvSpPr/>
              <p:nvPr/>
            </p:nvSpPr>
            <p:spPr>
              <a:xfrm>
                <a:off x="2050914" y="3166673"/>
                <a:ext cx="819382" cy="1190681"/>
              </a:xfrm>
              <a:custGeom>
                <a:avLst/>
                <a:gdLst/>
                <a:ahLst/>
                <a:cxnLst/>
                <a:rect l="l" t="t" r="r" b="b"/>
                <a:pathLst>
                  <a:path w="24619" h="35775" extrusionOk="0">
                    <a:moveTo>
                      <a:pt x="23907" y="0"/>
                    </a:moveTo>
                    <a:lnTo>
                      <a:pt x="22768" y="385"/>
                    </a:lnTo>
                    <a:lnTo>
                      <a:pt x="22839" y="598"/>
                    </a:lnTo>
                    <a:lnTo>
                      <a:pt x="22953" y="1025"/>
                    </a:lnTo>
                    <a:lnTo>
                      <a:pt x="23110" y="1665"/>
                    </a:lnTo>
                    <a:lnTo>
                      <a:pt x="23181" y="2064"/>
                    </a:lnTo>
                    <a:lnTo>
                      <a:pt x="23266" y="2491"/>
                    </a:lnTo>
                    <a:lnTo>
                      <a:pt x="23323" y="2960"/>
                    </a:lnTo>
                    <a:lnTo>
                      <a:pt x="23394" y="3458"/>
                    </a:lnTo>
                    <a:lnTo>
                      <a:pt x="23437" y="3999"/>
                    </a:lnTo>
                    <a:lnTo>
                      <a:pt x="23465" y="4554"/>
                    </a:lnTo>
                    <a:lnTo>
                      <a:pt x="23480" y="5152"/>
                    </a:lnTo>
                    <a:lnTo>
                      <a:pt x="23465" y="5763"/>
                    </a:lnTo>
                    <a:lnTo>
                      <a:pt x="23423" y="6390"/>
                    </a:lnTo>
                    <a:lnTo>
                      <a:pt x="23366" y="7044"/>
                    </a:lnTo>
                    <a:lnTo>
                      <a:pt x="23266" y="7699"/>
                    </a:lnTo>
                    <a:lnTo>
                      <a:pt x="23195" y="8040"/>
                    </a:lnTo>
                    <a:lnTo>
                      <a:pt x="23124" y="8382"/>
                    </a:lnTo>
                    <a:lnTo>
                      <a:pt x="23053" y="8723"/>
                    </a:lnTo>
                    <a:lnTo>
                      <a:pt x="22953" y="9051"/>
                    </a:lnTo>
                    <a:lnTo>
                      <a:pt x="22854" y="9392"/>
                    </a:lnTo>
                    <a:lnTo>
                      <a:pt x="22740" y="9734"/>
                    </a:lnTo>
                    <a:lnTo>
                      <a:pt x="22612" y="10089"/>
                    </a:lnTo>
                    <a:lnTo>
                      <a:pt x="22484" y="10431"/>
                    </a:lnTo>
                    <a:lnTo>
                      <a:pt x="22327" y="10772"/>
                    </a:lnTo>
                    <a:lnTo>
                      <a:pt x="22170" y="11100"/>
                    </a:lnTo>
                    <a:lnTo>
                      <a:pt x="22000" y="11441"/>
                    </a:lnTo>
                    <a:lnTo>
                      <a:pt x="21815" y="11783"/>
                    </a:lnTo>
                    <a:lnTo>
                      <a:pt x="21601" y="12124"/>
                    </a:lnTo>
                    <a:lnTo>
                      <a:pt x="21388" y="12451"/>
                    </a:lnTo>
                    <a:lnTo>
                      <a:pt x="21160" y="12779"/>
                    </a:lnTo>
                    <a:lnTo>
                      <a:pt x="20918" y="13106"/>
                    </a:lnTo>
                    <a:lnTo>
                      <a:pt x="20648" y="13433"/>
                    </a:lnTo>
                    <a:lnTo>
                      <a:pt x="20378" y="13746"/>
                    </a:lnTo>
                    <a:lnTo>
                      <a:pt x="20079" y="14059"/>
                    </a:lnTo>
                    <a:lnTo>
                      <a:pt x="19780" y="14373"/>
                    </a:lnTo>
                    <a:lnTo>
                      <a:pt x="19453" y="14686"/>
                    </a:lnTo>
                    <a:lnTo>
                      <a:pt x="19097" y="14984"/>
                    </a:lnTo>
                    <a:lnTo>
                      <a:pt x="18741" y="15269"/>
                    </a:lnTo>
                    <a:lnTo>
                      <a:pt x="18357" y="15554"/>
                    </a:lnTo>
                    <a:lnTo>
                      <a:pt x="17958" y="15838"/>
                    </a:lnTo>
                    <a:lnTo>
                      <a:pt x="17546" y="16109"/>
                    </a:lnTo>
                    <a:lnTo>
                      <a:pt x="17105" y="16379"/>
                    </a:lnTo>
                    <a:lnTo>
                      <a:pt x="16649" y="16635"/>
                    </a:lnTo>
                    <a:lnTo>
                      <a:pt x="16165" y="16891"/>
                    </a:lnTo>
                    <a:lnTo>
                      <a:pt x="15667" y="17119"/>
                    </a:lnTo>
                    <a:lnTo>
                      <a:pt x="14913" y="17475"/>
                    </a:lnTo>
                    <a:lnTo>
                      <a:pt x="14173" y="17845"/>
                    </a:lnTo>
                    <a:lnTo>
                      <a:pt x="13462" y="18200"/>
                    </a:lnTo>
                    <a:lnTo>
                      <a:pt x="12750" y="18570"/>
                    </a:lnTo>
                    <a:lnTo>
                      <a:pt x="12067" y="18955"/>
                    </a:lnTo>
                    <a:lnTo>
                      <a:pt x="11384" y="19325"/>
                    </a:lnTo>
                    <a:lnTo>
                      <a:pt x="10730" y="19709"/>
                    </a:lnTo>
                    <a:lnTo>
                      <a:pt x="10089" y="20107"/>
                    </a:lnTo>
                    <a:lnTo>
                      <a:pt x="9477" y="20491"/>
                    </a:lnTo>
                    <a:lnTo>
                      <a:pt x="8866" y="20890"/>
                    </a:lnTo>
                    <a:lnTo>
                      <a:pt x="8282" y="21288"/>
                    </a:lnTo>
                    <a:lnTo>
                      <a:pt x="7713" y="21701"/>
                    </a:lnTo>
                    <a:lnTo>
                      <a:pt x="7158" y="22099"/>
                    </a:lnTo>
                    <a:lnTo>
                      <a:pt x="6617" y="22512"/>
                    </a:lnTo>
                    <a:lnTo>
                      <a:pt x="6105" y="22925"/>
                    </a:lnTo>
                    <a:lnTo>
                      <a:pt x="5607" y="23337"/>
                    </a:lnTo>
                    <a:lnTo>
                      <a:pt x="5137" y="23764"/>
                    </a:lnTo>
                    <a:lnTo>
                      <a:pt x="4682" y="24177"/>
                    </a:lnTo>
                    <a:lnTo>
                      <a:pt x="4241" y="24604"/>
                    </a:lnTo>
                    <a:lnTo>
                      <a:pt x="3828" y="25031"/>
                    </a:lnTo>
                    <a:lnTo>
                      <a:pt x="3430" y="25458"/>
                    </a:lnTo>
                    <a:lnTo>
                      <a:pt x="3046" y="25885"/>
                    </a:lnTo>
                    <a:lnTo>
                      <a:pt x="2690" y="26311"/>
                    </a:lnTo>
                    <a:lnTo>
                      <a:pt x="2362" y="26738"/>
                    </a:lnTo>
                    <a:lnTo>
                      <a:pt x="2049" y="27165"/>
                    </a:lnTo>
                    <a:lnTo>
                      <a:pt x="1751" y="27592"/>
                    </a:lnTo>
                    <a:lnTo>
                      <a:pt x="1480" y="28019"/>
                    </a:lnTo>
                    <a:lnTo>
                      <a:pt x="1224" y="28446"/>
                    </a:lnTo>
                    <a:lnTo>
                      <a:pt x="996" y="28873"/>
                    </a:lnTo>
                    <a:lnTo>
                      <a:pt x="797" y="29314"/>
                    </a:lnTo>
                    <a:lnTo>
                      <a:pt x="612" y="29741"/>
                    </a:lnTo>
                    <a:lnTo>
                      <a:pt x="456" y="30168"/>
                    </a:lnTo>
                    <a:lnTo>
                      <a:pt x="342" y="30538"/>
                    </a:lnTo>
                    <a:lnTo>
                      <a:pt x="228" y="30908"/>
                    </a:lnTo>
                    <a:lnTo>
                      <a:pt x="157" y="31278"/>
                    </a:lnTo>
                    <a:lnTo>
                      <a:pt x="86" y="31648"/>
                    </a:lnTo>
                    <a:lnTo>
                      <a:pt x="43" y="32003"/>
                    </a:lnTo>
                    <a:lnTo>
                      <a:pt x="15" y="32373"/>
                    </a:lnTo>
                    <a:lnTo>
                      <a:pt x="0" y="32729"/>
                    </a:lnTo>
                    <a:lnTo>
                      <a:pt x="0" y="33085"/>
                    </a:lnTo>
                    <a:lnTo>
                      <a:pt x="29" y="33426"/>
                    </a:lnTo>
                    <a:lnTo>
                      <a:pt x="71" y="33782"/>
                    </a:lnTo>
                    <a:lnTo>
                      <a:pt x="143" y="34124"/>
                    </a:lnTo>
                    <a:lnTo>
                      <a:pt x="228" y="34465"/>
                    </a:lnTo>
                    <a:lnTo>
                      <a:pt x="328" y="34792"/>
                    </a:lnTo>
                    <a:lnTo>
                      <a:pt x="441" y="35120"/>
                    </a:lnTo>
                    <a:lnTo>
                      <a:pt x="584" y="35461"/>
                    </a:lnTo>
                    <a:lnTo>
                      <a:pt x="740" y="35774"/>
                    </a:lnTo>
                    <a:lnTo>
                      <a:pt x="1793" y="35234"/>
                    </a:lnTo>
                    <a:lnTo>
                      <a:pt x="1665" y="34963"/>
                    </a:lnTo>
                    <a:lnTo>
                      <a:pt x="1551" y="34693"/>
                    </a:lnTo>
                    <a:lnTo>
                      <a:pt x="1452" y="34423"/>
                    </a:lnTo>
                    <a:lnTo>
                      <a:pt x="1381" y="34138"/>
                    </a:lnTo>
                    <a:lnTo>
                      <a:pt x="1309" y="33868"/>
                    </a:lnTo>
                    <a:lnTo>
                      <a:pt x="1253" y="33583"/>
                    </a:lnTo>
                    <a:lnTo>
                      <a:pt x="1224" y="33284"/>
                    </a:lnTo>
                    <a:lnTo>
                      <a:pt x="1196" y="33000"/>
                    </a:lnTo>
                    <a:lnTo>
                      <a:pt x="1196" y="32701"/>
                    </a:lnTo>
                    <a:lnTo>
                      <a:pt x="1210" y="32402"/>
                    </a:lnTo>
                    <a:lnTo>
                      <a:pt x="1224" y="32103"/>
                    </a:lnTo>
                    <a:lnTo>
                      <a:pt x="1267" y="31804"/>
                    </a:lnTo>
                    <a:lnTo>
                      <a:pt x="1324" y="31491"/>
                    </a:lnTo>
                    <a:lnTo>
                      <a:pt x="1395" y="31178"/>
                    </a:lnTo>
                    <a:lnTo>
                      <a:pt x="1480" y="30865"/>
                    </a:lnTo>
                    <a:lnTo>
                      <a:pt x="1580" y="30552"/>
                    </a:lnTo>
                    <a:lnTo>
                      <a:pt x="1736" y="30154"/>
                    </a:lnTo>
                    <a:lnTo>
                      <a:pt x="1907" y="29755"/>
                    </a:lnTo>
                    <a:lnTo>
                      <a:pt x="2092" y="29357"/>
                    </a:lnTo>
                    <a:lnTo>
                      <a:pt x="2306" y="28944"/>
                    </a:lnTo>
                    <a:lnTo>
                      <a:pt x="2547" y="28546"/>
                    </a:lnTo>
                    <a:lnTo>
                      <a:pt x="2804" y="28147"/>
                    </a:lnTo>
                    <a:lnTo>
                      <a:pt x="3088" y="27749"/>
                    </a:lnTo>
                    <a:lnTo>
                      <a:pt x="3387" y="27336"/>
                    </a:lnTo>
                    <a:lnTo>
                      <a:pt x="3700" y="26938"/>
                    </a:lnTo>
                    <a:lnTo>
                      <a:pt x="4042" y="26539"/>
                    </a:lnTo>
                    <a:lnTo>
                      <a:pt x="4397" y="26141"/>
                    </a:lnTo>
                    <a:lnTo>
                      <a:pt x="4782" y="25728"/>
                    </a:lnTo>
                    <a:lnTo>
                      <a:pt x="5180" y="25330"/>
                    </a:lnTo>
                    <a:lnTo>
                      <a:pt x="5607" y="24931"/>
                    </a:lnTo>
                    <a:lnTo>
                      <a:pt x="6034" y="24533"/>
                    </a:lnTo>
                    <a:lnTo>
                      <a:pt x="6503" y="24149"/>
                    </a:lnTo>
                    <a:lnTo>
                      <a:pt x="6973" y="23750"/>
                    </a:lnTo>
                    <a:lnTo>
                      <a:pt x="7471" y="23352"/>
                    </a:lnTo>
                    <a:lnTo>
                      <a:pt x="7983" y="22967"/>
                    </a:lnTo>
                    <a:lnTo>
                      <a:pt x="8510" y="22583"/>
                    </a:lnTo>
                    <a:lnTo>
                      <a:pt x="9051" y="22199"/>
                    </a:lnTo>
                    <a:lnTo>
                      <a:pt x="9620" y="21815"/>
                    </a:lnTo>
                    <a:lnTo>
                      <a:pt x="10203" y="21431"/>
                    </a:lnTo>
                    <a:lnTo>
                      <a:pt x="10801" y="21061"/>
                    </a:lnTo>
                    <a:lnTo>
                      <a:pt x="11413" y="20691"/>
                    </a:lnTo>
                    <a:lnTo>
                      <a:pt x="12053" y="20321"/>
                    </a:lnTo>
                    <a:lnTo>
                      <a:pt x="12693" y="19965"/>
                    </a:lnTo>
                    <a:lnTo>
                      <a:pt x="13362" y="19595"/>
                    </a:lnTo>
                    <a:lnTo>
                      <a:pt x="14031" y="19239"/>
                    </a:lnTo>
                    <a:lnTo>
                      <a:pt x="14728" y="18898"/>
                    </a:lnTo>
                    <a:lnTo>
                      <a:pt x="15440" y="18542"/>
                    </a:lnTo>
                    <a:lnTo>
                      <a:pt x="16165" y="18215"/>
                    </a:lnTo>
                    <a:lnTo>
                      <a:pt x="16706" y="17944"/>
                    </a:lnTo>
                    <a:lnTo>
                      <a:pt x="17233" y="17674"/>
                    </a:lnTo>
                    <a:lnTo>
                      <a:pt x="17731" y="17389"/>
                    </a:lnTo>
                    <a:lnTo>
                      <a:pt x="18200" y="17105"/>
                    </a:lnTo>
                    <a:lnTo>
                      <a:pt x="18656" y="16806"/>
                    </a:lnTo>
                    <a:lnTo>
                      <a:pt x="19097" y="16493"/>
                    </a:lnTo>
                    <a:lnTo>
                      <a:pt x="19510" y="16180"/>
                    </a:lnTo>
                    <a:lnTo>
                      <a:pt x="19894" y="15852"/>
                    </a:lnTo>
                    <a:lnTo>
                      <a:pt x="20278" y="15525"/>
                    </a:lnTo>
                    <a:lnTo>
                      <a:pt x="20634" y="15198"/>
                    </a:lnTo>
                    <a:lnTo>
                      <a:pt x="20961" y="14856"/>
                    </a:lnTo>
                    <a:lnTo>
                      <a:pt x="21288" y="14501"/>
                    </a:lnTo>
                    <a:lnTo>
                      <a:pt x="21587" y="14159"/>
                    </a:lnTo>
                    <a:lnTo>
                      <a:pt x="21857" y="13789"/>
                    </a:lnTo>
                    <a:lnTo>
                      <a:pt x="22128" y="13433"/>
                    </a:lnTo>
                    <a:lnTo>
                      <a:pt x="22384" y="13063"/>
                    </a:lnTo>
                    <a:lnTo>
                      <a:pt x="22612" y="12708"/>
                    </a:lnTo>
                    <a:lnTo>
                      <a:pt x="22825" y="12338"/>
                    </a:lnTo>
                    <a:lnTo>
                      <a:pt x="23024" y="11953"/>
                    </a:lnTo>
                    <a:lnTo>
                      <a:pt x="23224" y="11583"/>
                    </a:lnTo>
                    <a:lnTo>
                      <a:pt x="23394" y="11213"/>
                    </a:lnTo>
                    <a:lnTo>
                      <a:pt x="23551" y="10829"/>
                    </a:lnTo>
                    <a:lnTo>
                      <a:pt x="23693" y="10445"/>
                    </a:lnTo>
                    <a:lnTo>
                      <a:pt x="23835" y="10075"/>
                    </a:lnTo>
                    <a:lnTo>
                      <a:pt x="23949" y="9691"/>
                    </a:lnTo>
                    <a:lnTo>
                      <a:pt x="24063" y="9321"/>
                    </a:lnTo>
                    <a:lnTo>
                      <a:pt x="24163" y="8937"/>
                    </a:lnTo>
                    <a:lnTo>
                      <a:pt x="24248" y="8567"/>
                    </a:lnTo>
                    <a:lnTo>
                      <a:pt x="24319" y="8197"/>
                    </a:lnTo>
                    <a:lnTo>
                      <a:pt x="24390" y="7827"/>
                    </a:lnTo>
                    <a:lnTo>
                      <a:pt x="24447" y="7457"/>
                    </a:lnTo>
                    <a:lnTo>
                      <a:pt x="24490" y="7101"/>
                    </a:lnTo>
                    <a:lnTo>
                      <a:pt x="24561" y="6390"/>
                    </a:lnTo>
                    <a:lnTo>
                      <a:pt x="24604" y="5692"/>
                    </a:lnTo>
                    <a:lnTo>
                      <a:pt x="24618" y="5023"/>
                    </a:lnTo>
                    <a:lnTo>
                      <a:pt x="24604" y="4369"/>
                    </a:lnTo>
                    <a:lnTo>
                      <a:pt x="24561" y="3757"/>
                    </a:lnTo>
                    <a:lnTo>
                      <a:pt x="24518" y="3174"/>
                    </a:lnTo>
                    <a:lnTo>
                      <a:pt x="24447" y="2633"/>
                    </a:lnTo>
                    <a:lnTo>
                      <a:pt x="24376" y="2135"/>
                    </a:lnTo>
                    <a:lnTo>
                      <a:pt x="24305" y="1665"/>
                    </a:lnTo>
                    <a:lnTo>
                      <a:pt x="24220" y="1253"/>
                    </a:lnTo>
                    <a:lnTo>
                      <a:pt x="24063" y="598"/>
                    </a:lnTo>
                    <a:lnTo>
                      <a:pt x="23949" y="171"/>
                    </a:lnTo>
                    <a:lnTo>
                      <a:pt x="23907" y="0"/>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 name="Google Shape;513;p19"/>
            <p:cNvSpPr/>
            <p:nvPr/>
          </p:nvSpPr>
          <p:spPr>
            <a:xfrm>
              <a:off x="4105275" y="1532750"/>
              <a:ext cx="142800" cy="142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a:off x="4424400" y="1532750"/>
              <a:ext cx="142800" cy="142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15" name="Google Shape;515;p19"/>
          <p:cNvCxnSpPr>
            <a:cxnSpLocks/>
            <a:stCxn id="488" idx="6"/>
            <a:endCxn id="513" idx="2"/>
          </p:cNvCxnSpPr>
          <p:nvPr/>
        </p:nvCxnSpPr>
        <p:spPr>
          <a:xfrm>
            <a:off x="2815291" y="1604150"/>
            <a:ext cx="1289984" cy="0"/>
          </a:xfrm>
          <a:prstGeom prst="straightConnector1">
            <a:avLst/>
          </a:prstGeom>
          <a:noFill/>
          <a:ln w="9525" cap="flat" cmpd="sng">
            <a:solidFill>
              <a:schemeClr val="tx1"/>
            </a:solidFill>
            <a:prstDash val="solid"/>
            <a:round/>
            <a:headEnd type="none" w="med" len="med"/>
            <a:tailEnd type="oval" w="med" len="med"/>
          </a:ln>
        </p:spPr>
      </p:cxnSp>
      <p:cxnSp>
        <p:nvCxnSpPr>
          <p:cNvPr id="516" name="Google Shape;516;p19"/>
          <p:cNvCxnSpPr>
            <a:cxnSpLocks/>
            <a:stCxn id="492" idx="2"/>
            <a:endCxn id="514" idx="6"/>
          </p:cNvCxnSpPr>
          <p:nvPr/>
        </p:nvCxnSpPr>
        <p:spPr>
          <a:xfrm flipH="1">
            <a:off x="4567200" y="1604150"/>
            <a:ext cx="1809274" cy="0"/>
          </a:xfrm>
          <a:prstGeom prst="straightConnector1">
            <a:avLst/>
          </a:prstGeom>
          <a:noFill/>
          <a:ln w="9525" cap="flat" cmpd="sng">
            <a:solidFill>
              <a:schemeClr val="tx1"/>
            </a:solidFill>
            <a:prstDash val="solid"/>
            <a:round/>
            <a:headEnd type="none" w="med" len="med"/>
            <a:tailEnd type="oval" w="med" len="med"/>
          </a:ln>
        </p:spPr>
      </p:cxnSp>
      <p:cxnSp>
        <p:nvCxnSpPr>
          <p:cNvPr id="517" name="Google Shape;517;p19"/>
          <p:cNvCxnSpPr>
            <a:cxnSpLocks/>
          </p:cNvCxnSpPr>
          <p:nvPr/>
        </p:nvCxnSpPr>
        <p:spPr>
          <a:xfrm>
            <a:off x="1782186" y="1960037"/>
            <a:ext cx="0" cy="414217"/>
          </a:xfrm>
          <a:prstGeom prst="straightConnector1">
            <a:avLst/>
          </a:prstGeom>
          <a:noFill/>
          <a:ln w="9525" cap="flat" cmpd="sng">
            <a:solidFill>
              <a:schemeClr val="tx1"/>
            </a:solidFill>
            <a:prstDash val="solid"/>
            <a:round/>
            <a:headEnd type="none" w="med" len="med"/>
            <a:tailEnd type="oval" w="med" len="med"/>
          </a:ln>
        </p:spPr>
      </p:cxnSp>
      <p:cxnSp>
        <p:nvCxnSpPr>
          <p:cNvPr id="519" name="Google Shape;519;p19"/>
          <p:cNvCxnSpPr>
            <a:cxnSpLocks/>
            <a:stCxn id="492" idx="4"/>
            <a:endCxn id="450" idx="0"/>
          </p:cNvCxnSpPr>
          <p:nvPr/>
        </p:nvCxnSpPr>
        <p:spPr>
          <a:xfrm flipH="1">
            <a:off x="7365400" y="1996550"/>
            <a:ext cx="1674" cy="429200"/>
          </a:xfrm>
          <a:prstGeom prst="straightConnector1">
            <a:avLst/>
          </a:prstGeom>
          <a:noFill/>
          <a:ln w="9525" cap="flat" cmpd="sng">
            <a:solidFill>
              <a:schemeClr val="tx1"/>
            </a:solidFill>
            <a:prstDash val="solid"/>
            <a:round/>
            <a:headEnd type="none" w="med" len="med"/>
            <a:tailEnd type="oval" w="med" len="med"/>
          </a:ln>
        </p:spPr>
      </p:cxnSp>
      <p:sp>
        <p:nvSpPr>
          <p:cNvPr id="14" name="TextBox 13">
            <a:extLst>
              <a:ext uri="{FF2B5EF4-FFF2-40B4-BE49-F238E27FC236}">
                <a16:creationId xmlns:a16="http://schemas.microsoft.com/office/drawing/2014/main" id="{B718D65E-1A73-AC2F-C73E-AED15B69B674}"/>
              </a:ext>
            </a:extLst>
          </p:cNvPr>
          <p:cNvSpPr txBox="1"/>
          <p:nvPr/>
        </p:nvSpPr>
        <p:spPr>
          <a:xfrm>
            <a:off x="459198" y="2496069"/>
            <a:ext cx="3379663" cy="738664"/>
          </a:xfrm>
          <a:prstGeom prst="rect">
            <a:avLst/>
          </a:prstGeom>
          <a:noFill/>
        </p:spPr>
        <p:txBody>
          <a:bodyPr wrap="square" rtlCol="0">
            <a:spAutoFit/>
          </a:bodyPr>
          <a:lstStyle/>
          <a:p>
            <a:pPr marL="285750" indent="-285750">
              <a:buFont typeface="Arial" panose="020B0604020202020204" pitchFamily="34" charset="0"/>
              <a:buChar char="•"/>
            </a:pPr>
            <a:r>
              <a:rPr lang="en-SG" sz="1400" dirty="0"/>
              <a:t>Has Binary Values (1 for podium finish, 0 for no podium finish) </a:t>
            </a:r>
            <a:br>
              <a:rPr lang="en-SG" sz="1400" dirty="0"/>
            </a:br>
            <a:endParaRPr lang="en-SG" sz="1400" dirty="0"/>
          </a:p>
        </p:txBody>
      </p:sp>
      <p:sp>
        <p:nvSpPr>
          <p:cNvPr id="16" name="TextBox 15">
            <a:extLst>
              <a:ext uri="{FF2B5EF4-FFF2-40B4-BE49-F238E27FC236}">
                <a16:creationId xmlns:a16="http://schemas.microsoft.com/office/drawing/2014/main" id="{6AB0010A-E019-C0AD-C450-F7262BB7C414}"/>
              </a:ext>
            </a:extLst>
          </p:cNvPr>
          <p:cNvSpPr txBox="1"/>
          <p:nvPr/>
        </p:nvSpPr>
        <p:spPr>
          <a:xfrm>
            <a:off x="5441636" y="2425750"/>
            <a:ext cx="3695806" cy="3323987"/>
          </a:xfrm>
          <a:prstGeom prst="rect">
            <a:avLst/>
          </a:prstGeom>
          <a:noFill/>
        </p:spPr>
        <p:txBody>
          <a:bodyPr wrap="square" rtlCol="0">
            <a:spAutoFit/>
          </a:bodyPr>
          <a:lstStyle/>
          <a:p>
            <a:pPr marL="285750" indent="-285750">
              <a:buFont typeface="Arial" panose="020B0604020202020204" pitchFamily="34" charset="0"/>
              <a:buChar char="•"/>
            </a:pPr>
            <a:r>
              <a:rPr lang="en-SG" sz="1400" dirty="0" err="1"/>
              <a:t>Driver_finish_percent</a:t>
            </a:r>
            <a:r>
              <a:rPr lang="en-SG" sz="1400" dirty="0"/>
              <a:t> (Grouping for past data)</a:t>
            </a:r>
          </a:p>
          <a:p>
            <a:pPr marL="285750" indent="-285750">
              <a:buFont typeface="Arial" panose="020B0604020202020204" pitchFamily="34" charset="0"/>
              <a:buChar char="•"/>
            </a:pPr>
            <a:r>
              <a:rPr lang="en-SG" sz="1400" dirty="0" err="1"/>
              <a:t>Constructor_finish_percent</a:t>
            </a:r>
            <a:r>
              <a:rPr lang="en-SG" sz="1400" dirty="0"/>
              <a:t> (Grouping for past data)</a:t>
            </a:r>
          </a:p>
          <a:p>
            <a:pPr marL="285750" indent="-285750">
              <a:buFont typeface="Arial" panose="020B0604020202020204" pitchFamily="34" charset="0"/>
              <a:buChar char="•"/>
            </a:pPr>
            <a:r>
              <a:rPr lang="en-SG" sz="1400" dirty="0" err="1"/>
              <a:t>Driver_podium_percent</a:t>
            </a:r>
            <a:r>
              <a:rPr lang="en-SG" sz="1400" dirty="0"/>
              <a:t> (Grouping for past data)</a:t>
            </a:r>
          </a:p>
          <a:p>
            <a:pPr marL="285750" indent="-285750">
              <a:buFont typeface="Arial" panose="020B0604020202020204" pitchFamily="34" charset="0"/>
              <a:buChar char="•"/>
            </a:pPr>
            <a:r>
              <a:rPr lang="en-SG" sz="1400" dirty="0" err="1"/>
              <a:t>constructor_podium_percent</a:t>
            </a:r>
            <a:r>
              <a:rPr lang="en-SG" sz="1400" dirty="0"/>
              <a:t> (Grouping for past data)</a:t>
            </a:r>
          </a:p>
          <a:p>
            <a:pPr marL="285750" indent="-285750">
              <a:buFont typeface="Arial" panose="020B0604020202020204" pitchFamily="34" charset="0"/>
              <a:buChar char="•"/>
            </a:pPr>
            <a:r>
              <a:rPr lang="en-SG" sz="1400" dirty="0" err="1"/>
              <a:t>Driver_home</a:t>
            </a:r>
            <a:r>
              <a:rPr lang="en-SG" sz="1400" dirty="0"/>
              <a:t> - Check if race is happening where driver is born</a:t>
            </a:r>
          </a:p>
          <a:p>
            <a:pPr marL="285750" indent="-285750">
              <a:buFont typeface="Arial" panose="020B0604020202020204" pitchFamily="34" charset="0"/>
              <a:buChar char="•"/>
            </a:pPr>
            <a:r>
              <a:rPr lang="en-SG" sz="1400" dirty="0" err="1"/>
              <a:t>Constructor_home</a:t>
            </a:r>
            <a:r>
              <a:rPr lang="en-SG" sz="1400" dirty="0"/>
              <a:t> - Check if race is happening where company was started</a:t>
            </a:r>
            <a:br>
              <a:rPr lang="en-SG" sz="1400" dirty="0"/>
            </a:br>
            <a:br>
              <a:rPr lang="en-SG" sz="1400" dirty="0"/>
            </a:br>
            <a:br>
              <a:rPr lang="en-SG" sz="1400" dirty="0"/>
            </a:br>
            <a:endParaRPr lang="en-SG" sz="1400" dirty="0"/>
          </a:p>
        </p:txBody>
      </p:sp>
      <p:pic>
        <p:nvPicPr>
          <p:cNvPr id="3" name="Picture 2">
            <a:extLst>
              <a:ext uri="{FF2B5EF4-FFF2-40B4-BE49-F238E27FC236}">
                <a16:creationId xmlns:a16="http://schemas.microsoft.com/office/drawing/2014/main" id="{24738A26-7A92-E5C9-2CC9-130FD4515239}"/>
              </a:ext>
            </a:extLst>
          </p:cNvPr>
          <p:cNvPicPr>
            <a:picLocks noChangeAspect="1"/>
          </p:cNvPicPr>
          <p:nvPr/>
        </p:nvPicPr>
        <p:blipFill>
          <a:blip r:embed="rId3"/>
          <a:stretch>
            <a:fillRect/>
          </a:stretch>
        </p:blipFill>
        <p:spPr>
          <a:xfrm>
            <a:off x="8485943" y="101592"/>
            <a:ext cx="550322" cy="550322"/>
          </a:xfrm>
          <a:prstGeom prst="rect">
            <a:avLst/>
          </a:prstGeom>
        </p:spPr>
      </p:pic>
      <p:pic>
        <p:nvPicPr>
          <p:cNvPr id="7" name="Picture 6">
            <a:extLst>
              <a:ext uri="{FF2B5EF4-FFF2-40B4-BE49-F238E27FC236}">
                <a16:creationId xmlns:a16="http://schemas.microsoft.com/office/drawing/2014/main" id="{92A0AD1C-3094-6583-8A71-8D6039C150CE}"/>
              </a:ext>
            </a:extLst>
          </p:cNvPr>
          <p:cNvPicPr>
            <a:picLocks noChangeAspect="1"/>
          </p:cNvPicPr>
          <p:nvPr/>
        </p:nvPicPr>
        <p:blipFill>
          <a:blip r:embed="rId4"/>
          <a:stretch>
            <a:fillRect/>
          </a:stretch>
        </p:blipFill>
        <p:spPr>
          <a:xfrm>
            <a:off x="949505" y="2825448"/>
            <a:ext cx="1653532" cy="1653532"/>
          </a:xfrm>
          <a:prstGeom prst="rect">
            <a:avLst/>
          </a:prstGeom>
        </p:spPr>
      </p:pic>
    </p:spTree>
    <p:extLst>
      <p:ext uri="{BB962C8B-B14F-4D97-AF65-F5344CB8AC3E}">
        <p14:creationId xmlns:p14="http://schemas.microsoft.com/office/powerpoint/2010/main" val="1899021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7"/>
          <p:cNvSpPr/>
          <p:nvPr/>
        </p:nvSpPr>
        <p:spPr>
          <a:xfrm>
            <a:off x="4876800" y="994064"/>
            <a:ext cx="3819600" cy="3317741"/>
          </a:xfrm>
          <a:prstGeom prst="roundRect">
            <a:avLst>
              <a:gd name="adj" fmla="val 16667"/>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7"/>
          <p:cNvSpPr/>
          <p:nvPr/>
        </p:nvSpPr>
        <p:spPr>
          <a:xfrm>
            <a:off x="447600" y="994064"/>
            <a:ext cx="3819600" cy="3317741"/>
          </a:xfrm>
          <a:prstGeom prst="roundRect">
            <a:avLst>
              <a:gd name="adj" fmla="val 16667"/>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 name="Google Shape;334;p17"/>
          <p:cNvSpPr/>
          <p:nvPr/>
        </p:nvSpPr>
        <p:spPr>
          <a:xfrm>
            <a:off x="499337" y="762228"/>
            <a:ext cx="784800" cy="78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7"/>
          <p:cNvSpPr/>
          <p:nvPr/>
        </p:nvSpPr>
        <p:spPr>
          <a:xfrm>
            <a:off x="4946361" y="789884"/>
            <a:ext cx="784800" cy="784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7"/>
          <p:cNvSpPr txBox="1">
            <a:spLocks noGrp="1"/>
          </p:cNvSpPr>
          <p:nvPr>
            <p:ph type="title"/>
          </p:nvPr>
        </p:nvSpPr>
        <p:spPr>
          <a:xfrm>
            <a:off x="447600" y="272744"/>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Type Correction</a:t>
            </a:r>
            <a:endParaRPr dirty="0"/>
          </a:p>
        </p:txBody>
      </p:sp>
      <p:grpSp>
        <p:nvGrpSpPr>
          <p:cNvPr id="337" name="Google Shape;337;p17"/>
          <p:cNvGrpSpPr/>
          <p:nvPr/>
        </p:nvGrpSpPr>
        <p:grpSpPr>
          <a:xfrm>
            <a:off x="674790" y="918622"/>
            <a:ext cx="472011" cy="472011"/>
            <a:chOff x="1190625" y="238126"/>
            <a:chExt cx="5238750" cy="5238750"/>
          </a:xfrm>
        </p:grpSpPr>
        <p:sp>
          <p:nvSpPr>
            <p:cNvPr id="338" name="Google Shape;338;p17"/>
            <p:cNvSpPr/>
            <p:nvPr/>
          </p:nvSpPr>
          <p:spPr>
            <a:xfrm>
              <a:off x="3807425" y="2386825"/>
              <a:ext cx="1355750" cy="306975"/>
            </a:xfrm>
            <a:custGeom>
              <a:avLst/>
              <a:gdLst/>
              <a:ahLst/>
              <a:cxnLst/>
              <a:rect l="l" t="t" r="r" b="b"/>
              <a:pathLst>
                <a:path w="54230" h="12279" extrusionOk="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7"/>
            <p:cNvSpPr/>
            <p:nvPr/>
          </p:nvSpPr>
          <p:spPr>
            <a:xfrm>
              <a:off x="2735625" y="1772900"/>
              <a:ext cx="920900" cy="920900"/>
            </a:xfrm>
            <a:custGeom>
              <a:avLst/>
              <a:gdLst/>
              <a:ahLst/>
              <a:cxnLst/>
              <a:rect l="l" t="t" r="r" b="b"/>
              <a:pathLst>
                <a:path w="36836" h="36836" extrusionOk="0">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7"/>
            <p:cNvSpPr/>
            <p:nvPr/>
          </p:nvSpPr>
          <p:spPr>
            <a:xfrm>
              <a:off x="1190625" y="238126"/>
              <a:ext cx="3893277" cy="5238750"/>
            </a:xfrm>
            <a:custGeom>
              <a:avLst/>
              <a:gdLst/>
              <a:ahLst/>
              <a:cxnLst/>
              <a:rect l="l" t="t" r="r" b="b"/>
              <a:pathLst>
                <a:path w="155731" h="209550" extrusionOk="0">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 name="Google Shape;341;p17"/>
            <p:cNvSpPr/>
            <p:nvPr/>
          </p:nvSpPr>
          <p:spPr>
            <a:xfrm>
              <a:off x="3807425" y="1772900"/>
              <a:ext cx="1383900" cy="306975"/>
            </a:xfrm>
            <a:custGeom>
              <a:avLst/>
              <a:gdLst/>
              <a:ahLst/>
              <a:cxnLst/>
              <a:rect l="l" t="t" r="r" b="b"/>
              <a:pathLst>
                <a:path w="55356" h="12279" extrusionOk="0">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7"/>
            <p:cNvSpPr/>
            <p:nvPr/>
          </p:nvSpPr>
          <p:spPr>
            <a:xfrm>
              <a:off x="5083875" y="545075"/>
              <a:ext cx="1345500" cy="1227850"/>
            </a:xfrm>
            <a:custGeom>
              <a:avLst/>
              <a:gdLst/>
              <a:ahLst/>
              <a:cxnLst/>
              <a:rect l="l" t="t" r="r" b="b"/>
              <a:pathLst>
                <a:path w="53820" h="49114" extrusionOk="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7"/>
            <p:cNvSpPr/>
            <p:nvPr/>
          </p:nvSpPr>
          <p:spPr>
            <a:xfrm>
              <a:off x="5163150" y="1772900"/>
              <a:ext cx="1266225" cy="920900"/>
            </a:xfrm>
            <a:custGeom>
              <a:avLst/>
              <a:gdLst/>
              <a:ahLst/>
              <a:cxnLst/>
              <a:rect l="l" t="t" r="r" b="b"/>
              <a:pathLst>
                <a:path w="50649" h="36836" extrusionOk="0">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p:cNvSpPr/>
            <p:nvPr/>
          </p:nvSpPr>
          <p:spPr>
            <a:xfrm>
              <a:off x="4963650" y="2693775"/>
              <a:ext cx="1465725" cy="1227850"/>
            </a:xfrm>
            <a:custGeom>
              <a:avLst/>
              <a:gdLst/>
              <a:ahLst/>
              <a:cxnLst/>
              <a:rect l="l" t="t" r="r" b="b"/>
              <a:pathLst>
                <a:path w="58629" h="49114" extrusionOk="0">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45" name="Google Shape;345;p17"/>
          <p:cNvGrpSpPr/>
          <p:nvPr/>
        </p:nvGrpSpPr>
        <p:grpSpPr>
          <a:xfrm>
            <a:off x="5102690" y="928949"/>
            <a:ext cx="472142" cy="472112"/>
            <a:chOff x="-44512325" y="3176075"/>
            <a:chExt cx="300900" cy="300900"/>
          </a:xfrm>
        </p:grpSpPr>
        <p:sp>
          <p:nvSpPr>
            <p:cNvPr id="346" name="Google Shape;346;p1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 name="Google Shape;347;p1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 name="Google Shape;350;p17"/>
          <p:cNvSpPr txBox="1"/>
          <p:nvPr/>
        </p:nvSpPr>
        <p:spPr>
          <a:xfrm>
            <a:off x="695388" y="1450342"/>
            <a:ext cx="2114400" cy="56146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Black" panose="020B0A03050000020004" pitchFamily="34" charset="0"/>
                <a:ea typeface="Fira Sans Extra Condensed"/>
                <a:cs typeface="Fira Sans Extra Condensed"/>
                <a:sym typeface="Fira Sans Extra Condensed"/>
              </a:rPr>
              <a:t>Before</a:t>
            </a:r>
            <a:endParaRPr sz="1800" b="1" dirty="0">
              <a:solidFill>
                <a:srgbClr val="000000"/>
              </a:solidFill>
              <a:latin typeface="Fira Sans Black" panose="020B0A03050000020004" pitchFamily="34" charset="0"/>
              <a:ea typeface="Fira Sans Extra Condensed"/>
              <a:cs typeface="Fira Sans Extra Condensed"/>
              <a:sym typeface="Fira Sans Extra Condensed"/>
            </a:endParaRPr>
          </a:p>
        </p:txBody>
      </p:sp>
      <p:sp>
        <p:nvSpPr>
          <p:cNvPr id="353" name="Google Shape;353;p17"/>
          <p:cNvSpPr txBox="1"/>
          <p:nvPr/>
        </p:nvSpPr>
        <p:spPr>
          <a:xfrm>
            <a:off x="5114996" y="1456427"/>
            <a:ext cx="2114400" cy="56146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Black" panose="020B0A03050000020004" pitchFamily="34" charset="0"/>
                <a:ea typeface="Fira Sans Extra Condensed"/>
                <a:cs typeface="Fira Sans Extra Condensed"/>
                <a:sym typeface="Fira Sans Extra Condensed"/>
              </a:rPr>
              <a:t>After</a:t>
            </a:r>
            <a:endParaRPr sz="1800" b="1" dirty="0">
              <a:solidFill>
                <a:srgbClr val="000000"/>
              </a:solidFill>
              <a:latin typeface="Fira Sans Black" panose="020B0A03050000020004" pitchFamily="34" charset="0"/>
              <a:ea typeface="Fira Sans Extra Condensed"/>
              <a:cs typeface="Fira Sans Extra Condensed"/>
              <a:sym typeface="Fira Sans Extra Condensed"/>
            </a:endParaRPr>
          </a:p>
        </p:txBody>
      </p:sp>
      <p:sp>
        <p:nvSpPr>
          <p:cNvPr id="355" name="Google Shape;355;p17"/>
          <p:cNvSpPr/>
          <p:nvPr/>
        </p:nvSpPr>
        <p:spPr>
          <a:xfrm>
            <a:off x="4184410" y="2574675"/>
            <a:ext cx="784800" cy="784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Vs</a:t>
            </a:r>
            <a:endParaRPr sz="1800" b="1">
              <a:solidFill>
                <a:schemeClr val="lt1"/>
              </a:solidFill>
              <a:latin typeface="Fira Sans Extra Condensed"/>
              <a:ea typeface="Fira Sans Extra Condensed"/>
              <a:cs typeface="Fira Sans Extra Condensed"/>
              <a:sym typeface="Fira Sans Extra Condensed"/>
            </a:endParaRPr>
          </a:p>
        </p:txBody>
      </p:sp>
      <p:sp>
        <p:nvSpPr>
          <p:cNvPr id="9" name="TextBox 8">
            <a:extLst>
              <a:ext uri="{FF2B5EF4-FFF2-40B4-BE49-F238E27FC236}">
                <a16:creationId xmlns:a16="http://schemas.microsoft.com/office/drawing/2014/main" id="{9C052ED8-6A8E-D7E1-0BB4-6CB1098B8F97}"/>
              </a:ext>
            </a:extLst>
          </p:cNvPr>
          <p:cNvSpPr txBox="1"/>
          <p:nvPr/>
        </p:nvSpPr>
        <p:spPr>
          <a:xfrm>
            <a:off x="5474081" y="4429601"/>
            <a:ext cx="2662719" cy="369332"/>
          </a:xfrm>
          <a:prstGeom prst="rect">
            <a:avLst/>
          </a:prstGeom>
          <a:noFill/>
        </p:spPr>
        <p:txBody>
          <a:bodyPr wrap="square" rtlCol="0">
            <a:spAutoFit/>
          </a:bodyPr>
          <a:lstStyle/>
          <a:p>
            <a:r>
              <a:rPr lang="en-SG" dirty="0"/>
              <a:t>Used for Train-Test Split</a:t>
            </a:r>
          </a:p>
        </p:txBody>
      </p:sp>
      <p:pic>
        <p:nvPicPr>
          <p:cNvPr id="4" name="Picture 3">
            <a:extLst>
              <a:ext uri="{FF2B5EF4-FFF2-40B4-BE49-F238E27FC236}">
                <a16:creationId xmlns:a16="http://schemas.microsoft.com/office/drawing/2014/main" id="{CCCE43B6-D529-4B60-2FBE-29999B0D7AB9}"/>
              </a:ext>
            </a:extLst>
          </p:cNvPr>
          <p:cNvPicPr>
            <a:picLocks noChangeAspect="1"/>
          </p:cNvPicPr>
          <p:nvPr/>
        </p:nvPicPr>
        <p:blipFill>
          <a:blip r:embed="rId3"/>
          <a:stretch>
            <a:fillRect/>
          </a:stretch>
        </p:blipFill>
        <p:spPr>
          <a:xfrm>
            <a:off x="5236681" y="1896948"/>
            <a:ext cx="3099838" cy="2183886"/>
          </a:xfrm>
          <a:prstGeom prst="rect">
            <a:avLst/>
          </a:prstGeom>
        </p:spPr>
      </p:pic>
      <p:pic>
        <p:nvPicPr>
          <p:cNvPr id="7" name="Picture 6">
            <a:extLst>
              <a:ext uri="{FF2B5EF4-FFF2-40B4-BE49-F238E27FC236}">
                <a16:creationId xmlns:a16="http://schemas.microsoft.com/office/drawing/2014/main" id="{13C1D582-F4CE-BF46-BF3A-462E22E4FAA1}"/>
              </a:ext>
            </a:extLst>
          </p:cNvPr>
          <p:cNvPicPr>
            <a:picLocks noChangeAspect="1"/>
          </p:cNvPicPr>
          <p:nvPr/>
        </p:nvPicPr>
        <p:blipFill>
          <a:blip r:embed="rId4"/>
          <a:stretch>
            <a:fillRect/>
          </a:stretch>
        </p:blipFill>
        <p:spPr>
          <a:xfrm>
            <a:off x="695387" y="1940463"/>
            <a:ext cx="3221551" cy="213777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2960" y="723897"/>
            <a:ext cx="4857404" cy="3586230"/>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FEBE2AB-9D57-024F-1631-CD45FC2E3344}"/>
              </a:ext>
            </a:extLst>
          </p:cNvPr>
          <p:cNvPicPr>
            <a:picLocks noChangeAspect="1"/>
          </p:cNvPicPr>
          <p:nvPr/>
        </p:nvPicPr>
        <p:blipFill>
          <a:blip r:embed="rId3"/>
          <a:stretch>
            <a:fillRect/>
          </a:stretch>
        </p:blipFill>
        <p:spPr>
          <a:xfrm>
            <a:off x="1035366" y="1359415"/>
            <a:ext cx="4171524" cy="2315195"/>
          </a:xfrm>
          <a:prstGeom prst="rect">
            <a:avLst/>
          </a:prstGeom>
        </p:spPr>
      </p:pic>
      <p:sp>
        <p:nvSpPr>
          <p:cNvPr id="6" name="Title 1">
            <a:extLst>
              <a:ext uri="{FF2B5EF4-FFF2-40B4-BE49-F238E27FC236}">
                <a16:creationId xmlns:a16="http://schemas.microsoft.com/office/drawing/2014/main" id="{A342F9D1-6667-B591-DB4B-A233A6399D17}"/>
              </a:ext>
            </a:extLst>
          </p:cNvPr>
          <p:cNvSpPr>
            <a:spLocks noGrp="1"/>
          </p:cNvSpPr>
          <p:nvPr>
            <p:ph type="title"/>
          </p:nvPr>
        </p:nvSpPr>
        <p:spPr>
          <a:xfrm>
            <a:off x="6070962" y="723897"/>
            <a:ext cx="2352947" cy="1974859"/>
          </a:xfrm>
        </p:spPr>
        <p:txBody>
          <a:bodyPr vert="horz" lIns="91440" tIns="45720" rIns="91440" bIns="45720" rtlCol="0" anchor="b">
            <a:normAutofit/>
          </a:bodyPr>
          <a:lstStyle/>
          <a:p>
            <a:pPr defTabSz="457200"/>
            <a:r>
              <a:rPr lang="en-US" dirty="0">
                <a:solidFill>
                  <a:srgbClr val="DADADA"/>
                </a:solidFill>
              </a:rPr>
              <a:t>Data Exploration</a:t>
            </a:r>
          </a:p>
        </p:txBody>
      </p:sp>
    </p:spTree>
    <p:extLst>
      <p:ext uri="{BB962C8B-B14F-4D97-AF65-F5344CB8AC3E}">
        <p14:creationId xmlns:p14="http://schemas.microsoft.com/office/powerpoint/2010/main" val="2955050380"/>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64A12F0-8158-4372-9761-AD0A6ED30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A47DAC4-B4AC-3469-18D1-942B0BD119ED}"/>
              </a:ext>
            </a:extLst>
          </p:cNvPr>
          <p:cNvPicPr>
            <a:picLocks noChangeAspect="1"/>
          </p:cNvPicPr>
          <p:nvPr/>
        </p:nvPicPr>
        <p:blipFill>
          <a:blip r:embed="rId4"/>
          <a:stretch>
            <a:fillRect/>
          </a:stretch>
        </p:blipFill>
        <p:spPr>
          <a:xfrm>
            <a:off x="1121344" y="725649"/>
            <a:ext cx="6901310" cy="3692202"/>
          </a:xfrm>
          <a:prstGeom prst="rect">
            <a:avLst/>
          </a:prstGeom>
          <a:ln w="190500">
            <a:solidFill>
              <a:schemeClr val="tx1">
                <a:alpha val="7000"/>
              </a:schemeClr>
            </a:solidFill>
          </a:ln>
        </p:spPr>
      </p:pic>
    </p:spTree>
    <p:extLst>
      <p:ext uri="{BB962C8B-B14F-4D97-AF65-F5344CB8AC3E}">
        <p14:creationId xmlns:p14="http://schemas.microsoft.com/office/powerpoint/2010/main" val="2035984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97EEB557-E045-4967-91EE-5412EB4FABE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760412" y="410854"/>
            <a:ext cx="7606349" cy="4252585"/>
          </a:xfrm>
          <a:prstGeom prst="rect">
            <a:avLst/>
          </a:prstGeom>
        </p:spPr>
      </p:pic>
      <p:sp>
        <p:nvSpPr>
          <p:cNvPr id="25" name="Rectangle 24">
            <a:extLst>
              <a:ext uri="{FF2B5EF4-FFF2-40B4-BE49-F238E27FC236}">
                <a16:creationId xmlns:a16="http://schemas.microsoft.com/office/drawing/2014/main" id="{E1B06D72-EEA4-4E56-9D5E-96440C15A1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2354" y="798604"/>
            <a:ext cx="6862464" cy="34750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308D32B-94E6-FB1A-3F68-7D2C42AA511A}"/>
              </a:ext>
            </a:extLst>
          </p:cNvPr>
          <p:cNvPicPr>
            <a:picLocks noChangeAspect="1"/>
          </p:cNvPicPr>
          <p:nvPr/>
        </p:nvPicPr>
        <p:blipFill>
          <a:blip r:embed="rId5"/>
          <a:stretch>
            <a:fillRect/>
          </a:stretch>
        </p:blipFill>
        <p:spPr>
          <a:xfrm>
            <a:off x="2169655" y="1039903"/>
            <a:ext cx="4787860" cy="2992412"/>
          </a:xfrm>
          <a:prstGeom prst="rect">
            <a:avLst/>
          </a:prstGeom>
        </p:spPr>
      </p:pic>
    </p:spTree>
    <p:extLst>
      <p:ext uri="{BB962C8B-B14F-4D97-AF65-F5344CB8AC3E}">
        <p14:creationId xmlns:p14="http://schemas.microsoft.com/office/powerpoint/2010/main" val="2982499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6"/>
          <p:cNvSpPr txBox="1">
            <a:spLocks noGrp="1"/>
          </p:cNvSpPr>
          <p:nvPr>
            <p:ph type="title"/>
          </p:nvPr>
        </p:nvSpPr>
        <p:spPr>
          <a:xfrm>
            <a:off x="604808" y="114322"/>
            <a:ext cx="7928999" cy="727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Table of Contents</a:t>
            </a:r>
            <a:endParaRPr dirty="0"/>
          </a:p>
        </p:txBody>
      </p:sp>
      <p:grpSp>
        <p:nvGrpSpPr>
          <p:cNvPr id="236" name="Google Shape;236;p16"/>
          <p:cNvGrpSpPr/>
          <p:nvPr/>
        </p:nvGrpSpPr>
        <p:grpSpPr>
          <a:xfrm>
            <a:off x="3248918" y="1316792"/>
            <a:ext cx="2835922" cy="596100"/>
            <a:chOff x="3297249" y="1109874"/>
            <a:chExt cx="2835922" cy="596100"/>
          </a:xfrm>
        </p:grpSpPr>
        <p:sp>
          <p:nvSpPr>
            <p:cNvPr id="237" name="Google Shape;237;p16"/>
            <p:cNvSpPr/>
            <p:nvPr/>
          </p:nvSpPr>
          <p:spPr>
            <a:xfrm>
              <a:off x="3297249" y="1109874"/>
              <a:ext cx="596100" cy="596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01</a:t>
              </a:r>
              <a:endParaRPr sz="1800">
                <a:solidFill>
                  <a:schemeClr val="lt1"/>
                </a:solidFill>
              </a:endParaRPr>
            </a:p>
          </p:txBody>
        </p:sp>
        <p:sp>
          <p:nvSpPr>
            <p:cNvPr id="239" name="Google Shape;239;p16"/>
            <p:cNvSpPr txBox="1"/>
            <p:nvPr/>
          </p:nvSpPr>
          <p:spPr>
            <a:xfrm>
              <a:off x="3975973" y="1242024"/>
              <a:ext cx="2157198"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Problem Understanding</a:t>
              </a:r>
              <a:endParaRPr sz="1800" b="1" dirty="0">
                <a:solidFill>
                  <a:srgbClr val="000000"/>
                </a:solidFill>
                <a:latin typeface="Fira Sans Extra Condensed"/>
                <a:ea typeface="Fira Sans Extra Condensed"/>
                <a:cs typeface="Fira Sans Extra Condensed"/>
                <a:sym typeface="Fira Sans Extra Condensed"/>
              </a:endParaRPr>
            </a:p>
          </p:txBody>
        </p:sp>
      </p:grpSp>
      <p:grpSp>
        <p:nvGrpSpPr>
          <p:cNvPr id="241" name="Google Shape;241;p16"/>
          <p:cNvGrpSpPr/>
          <p:nvPr/>
        </p:nvGrpSpPr>
        <p:grpSpPr>
          <a:xfrm>
            <a:off x="414554" y="1509185"/>
            <a:ext cx="2653421" cy="2696472"/>
            <a:chOff x="3525722" y="1985800"/>
            <a:chExt cx="2702609" cy="2746178"/>
          </a:xfrm>
        </p:grpSpPr>
        <p:sp>
          <p:nvSpPr>
            <p:cNvPr id="242" name="Google Shape;242;p16"/>
            <p:cNvSpPr/>
            <p:nvPr/>
          </p:nvSpPr>
          <p:spPr>
            <a:xfrm>
              <a:off x="5442457" y="4676877"/>
              <a:ext cx="683885" cy="51372"/>
            </a:xfrm>
            <a:custGeom>
              <a:avLst/>
              <a:gdLst/>
              <a:ahLst/>
              <a:cxnLst/>
              <a:rect l="l" t="t" r="r" b="b"/>
              <a:pathLst>
                <a:path w="19263" h="1447" extrusionOk="0">
                  <a:moveTo>
                    <a:pt x="8650" y="0"/>
                  </a:moveTo>
                  <a:lnTo>
                    <a:pt x="7692" y="10"/>
                  </a:lnTo>
                  <a:lnTo>
                    <a:pt x="6763" y="29"/>
                  </a:lnTo>
                  <a:lnTo>
                    <a:pt x="5882" y="58"/>
                  </a:lnTo>
                  <a:lnTo>
                    <a:pt x="5039" y="86"/>
                  </a:lnTo>
                  <a:lnTo>
                    <a:pt x="4244" y="125"/>
                  </a:lnTo>
                  <a:lnTo>
                    <a:pt x="3506" y="163"/>
                  </a:lnTo>
                  <a:lnTo>
                    <a:pt x="2826" y="211"/>
                  </a:lnTo>
                  <a:lnTo>
                    <a:pt x="2204" y="259"/>
                  </a:lnTo>
                  <a:lnTo>
                    <a:pt x="1648" y="316"/>
                  </a:lnTo>
                  <a:lnTo>
                    <a:pt x="1160" y="374"/>
                  </a:lnTo>
                  <a:lnTo>
                    <a:pt x="757" y="441"/>
                  </a:lnTo>
                  <a:lnTo>
                    <a:pt x="432" y="508"/>
                  </a:lnTo>
                  <a:lnTo>
                    <a:pt x="307" y="536"/>
                  </a:lnTo>
                  <a:lnTo>
                    <a:pt x="202" y="575"/>
                  </a:lnTo>
                  <a:lnTo>
                    <a:pt x="116" y="613"/>
                  </a:lnTo>
                  <a:lnTo>
                    <a:pt x="49" y="642"/>
                  </a:lnTo>
                  <a:lnTo>
                    <a:pt x="10" y="680"/>
                  </a:lnTo>
                  <a:lnTo>
                    <a:pt x="1" y="699"/>
                  </a:lnTo>
                  <a:lnTo>
                    <a:pt x="1" y="718"/>
                  </a:lnTo>
                  <a:lnTo>
                    <a:pt x="1" y="738"/>
                  </a:lnTo>
                  <a:lnTo>
                    <a:pt x="10" y="757"/>
                  </a:lnTo>
                  <a:lnTo>
                    <a:pt x="49" y="795"/>
                  </a:lnTo>
                  <a:lnTo>
                    <a:pt x="116" y="833"/>
                  </a:lnTo>
                  <a:lnTo>
                    <a:pt x="202" y="862"/>
                  </a:lnTo>
                  <a:lnTo>
                    <a:pt x="307" y="900"/>
                  </a:lnTo>
                  <a:lnTo>
                    <a:pt x="432" y="939"/>
                  </a:lnTo>
                  <a:lnTo>
                    <a:pt x="757" y="1006"/>
                  </a:lnTo>
                  <a:lnTo>
                    <a:pt x="1160" y="1063"/>
                  </a:lnTo>
                  <a:lnTo>
                    <a:pt x="1648" y="1121"/>
                  </a:lnTo>
                  <a:lnTo>
                    <a:pt x="2204" y="1178"/>
                  </a:lnTo>
                  <a:lnTo>
                    <a:pt x="2826" y="1236"/>
                  </a:lnTo>
                  <a:lnTo>
                    <a:pt x="3506" y="1274"/>
                  </a:lnTo>
                  <a:lnTo>
                    <a:pt x="4244" y="1322"/>
                  </a:lnTo>
                  <a:lnTo>
                    <a:pt x="5039" y="1360"/>
                  </a:lnTo>
                  <a:lnTo>
                    <a:pt x="5882" y="1389"/>
                  </a:lnTo>
                  <a:lnTo>
                    <a:pt x="6763" y="1408"/>
                  </a:lnTo>
                  <a:lnTo>
                    <a:pt x="7692" y="1427"/>
                  </a:lnTo>
                  <a:lnTo>
                    <a:pt x="8650" y="1437"/>
                  </a:lnTo>
                  <a:lnTo>
                    <a:pt x="9627" y="1446"/>
                  </a:lnTo>
                  <a:lnTo>
                    <a:pt x="10613" y="1437"/>
                  </a:lnTo>
                  <a:lnTo>
                    <a:pt x="11571" y="1427"/>
                  </a:lnTo>
                  <a:lnTo>
                    <a:pt x="12491" y="1408"/>
                  </a:lnTo>
                  <a:lnTo>
                    <a:pt x="13381" y="1389"/>
                  </a:lnTo>
                  <a:lnTo>
                    <a:pt x="14224" y="1360"/>
                  </a:lnTo>
                  <a:lnTo>
                    <a:pt x="15019" y="1322"/>
                  </a:lnTo>
                  <a:lnTo>
                    <a:pt x="15757" y="1274"/>
                  </a:lnTo>
                  <a:lnTo>
                    <a:pt x="16437" y="1236"/>
                  </a:lnTo>
                  <a:lnTo>
                    <a:pt x="17059" y="1178"/>
                  </a:lnTo>
                  <a:lnTo>
                    <a:pt x="17615" y="1121"/>
                  </a:lnTo>
                  <a:lnTo>
                    <a:pt x="18094" y="1063"/>
                  </a:lnTo>
                  <a:lnTo>
                    <a:pt x="18506" y="1006"/>
                  </a:lnTo>
                  <a:lnTo>
                    <a:pt x="18831" y="939"/>
                  </a:lnTo>
                  <a:lnTo>
                    <a:pt x="18956" y="900"/>
                  </a:lnTo>
                  <a:lnTo>
                    <a:pt x="19061" y="862"/>
                  </a:lnTo>
                  <a:lnTo>
                    <a:pt x="19147" y="833"/>
                  </a:lnTo>
                  <a:lnTo>
                    <a:pt x="19214" y="795"/>
                  </a:lnTo>
                  <a:lnTo>
                    <a:pt x="19243" y="757"/>
                  </a:lnTo>
                  <a:lnTo>
                    <a:pt x="19253" y="738"/>
                  </a:lnTo>
                  <a:lnTo>
                    <a:pt x="19262" y="718"/>
                  </a:lnTo>
                  <a:lnTo>
                    <a:pt x="19253" y="699"/>
                  </a:lnTo>
                  <a:lnTo>
                    <a:pt x="19243" y="680"/>
                  </a:lnTo>
                  <a:lnTo>
                    <a:pt x="19214" y="642"/>
                  </a:lnTo>
                  <a:lnTo>
                    <a:pt x="19147" y="613"/>
                  </a:lnTo>
                  <a:lnTo>
                    <a:pt x="19061" y="575"/>
                  </a:lnTo>
                  <a:lnTo>
                    <a:pt x="18956" y="536"/>
                  </a:lnTo>
                  <a:lnTo>
                    <a:pt x="18831" y="508"/>
                  </a:lnTo>
                  <a:lnTo>
                    <a:pt x="18506" y="441"/>
                  </a:lnTo>
                  <a:lnTo>
                    <a:pt x="18094" y="374"/>
                  </a:lnTo>
                  <a:lnTo>
                    <a:pt x="17615" y="316"/>
                  </a:lnTo>
                  <a:lnTo>
                    <a:pt x="17059" y="259"/>
                  </a:lnTo>
                  <a:lnTo>
                    <a:pt x="16437" y="211"/>
                  </a:lnTo>
                  <a:lnTo>
                    <a:pt x="15757" y="163"/>
                  </a:lnTo>
                  <a:lnTo>
                    <a:pt x="15019" y="125"/>
                  </a:lnTo>
                  <a:lnTo>
                    <a:pt x="14224" y="86"/>
                  </a:lnTo>
                  <a:lnTo>
                    <a:pt x="13381" y="58"/>
                  </a:lnTo>
                  <a:lnTo>
                    <a:pt x="12491" y="29"/>
                  </a:lnTo>
                  <a:lnTo>
                    <a:pt x="11571" y="10"/>
                  </a:lnTo>
                  <a:lnTo>
                    <a:pt x="10613"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6"/>
            <p:cNvSpPr/>
            <p:nvPr/>
          </p:nvSpPr>
          <p:spPr>
            <a:xfrm>
              <a:off x="3525722" y="4641150"/>
              <a:ext cx="995383" cy="90828"/>
            </a:xfrm>
            <a:custGeom>
              <a:avLst/>
              <a:gdLst/>
              <a:ahLst/>
              <a:cxnLst/>
              <a:rect l="l" t="t" r="r" b="b"/>
              <a:pathLst>
                <a:path w="45219" h="2558" extrusionOk="0">
                  <a:moveTo>
                    <a:pt x="22614" y="0"/>
                  </a:moveTo>
                  <a:lnTo>
                    <a:pt x="20296" y="10"/>
                  </a:lnTo>
                  <a:lnTo>
                    <a:pt x="18055" y="29"/>
                  </a:lnTo>
                  <a:lnTo>
                    <a:pt x="15890" y="58"/>
                  </a:lnTo>
                  <a:lnTo>
                    <a:pt x="13812" y="106"/>
                  </a:lnTo>
                  <a:lnTo>
                    <a:pt x="11839" y="154"/>
                  </a:lnTo>
                  <a:lnTo>
                    <a:pt x="9971" y="221"/>
                  </a:lnTo>
                  <a:lnTo>
                    <a:pt x="8228" y="297"/>
                  </a:lnTo>
                  <a:lnTo>
                    <a:pt x="6628" y="374"/>
                  </a:lnTo>
                  <a:lnTo>
                    <a:pt x="5163" y="470"/>
                  </a:lnTo>
                  <a:lnTo>
                    <a:pt x="3870" y="566"/>
                  </a:lnTo>
                  <a:lnTo>
                    <a:pt x="2730" y="671"/>
                  </a:lnTo>
                  <a:lnTo>
                    <a:pt x="2232" y="728"/>
                  </a:lnTo>
                  <a:lnTo>
                    <a:pt x="1782" y="786"/>
                  </a:lnTo>
                  <a:lnTo>
                    <a:pt x="1379" y="843"/>
                  </a:lnTo>
                  <a:lnTo>
                    <a:pt x="1025" y="901"/>
                  </a:lnTo>
                  <a:lnTo>
                    <a:pt x="718" y="958"/>
                  </a:lnTo>
                  <a:lnTo>
                    <a:pt x="460" y="1025"/>
                  </a:lnTo>
                  <a:lnTo>
                    <a:pt x="268" y="1083"/>
                  </a:lnTo>
                  <a:lnTo>
                    <a:pt x="182" y="1121"/>
                  </a:lnTo>
                  <a:lnTo>
                    <a:pt x="125" y="1150"/>
                  </a:lnTo>
                  <a:lnTo>
                    <a:pt x="67" y="1179"/>
                  </a:lnTo>
                  <a:lnTo>
                    <a:pt x="38" y="1217"/>
                  </a:lnTo>
                  <a:lnTo>
                    <a:pt x="10" y="1246"/>
                  </a:lnTo>
                  <a:lnTo>
                    <a:pt x="0" y="1274"/>
                  </a:lnTo>
                  <a:lnTo>
                    <a:pt x="10" y="1313"/>
                  </a:lnTo>
                  <a:lnTo>
                    <a:pt x="38" y="1341"/>
                  </a:lnTo>
                  <a:lnTo>
                    <a:pt x="67" y="1380"/>
                  </a:lnTo>
                  <a:lnTo>
                    <a:pt x="125" y="1408"/>
                  </a:lnTo>
                  <a:lnTo>
                    <a:pt x="182" y="1437"/>
                  </a:lnTo>
                  <a:lnTo>
                    <a:pt x="268" y="1475"/>
                  </a:lnTo>
                  <a:lnTo>
                    <a:pt x="460" y="1533"/>
                  </a:lnTo>
                  <a:lnTo>
                    <a:pt x="718" y="1600"/>
                  </a:lnTo>
                  <a:lnTo>
                    <a:pt x="1025" y="1657"/>
                  </a:lnTo>
                  <a:lnTo>
                    <a:pt x="1379" y="1715"/>
                  </a:lnTo>
                  <a:lnTo>
                    <a:pt x="1782" y="1772"/>
                  </a:lnTo>
                  <a:lnTo>
                    <a:pt x="2232" y="1830"/>
                  </a:lnTo>
                  <a:lnTo>
                    <a:pt x="2730" y="1887"/>
                  </a:lnTo>
                  <a:lnTo>
                    <a:pt x="3870" y="1993"/>
                  </a:lnTo>
                  <a:lnTo>
                    <a:pt x="5163" y="2088"/>
                  </a:lnTo>
                  <a:lnTo>
                    <a:pt x="6628" y="2184"/>
                  </a:lnTo>
                  <a:lnTo>
                    <a:pt x="8228" y="2261"/>
                  </a:lnTo>
                  <a:lnTo>
                    <a:pt x="9971" y="2337"/>
                  </a:lnTo>
                  <a:lnTo>
                    <a:pt x="11839" y="2405"/>
                  </a:lnTo>
                  <a:lnTo>
                    <a:pt x="13812" y="2452"/>
                  </a:lnTo>
                  <a:lnTo>
                    <a:pt x="15890" y="2500"/>
                  </a:lnTo>
                  <a:lnTo>
                    <a:pt x="18055" y="2529"/>
                  </a:lnTo>
                  <a:lnTo>
                    <a:pt x="20296" y="2548"/>
                  </a:lnTo>
                  <a:lnTo>
                    <a:pt x="22614" y="2558"/>
                  </a:lnTo>
                  <a:lnTo>
                    <a:pt x="24922" y="2548"/>
                  </a:lnTo>
                  <a:lnTo>
                    <a:pt x="27163" y="2529"/>
                  </a:lnTo>
                  <a:lnTo>
                    <a:pt x="29328" y="2500"/>
                  </a:lnTo>
                  <a:lnTo>
                    <a:pt x="31407" y="2452"/>
                  </a:lnTo>
                  <a:lnTo>
                    <a:pt x="33380" y="2405"/>
                  </a:lnTo>
                  <a:lnTo>
                    <a:pt x="35247" y="2337"/>
                  </a:lnTo>
                  <a:lnTo>
                    <a:pt x="36991" y="2261"/>
                  </a:lnTo>
                  <a:lnTo>
                    <a:pt x="38590" y="2184"/>
                  </a:lnTo>
                  <a:lnTo>
                    <a:pt x="40056" y="2088"/>
                  </a:lnTo>
                  <a:lnTo>
                    <a:pt x="41358" y="1993"/>
                  </a:lnTo>
                  <a:lnTo>
                    <a:pt x="42488" y="1887"/>
                  </a:lnTo>
                  <a:lnTo>
                    <a:pt x="42986" y="1830"/>
                  </a:lnTo>
                  <a:lnTo>
                    <a:pt x="43437" y="1772"/>
                  </a:lnTo>
                  <a:lnTo>
                    <a:pt x="43839" y="1715"/>
                  </a:lnTo>
                  <a:lnTo>
                    <a:pt x="44193" y="1657"/>
                  </a:lnTo>
                  <a:lnTo>
                    <a:pt x="44500" y="1600"/>
                  </a:lnTo>
                  <a:lnTo>
                    <a:pt x="44758" y="1533"/>
                  </a:lnTo>
                  <a:lnTo>
                    <a:pt x="44950" y="1475"/>
                  </a:lnTo>
                  <a:lnTo>
                    <a:pt x="45036" y="1437"/>
                  </a:lnTo>
                  <a:lnTo>
                    <a:pt x="45094" y="1408"/>
                  </a:lnTo>
                  <a:lnTo>
                    <a:pt x="45151" y="1380"/>
                  </a:lnTo>
                  <a:lnTo>
                    <a:pt x="45189" y="1341"/>
                  </a:lnTo>
                  <a:lnTo>
                    <a:pt x="45209" y="1313"/>
                  </a:lnTo>
                  <a:lnTo>
                    <a:pt x="45218" y="1274"/>
                  </a:lnTo>
                  <a:lnTo>
                    <a:pt x="45209" y="1246"/>
                  </a:lnTo>
                  <a:lnTo>
                    <a:pt x="45189" y="1217"/>
                  </a:lnTo>
                  <a:lnTo>
                    <a:pt x="45151" y="1179"/>
                  </a:lnTo>
                  <a:lnTo>
                    <a:pt x="45094" y="1150"/>
                  </a:lnTo>
                  <a:lnTo>
                    <a:pt x="45036" y="1121"/>
                  </a:lnTo>
                  <a:lnTo>
                    <a:pt x="44950" y="1083"/>
                  </a:lnTo>
                  <a:lnTo>
                    <a:pt x="44758" y="1025"/>
                  </a:lnTo>
                  <a:lnTo>
                    <a:pt x="44500" y="958"/>
                  </a:lnTo>
                  <a:lnTo>
                    <a:pt x="44193" y="901"/>
                  </a:lnTo>
                  <a:lnTo>
                    <a:pt x="43839" y="843"/>
                  </a:lnTo>
                  <a:lnTo>
                    <a:pt x="43437" y="786"/>
                  </a:lnTo>
                  <a:lnTo>
                    <a:pt x="42986" y="728"/>
                  </a:lnTo>
                  <a:lnTo>
                    <a:pt x="42488" y="671"/>
                  </a:lnTo>
                  <a:lnTo>
                    <a:pt x="41358" y="566"/>
                  </a:lnTo>
                  <a:lnTo>
                    <a:pt x="40056" y="470"/>
                  </a:lnTo>
                  <a:lnTo>
                    <a:pt x="38590" y="374"/>
                  </a:lnTo>
                  <a:lnTo>
                    <a:pt x="36991" y="297"/>
                  </a:lnTo>
                  <a:lnTo>
                    <a:pt x="35247" y="221"/>
                  </a:lnTo>
                  <a:lnTo>
                    <a:pt x="33380" y="154"/>
                  </a:lnTo>
                  <a:lnTo>
                    <a:pt x="31407" y="106"/>
                  </a:lnTo>
                  <a:lnTo>
                    <a:pt x="29328" y="58"/>
                  </a:lnTo>
                  <a:lnTo>
                    <a:pt x="27163" y="29"/>
                  </a:lnTo>
                  <a:lnTo>
                    <a:pt x="24922" y="10"/>
                  </a:lnTo>
                  <a:lnTo>
                    <a:pt x="22614"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6"/>
            <p:cNvSpPr/>
            <p:nvPr/>
          </p:nvSpPr>
          <p:spPr>
            <a:xfrm>
              <a:off x="5580521" y="4523830"/>
              <a:ext cx="288067" cy="139134"/>
            </a:xfrm>
            <a:custGeom>
              <a:avLst/>
              <a:gdLst/>
              <a:ahLst/>
              <a:cxnLst/>
              <a:rect l="l" t="t" r="r" b="b"/>
              <a:pathLst>
                <a:path w="8114" h="3919" extrusionOk="0">
                  <a:moveTo>
                    <a:pt x="1447" y="1"/>
                  </a:moveTo>
                  <a:lnTo>
                    <a:pt x="1" y="1007"/>
                  </a:lnTo>
                  <a:lnTo>
                    <a:pt x="2050" y="2826"/>
                  </a:lnTo>
                  <a:lnTo>
                    <a:pt x="2184" y="2932"/>
                  </a:lnTo>
                  <a:lnTo>
                    <a:pt x="2318" y="3037"/>
                  </a:lnTo>
                  <a:lnTo>
                    <a:pt x="2462" y="3123"/>
                  </a:lnTo>
                  <a:lnTo>
                    <a:pt x="2615" y="3210"/>
                  </a:lnTo>
                  <a:lnTo>
                    <a:pt x="2769" y="3277"/>
                  </a:lnTo>
                  <a:lnTo>
                    <a:pt x="2922" y="3344"/>
                  </a:lnTo>
                  <a:lnTo>
                    <a:pt x="3085" y="3392"/>
                  </a:lnTo>
                  <a:lnTo>
                    <a:pt x="3247" y="3439"/>
                  </a:lnTo>
                  <a:lnTo>
                    <a:pt x="3860" y="3564"/>
                  </a:lnTo>
                  <a:lnTo>
                    <a:pt x="4588" y="3698"/>
                  </a:lnTo>
                  <a:lnTo>
                    <a:pt x="4972" y="3765"/>
                  </a:lnTo>
                  <a:lnTo>
                    <a:pt x="5364" y="3813"/>
                  </a:lnTo>
                  <a:lnTo>
                    <a:pt x="5757" y="3861"/>
                  </a:lnTo>
                  <a:lnTo>
                    <a:pt x="6140" y="3899"/>
                  </a:lnTo>
                  <a:lnTo>
                    <a:pt x="6514" y="3918"/>
                  </a:lnTo>
                  <a:lnTo>
                    <a:pt x="6858" y="3918"/>
                  </a:lnTo>
                  <a:lnTo>
                    <a:pt x="7021" y="3909"/>
                  </a:lnTo>
                  <a:lnTo>
                    <a:pt x="7175" y="3899"/>
                  </a:lnTo>
                  <a:lnTo>
                    <a:pt x="7328" y="3880"/>
                  </a:lnTo>
                  <a:lnTo>
                    <a:pt x="7462" y="3861"/>
                  </a:lnTo>
                  <a:lnTo>
                    <a:pt x="7586" y="3832"/>
                  </a:lnTo>
                  <a:lnTo>
                    <a:pt x="7701" y="3794"/>
                  </a:lnTo>
                  <a:lnTo>
                    <a:pt x="7807" y="3746"/>
                  </a:lnTo>
                  <a:lnTo>
                    <a:pt x="7893" y="3698"/>
                  </a:lnTo>
                  <a:lnTo>
                    <a:pt x="7969" y="3641"/>
                  </a:lnTo>
                  <a:lnTo>
                    <a:pt x="8027" y="3574"/>
                  </a:lnTo>
                  <a:lnTo>
                    <a:pt x="8075" y="3497"/>
                  </a:lnTo>
                  <a:lnTo>
                    <a:pt x="8104" y="3420"/>
                  </a:lnTo>
                  <a:lnTo>
                    <a:pt x="8113" y="3353"/>
                  </a:lnTo>
                  <a:lnTo>
                    <a:pt x="8113" y="3296"/>
                  </a:lnTo>
                  <a:lnTo>
                    <a:pt x="8113" y="3238"/>
                  </a:lnTo>
                  <a:lnTo>
                    <a:pt x="8094" y="3181"/>
                  </a:lnTo>
                  <a:lnTo>
                    <a:pt x="8075" y="3123"/>
                  </a:lnTo>
                  <a:lnTo>
                    <a:pt x="8046" y="3076"/>
                  </a:lnTo>
                  <a:lnTo>
                    <a:pt x="7979" y="2961"/>
                  </a:lnTo>
                  <a:lnTo>
                    <a:pt x="7883" y="2855"/>
                  </a:lnTo>
                  <a:lnTo>
                    <a:pt x="7768" y="2750"/>
                  </a:lnTo>
                  <a:lnTo>
                    <a:pt x="7634" y="2654"/>
                  </a:lnTo>
                  <a:lnTo>
                    <a:pt x="7481" y="2549"/>
                  </a:lnTo>
                  <a:lnTo>
                    <a:pt x="7318" y="2453"/>
                  </a:lnTo>
                  <a:lnTo>
                    <a:pt x="7136" y="2367"/>
                  </a:lnTo>
                  <a:lnTo>
                    <a:pt x="6945" y="2271"/>
                  </a:lnTo>
                  <a:lnTo>
                    <a:pt x="6734" y="2185"/>
                  </a:lnTo>
                  <a:lnTo>
                    <a:pt x="6312" y="2022"/>
                  </a:lnTo>
                  <a:lnTo>
                    <a:pt x="5862" y="1878"/>
                  </a:lnTo>
                  <a:lnTo>
                    <a:pt x="5403" y="1744"/>
                  </a:lnTo>
                  <a:lnTo>
                    <a:pt x="4972" y="1629"/>
                  </a:lnTo>
                  <a:lnTo>
                    <a:pt x="4550" y="1524"/>
                  </a:lnTo>
                  <a:lnTo>
                    <a:pt x="4186" y="1438"/>
                  </a:lnTo>
                  <a:lnTo>
                    <a:pt x="3621" y="1323"/>
                  </a:lnTo>
                  <a:lnTo>
                    <a:pt x="3410" y="1284"/>
                  </a:lnTo>
                  <a:lnTo>
                    <a:pt x="14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6"/>
            <p:cNvSpPr/>
            <p:nvPr/>
          </p:nvSpPr>
          <p:spPr>
            <a:xfrm>
              <a:off x="3950723" y="4466034"/>
              <a:ext cx="209181" cy="236376"/>
            </a:xfrm>
            <a:custGeom>
              <a:avLst/>
              <a:gdLst/>
              <a:ahLst/>
              <a:cxnLst/>
              <a:rect l="l" t="t" r="r" b="b"/>
              <a:pathLst>
                <a:path w="5892" h="6658" extrusionOk="0">
                  <a:moveTo>
                    <a:pt x="5508" y="1"/>
                  </a:moveTo>
                  <a:lnTo>
                    <a:pt x="3047" y="1198"/>
                  </a:lnTo>
                  <a:lnTo>
                    <a:pt x="2893" y="1284"/>
                  </a:lnTo>
                  <a:lnTo>
                    <a:pt x="2750" y="1370"/>
                  </a:lnTo>
                  <a:lnTo>
                    <a:pt x="2616" y="1466"/>
                  </a:lnTo>
                  <a:lnTo>
                    <a:pt x="2481" y="1571"/>
                  </a:lnTo>
                  <a:lnTo>
                    <a:pt x="2357" y="1686"/>
                  </a:lnTo>
                  <a:lnTo>
                    <a:pt x="2242" y="1811"/>
                  </a:lnTo>
                  <a:lnTo>
                    <a:pt x="2127" y="1945"/>
                  </a:lnTo>
                  <a:lnTo>
                    <a:pt x="2022" y="2079"/>
                  </a:lnTo>
                  <a:lnTo>
                    <a:pt x="1677" y="2596"/>
                  </a:lnTo>
                  <a:lnTo>
                    <a:pt x="1275" y="3219"/>
                  </a:lnTo>
                  <a:lnTo>
                    <a:pt x="1064" y="3545"/>
                  </a:lnTo>
                  <a:lnTo>
                    <a:pt x="872" y="3889"/>
                  </a:lnTo>
                  <a:lnTo>
                    <a:pt x="681" y="4234"/>
                  </a:lnTo>
                  <a:lnTo>
                    <a:pt x="499" y="4579"/>
                  </a:lnTo>
                  <a:lnTo>
                    <a:pt x="336" y="4914"/>
                  </a:lnTo>
                  <a:lnTo>
                    <a:pt x="202" y="5230"/>
                  </a:lnTo>
                  <a:lnTo>
                    <a:pt x="154" y="5384"/>
                  </a:lnTo>
                  <a:lnTo>
                    <a:pt x="96" y="5537"/>
                  </a:lnTo>
                  <a:lnTo>
                    <a:pt x="58" y="5680"/>
                  </a:lnTo>
                  <a:lnTo>
                    <a:pt x="29" y="5815"/>
                  </a:lnTo>
                  <a:lnTo>
                    <a:pt x="10" y="5939"/>
                  </a:lnTo>
                  <a:lnTo>
                    <a:pt x="1" y="6064"/>
                  </a:lnTo>
                  <a:lnTo>
                    <a:pt x="1" y="6169"/>
                  </a:lnTo>
                  <a:lnTo>
                    <a:pt x="10" y="6274"/>
                  </a:lnTo>
                  <a:lnTo>
                    <a:pt x="39" y="6370"/>
                  </a:lnTo>
                  <a:lnTo>
                    <a:pt x="77" y="6447"/>
                  </a:lnTo>
                  <a:lnTo>
                    <a:pt x="125" y="6514"/>
                  </a:lnTo>
                  <a:lnTo>
                    <a:pt x="192" y="6571"/>
                  </a:lnTo>
                  <a:lnTo>
                    <a:pt x="250" y="6610"/>
                  </a:lnTo>
                  <a:lnTo>
                    <a:pt x="298" y="6629"/>
                  </a:lnTo>
                  <a:lnTo>
                    <a:pt x="355" y="6648"/>
                  </a:lnTo>
                  <a:lnTo>
                    <a:pt x="413" y="6657"/>
                  </a:lnTo>
                  <a:lnTo>
                    <a:pt x="537" y="6657"/>
                  </a:lnTo>
                  <a:lnTo>
                    <a:pt x="662" y="6629"/>
                  </a:lnTo>
                  <a:lnTo>
                    <a:pt x="796" y="6590"/>
                  </a:lnTo>
                  <a:lnTo>
                    <a:pt x="939" y="6523"/>
                  </a:lnTo>
                  <a:lnTo>
                    <a:pt x="1083" y="6437"/>
                  </a:lnTo>
                  <a:lnTo>
                    <a:pt x="1227" y="6332"/>
                  </a:lnTo>
                  <a:lnTo>
                    <a:pt x="1380" y="6217"/>
                  </a:lnTo>
                  <a:lnTo>
                    <a:pt x="1533" y="6083"/>
                  </a:lnTo>
                  <a:lnTo>
                    <a:pt x="1696" y="5939"/>
                  </a:lnTo>
                  <a:lnTo>
                    <a:pt x="1849" y="5776"/>
                  </a:lnTo>
                  <a:lnTo>
                    <a:pt x="2165" y="5441"/>
                  </a:lnTo>
                  <a:lnTo>
                    <a:pt x="2472" y="5087"/>
                  </a:lnTo>
                  <a:lnTo>
                    <a:pt x="2769" y="4723"/>
                  </a:lnTo>
                  <a:lnTo>
                    <a:pt x="3047" y="4359"/>
                  </a:lnTo>
                  <a:lnTo>
                    <a:pt x="3296" y="4014"/>
                  </a:lnTo>
                  <a:lnTo>
                    <a:pt x="3516" y="3698"/>
                  </a:lnTo>
                  <a:lnTo>
                    <a:pt x="3842" y="3228"/>
                  </a:lnTo>
                  <a:lnTo>
                    <a:pt x="3956" y="3047"/>
                  </a:lnTo>
                  <a:lnTo>
                    <a:pt x="5891" y="1725"/>
                  </a:lnTo>
                  <a:lnTo>
                    <a:pt x="55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6"/>
            <p:cNvSpPr/>
            <p:nvPr/>
          </p:nvSpPr>
          <p:spPr>
            <a:xfrm>
              <a:off x="4109202" y="3262998"/>
              <a:ext cx="1703978" cy="44911"/>
            </a:xfrm>
            <a:custGeom>
              <a:avLst/>
              <a:gdLst/>
              <a:ahLst/>
              <a:cxnLst/>
              <a:rect l="l" t="t" r="r" b="b"/>
              <a:pathLst>
                <a:path w="47996" h="1265" extrusionOk="0">
                  <a:moveTo>
                    <a:pt x="0" y="0"/>
                  </a:moveTo>
                  <a:lnTo>
                    <a:pt x="0" y="1265"/>
                  </a:lnTo>
                  <a:lnTo>
                    <a:pt x="47996" y="1265"/>
                  </a:lnTo>
                  <a:lnTo>
                    <a:pt x="47996"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a:off x="3841912" y="3228313"/>
              <a:ext cx="534952" cy="1474135"/>
            </a:xfrm>
            <a:custGeom>
              <a:avLst/>
              <a:gdLst/>
              <a:ahLst/>
              <a:cxnLst/>
              <a:rect l="l" t="t" r="r" b="b"/>
              <a:pathLst>
                <a:path w="15068" h="41522" extrusionOk="0">
                  <a:moveTo>
                    <a:pt x="11130" y="0"/>
                  </a:moveTo>
                  <a:lnTo>
                    <a:pt x="1" y="41521"/>
                  </a:lnTo>
                  <a:lnTo>
                    <a:pt x="1409" y="41521"/>
                  </a:lnTo>
                  <a:lnTo>
                    <a:pt x="15067" y="383"/>
                  </a:lnTo>
                  <a:lnTo>
                    <a:pt x="11130"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6"/>
            <p:cNvSpPr/>
            <p:nvPr/>
          </p:nvSpPr>
          <p:spPr>
            <a:xfrm>
              <a:off x="5515909" y="3228313"/>
              <a:ext cx="534916" cy="1474135"/>
            </a:xfrm>
            <a:custGeom>
              <a:avLst/>
              <a:gdLst/>
              <a:ahLst/>
              <a:cxnLst/>
              <a:rect l="l" t="t" r="r" b="b"/>
              <a:pathLst>
                <a:path w="15067" h="41522" extrusionOk="0">
                  <a:moveTo>
                    <a:pt x="3928" y="0"/>
                  </a:moveTo>
                  <a:lnTo>
                    <a:pt x="1" y="383"/>
                  </a:lnTo>
                  <a:lnTo>
                    <a:pt x="13649" y="41521"/>
                  </a:lnTo>
                  <a:lnTo>
                    <a:pt x="15067" y="41521"/>
                  </a:lnTo>
                  <a:lnTo>
                    <a:pt x="3928"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6"/>
            <p:cNvSpPr/>
            <p:nvPr/>
          </p:nvSpPr>
          <p:spPr>
            <a:xfrm>
              <a:off x="4007171" y="3158589"/>
              <a:ext cx="1914153" cy="114638"/>
            </a:xfrm>
            <a:custGeom>
              <a:avLst/>
              <a:gdLst/>
              <a:ahLst/>
              <a:cxnLst/>
              <a:rect l="l" t="t" r="r" b="b"/>
              <a:pathLst>
                <a:path w="53916" h="3229" extrusionOk="0">
                  <a:moveTo>
                    <a:pt x="1" y="1"/>
                  </a:moveTo>
                  <a:lnTo>
                    <a:pt x="1" y="3229"/>
                  </a:lnTo>
                  <a:lnTo>
                    <a:pt x="53916" y="3229"/>
                  </a:lnTo>
                  <a:lnTo>
                    <a:pt x="5391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6"/>
            <p:cNvSpPr/>
            <p:nvPr/>
          </p:nvSpPr>
          <p:spPr>
            <a:xfrm>
              <a:off x="5118400" y="2880435"/>
              <a:ext cx="295203" cy="279227"/>
            </a:xfrm>
            <a:custGeom>
              <a:avLst/>
              <a:gdLst/>
              <a:ahLst/>
              <a:cxnLst/>
              <a:rect l="l" t="t" r="r" b="b"/>
              <a:pathLst>
                <a:path w="8315" h="7865" extrusionOk="0">
                  <a:moveTo>
                    <a:pt x="1" y="1"/>
                  </a:moveTo>
                  <a:lnTo>
                    <a:pt x="1993" y="7865"/>
                  </a:lnTo>
                  <a:lnTo>
                    <a:pt x="8315" y="7865"/>
                  </a:lnTo>
                  <a:lnTo>
                    <a:pt x="6322"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6"/>
            <p:cNvSpPr/>
            <p:nvPr/>
          </p:nvSpPr>
          <p:spPr>
            <a:xfrm>
              <a:off x="4628090" y="2140196"/>
              <a:ext cx="1228600" cy="793374"/>
            </a:xfrm>
            <a:custGeom>
              <a:avLst/>
              <a:gdLst/>
              <a:ahLst/>
              <a:cxnLst/>
              <a:rect l="l" t="t" r="r" b="b"/>
              <a:pathLst>
                <a:path w="34606" h="22347" extrusionOk="0">
                  <a:moveTo>
                    <a:pt x="4004" y="0"/>
                  </a:move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6"/>
            <p:cNvSpPr/>
            <p:nvPr/>
          </p:nvSpPr>
          <p:spPr>
            <a:xfrm>
              <a:off x="4628090" y="2140196"/>
              <a:ext cx="1228600" cy="793374"/>
            </a:xfrm>
            <a:custGeom>
              <a:avLst/>
              <a:gdLst/>
              <a:ahLst/>
              <a:cxnLst/>
              <a:rect l="l" t="t" r="r" b="b"/>
              <a:pathLst>
                <a:path w="34606" h="22347" extrusionOk="0">
                  <a:moveTo>
                    <a:pt x="32642" y="1916"/>
                  </a:moveTo>
                  <a:lnTo>
                    <a:pt x="30353" y="20430"/>
                  </a:lnTo>
                  <a:lnTo>
                    <a:pt x="1964" y="20430"/>
                  </a:lnTo>
                  <a:lnTo>
                    <a:pt x="4253" y="1916"/>
                  </a:lnTo>
                  <a:close/>
                  <a:moveTo>
                    <a:pt x="4004" y="0"/>
                  </a:move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6"/>
            <p:cNvSpPr/>
            <p:nvPr/>
          </p:nvSpPr>
          <p:spPr>
            <a:xfrm>
              <a:off x="4697779" y="2208181"/>
              <a:ext cx="1089217" cy="657364"/>
            </a:xfrm>
            <a:custGeom>
              <a:avLst/>
              <a:gdLst/>
              <a:ahLst/>
              <a:cxnLst/>
              <a:rect l="l" t="t" r="r" b="b"/>
              <a:pathLst>
                <a:path w="30680" h="18516" fill="none" extrusionOk="0">
                  <a:moveTo>
                    <a:pt x="30679" y="1"/>
                  </a:moveTo>
                  <a:lnTo>
                    <a:pt x="28390" y="18515"/>
                  </a:lnTo>
                  <a:lnTo>
                    <a:pt x="1" y="18515"/>
                  </a:lnTo>
                  <a:lnTo>
                    <a:pt x="2290" y="1"/>
                  </a:lnTo>
                  <a:lnTo>
                    <a:pt x="306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6"/>
            <p:cNvSpPr/>
            <p:nvPr/>
          </p:nvSpPr>
          <p:spPr>
            <a:xfrm>
              <a:off x="4628090" y="2140196"/>
              <a:ext cx="1228600" cy="793374"/>
            </a:xfrm>
            <a:custGeom>
              <a:avLst/>
              <a:gdLst/>
              <a:ahLst/>
              <a:cxnLst/>
              <a:rect l="l" t="t" r="r" b="b"/>
              <a:pathLst>
                <a:path w="34606" h="22347" fill="none" extrusionOk="0">
                  <a:moveTo>
                    <a:pt x="32958" y="0"/>
                  </a:moveTo>
                  <a:lnTo>
                    <a:pt x="4004" y="0"/>
                  </a:lnTo>
                  <a:lnTo>
                    <a:pt x="4004" y="0"/>
                  </a:ln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lnTo>
                    <a:pt x="3295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6"/>
            <p:cNvSpPr/>
            <p:nvPr/>
          </p:nvSpPr>
          <p:spPr>
            <a:xfrm>
              <a:off x="5022866" y="3079385"/>
              <a:ext cx="390741" cy="80271"/>
            </a:xfrm>
            <a:custGeom>
              <a:avLst/>
              <a:gdLst/>
              <a:ahLst/>
              <a:cxnLst/>
              <a:rect l="l" t="t" r="r" b="b"/>
              <a:pathLst>
                <a:path w="11006" h="2261" extrusionOk="0">
                  <a:moveTo>
                    <a:pt x="2165" y="0"/>
                  </a:moveTo>
                  <a:lnTo>
                    <a:pt x="1945" y="10"/>
                  </a:lnTo>
                  <a:lnTo>
                    <a:pt x="1734" y="48"/>
                  </a:lnTo>
                  <a:lnTo>
                    <a:pt x="1523" y="96"/>
                  </a:lnTo>
                  <a:lnTo>
                    <a:pt x="1322" y="173"/>
                  </a:lnTo>
                  <a:lnTo>
                    <a:pt x="1131" y="259"/>
                  </a:lnTo>
                  <a:lnTo>
                    <a:pt x="958" y="374"/>
                  </a:lnTo>
                  <a:lnTo>
                    <a:pt x="786" y="498"/>
                  </a:lnTo>
                  <a:lnTo>
                    <a:pt x="633" y="632"/>
                  </a:lnTo>
                  <a:lnTo>
                    <a:pt x="499" y="786"/>
                  </a:lnTo>
                  <a:lnTo>
                    <a:pt x="374" y="958"/>
                  </a:lnTo>
                  <a:lnTo>
                    <a:pt x="259" y="1140"/>
                  </a:lnTo>
                  <a:lnTo>
                    <a:pt x="173" y="1322"/>
                  </a:lnTo>
                  <a:lnTo>
                    <a:pt x="96" y="1523"/>
                  </a:lnTo>
                  <a:lnTo>
                    <a:pt x="48" y="1734"/>
                  </a:lnTo>
                  <a:lnTo>
                    <a:pt x="10" y="1944"/>
                  </a:lnTo>
                  <a:lnTo>
                    <a:pt x="0" y="2165"/>
                  </a:lnTo>
                  <a:lnTo>
                    <a:pt x="0" y="2261"/>
                  </a:lnTo>
                  <a:lnTo>
                    <a:pt x="11006" y="2261"/>
                  </a:lnTo>
                  <a:lnTo>
                    <a:pt x="11006" y="2165"/>
                  </a:lnTo>
                  <a:lnTo>
                    <a:pt x="10996" y="1944"/>
                  </a:lnTo>
                  <a:lnTo>
                    <a:pt x="10967" y="1734"/>
                  </a:lnTo>
                  <a:lnTo>
                    <a:pt x="10910" y="1523"/>
                  </a:lnTo>
                  <a:lnTo>
                    <a:pt x="10843" y="1322"/>
                  </a:lnTo>
                  <a:lnTo>
                    <a:pt x="10747" y="1140"/>
                  </a:lnTo>
                  <a:lnTo>
                    <a:pt x="10642" y="958"/>
                  </a:lnTo>
                  <a:lnTo>
                    <a:pt x="10517" y="786"/>
                  </a:lnTo>
                  <a:lnTo>
                    <a:pt x="10374" y="632"/>
                  </a:lnTo>
                  <a:lnTo>
                    <a:pt x="10220" y="498"/>
                  </a:lnTo>
                  <a:lnTo>
                    <a:pt x="10057" y="374"/>
                  </a:lnTo>
                  <a:lnTo>
                    <a:pt x="9875" y="259"/>
                  </a:lnTo>
                  <a:lnTo>
                    <a:pt x="9684" y="173"/>
                  </a:lnTo>
                  <a:lnTo>
                    <a:pt x="9483" y="96"/>
                  </a:lnTo>
                  <a:lnTo>
                    <a:pt x="9282" y="48"/>
                  </a:lnTo>
                  <a:lnTo>
                    <a:pt x="9061" y="10"/>
                  </a:lnTo>
                  <a:lnTo>
                    <a:pt x="884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6"/>
            <p:cNvSpPr/>
            <p:nvPr/>
          </p:nvSpPr>
          <p:spPr>
            <a:xfrm>
              <a:off x="4852494" y="2303395"/>
              <a:ext cx="320375" cy="46970"/>
            </a:xfrm>
            <a:custGeom>
              <a:avLst/>
              <a:gdLst/>
              <a:ahLst/>
              <a:cxnLst/>
              <a:rect l="l" t="t" r="r" b="b"/>
              <a:pathLst>
                <a:path w="9024" h="1323" extrusionOk="0">
                  <a:moveTo>
                    <a:pt x="173" y="1"/>
                  </a:moveTo>
                  <a:lnTo>
                    <a:pt x="1" y="1323"/>
                  </a:lnTo>
                  <a:lnTo>
                    <a:pt x="8861" y="1323"/>
                  </a:lnTo>
                  <a:lnTo>
                    <a:pt x="902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6"/>
            <p:cNvSpPr/>
            <p:nvPr/>
          </p:nvSpPr>
          <p:spPr>
            <a:xfrm>
              <a:off x="5336733" y="2406456"/>
              <a:ext cx="320339" cy="47289"/>
            </a:xfrm>
            <a:custGeom>
              <a:avLst/>
              <a:gdLst/>
              <a:ahLst/>
              <a:cxnLst/>
              <a:rect l="l" t="t" r="r" b="b"/>
              <a:pathLst>
                <a:path w="9023" h="1332" extrusionOk="0">
                  <a:moveTo>
                    <a:pt x="163" y="0"/>
                  </a:moveTo>
                  <a:lnTo>
                    <a:pt x="0" y="1331"/>
                  </a:lnTo>
                  <a:lnTo>
                    <a:pt x="8860" y="1331"/>
                  </a:lnTo>
                  <a:lnTo>
                    <a:pt x="902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p:nvPr/>
          </p:nvSpPr>
          <p:spPr>
            <a:xfrm>
              <a:off x="5160220" y="2509801"/>
              <a:ext cx="343842" cy="47325"/>
            </a:xfrm>
            <a:custGeom>
              <a:avLst/>
              <a:gdLst/>
              <a:ahLst/>
              <a:cxnLst/>
              <a:rect l="l" t="t" r="r" b="b"/>
              <a:pathLst>
                <a:path w="9685" h="1333" extrusionOk="0">
                  <a:moveTo>
                    <a:pt x="164" y="1"/>
                  </a:moveTo>
                  <a:lnTo>
                    <a:pt x="1" y="1332"/>
                  </a:lnTo>
                  <a:lnTo>
                    <a:pt x="9522" y="1332"/>
                  </a:lnTo>
                  <a:lnTo>
                    <a:pt x="96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6"/>
            <p:cNvSpPr/>
            <p:nvPr/>
          </p:nvSpPr>
          <p:spPr>
            <a:xfrm>
              <a:off x="4842305" y="2406456"/>
              <a:ext cx="440053" cy="47289"/>
            </a:xfrm>
            <a:custGeom>
              <a:avLst/>
              <a:gdLst/>
              <a:ahLst/>
              <a:cxnLst/>
              <a:rect l="l" t="t" r="r" b="b"/>
              <a:pathLst>
                <a:path w="12395" h="1332" extrusionOk="0">
                  <a:moveTo>
                    <a:pt x="163" y="0"/>
                  </a:moveTo>
                  <a:lnTo>
                    <a:pt x="0" y="1331"/>
                  </a:lnTo>
                  <a:lnTo>
                    <a:pt x="12232" y="1331"/>
                  </a:lnTo>
                  <a:lnTo>
                    <a:pt x="12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6"/>
            <p:cNvSpPr/>
            <p:nvPr/>
          </p:nvSpPr>
          <p:spPr>
            <a:xfrm>
              <a:off x="4831087" y="2509801"/>
              <a:ext cx="274789" cy="47325"/>
            </a:xfrm>
            <a:custGeom>
              <a:avLst/>
              <a:gdLst/>
              <a:ahLst/>
              <a:cxnLst/>
              <a:rect l="l" t="t" r="r" b="b"/>
              <a:pathLst>
                <a:path w="7740" h="1333" extrusionOk="0">
                  <a:moveTo>
                    <a:pt x="163" y="1"/>
                  </a:moveTo>
                  <a:lnTo>
                    <a:pt x="0" y="1332"/>
                  </a:lnTo>
                  <a:lnTo>
                    <a:pt x="7577" y="1332"/>
                  </a:lnTo>
                  <a:lnTo>
                    <a:pt x="773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6"/>
            <p:cNvSpPr/>
            <p:nvPr/>
          </p:nvSpPr>
          <p:spPr>
            <a:xfrm>
              <a:off x="4816105" y="2613181"/>
              <a:ext cx="369333" cy="47289"/>
            </a:xfrm>
            <a:custGeom>
              <a:avLst/>
              <a:gdLst/>
              <a:ahLst/>
              <a:cxnLst/>
              <a:rect l="l" t="t" r="r" b="b"/>
              <a:pathLst>
                <a:path w="10403" h="1332" extrusionOk="0">
                  <a:moveTo>
                    <a:pt x="164" y="1"/>
                  </a:moveTo>
                  <a:lnTo>
                    <a:pt x="1" y="1332"/>
                  </a:lnTo>
                  <a:lnTo>
                    <a:pt x="10240" y="1332"/>
                  </a:lnTo>
                  <a:lnTo>
                    <a:pt x="104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6"/>
            <p:cNvSpPr/>
            <p:nvPr/>
          </p:nvSpPr>
          <p:spPr>
            <a:xfrm>
              <a:off x="5229271" y="2613181"/>
              <a:ext cx="180246" cy="47289"/>
            </a:xfrm>
            <a:custGeom>
              <a:avLst/>
              <a:gdLst/>
              <a:ahLst/>
              <a:cxnLst/>
              <a:rect l="l" t="t" r="r" b="b"/>
              <a:pathLst>
                <a:path w="5077" h="1332" extrusionOk="0">
                  <a:moveTo>
                    <a:pt x="163" y="1"/>
                  </a:moveTo>
                  <a:lnTo>
                    <a:pt x="0" y="1332"/>
                  </a:lnTo>
                  <a:lnTo>
                    <a:pt x="4914" y="1332"/>
                  </a:lnTo>
                  <a:lnTo>
                    <a:pt x="50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6"/>
            <p:cNvSpPr/>
            <p:nvPr/>
          </p:nvSpPr>
          <p:spPr>
            <a:xfrm>
              <a:off x="4802863" y="2716561"/>
              <a:ext cx="204068" cy="47289"/>
            </a:xfrm>
            <a:custGeom>
              <a:avLst/>
              <a:gdLst/>
              <a:ahLst/>
              <a:cxnLst/>
              <a:rect l="l" t="t" r="r" b="b"/>
              <a:pathLst>
                <a:path w="5748" h="1332" extrusionOk="0">
                  <a:moveTo>
                    <a:pt x="163" y="0"/>
                  </a:moveTo>
                  <a:lnTo>
                    <a:pt x="0" y="1332"/>
                  </a:lnTo>
                  <a:lnTo>
                    <a:pt x="5584" y="1332"/>
                  </a:lnTo>
                  <a:lnTo>
                    <a:pt x="57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6"/>
            <p:cNvSpPr/>
            <p:nvPr/>
          </p:nvSpPr>
          <p:spPr>
            <a:xfrm>
              <a:off x="4439365" y="3464966"/>
              <a:ext cx="1235771" cy="1133772"/>
            </a:xfrm>
            <a:custGeom>
              <a:avLst/>
              <a:gdLst/>
              <a:ahLst/>
              <a:cxnLst/>
              <a:rect l="l" t="t" r="r" b="b"/>
              <a:pathLst>
                <a:path w="34808" h="31935" extrusionOk="0">
                  <a:moveTo>
                    <a:pt x="6092" y="1"/>
                  </a:moveTo>
                  <a:lnTo>
                    <a:pt x="5814" y="20"/>
                  </a:lnTo>
                  <a:lnTo>
                    <a:pt x="5537" y="39"/>
                  </a:lnTo>
                  <a:lnTo>
                    <a:pt x="5268" y="77"/>
                  </a:lnTo>
                  <a:lnTo>
                    <a:pt x="4991" y="135"/>
                  </a:lnTo>
                  <a:lnTo>
                    <a:pt x="4713" y="192"/>
                  </a:lnTo>
                  <a:lnTo>
                    <a:pt x="4445" y="269"/>
                  </a:lnTo>
                  <a:lnTo>
                    <a:pt x="4176" y="365"/>
                  </a:lnTo>
                  <a:lnTo>
                    <a:pt x="3918" y="460"/>
                  </a:lnTo>
                  <a:lnTo>
                    <a:pt x="3650" y="575"/>
                  </a:lnTo>
                  <a:lnTo>
                    <a:pt x="3391" y="700"/>
                  </a:lnTo>
                  <a:lnTo>
                    <a:pt x="3142" y="844"/>
                  </a:lnTo>
                  <a:lnTo>
                    <a:pt x="2893" y="997"/>
                  </a:lnTo>
                  <a:lnTo>
                    <a:pt x="2711" y="1112"/>
                  </a:lnTo>
                  <a:lnTo>
                    <a:pt x="2548" y="1227"/>
                  </a:lnTo>
                  <a:lnTo>
                    <a:pt x="2385" y="1351"/>
                  </a:lnTo>
                  <a:lnTo>
                    <a:pt x="2223" y="1485"/>
                  </a:lnTo>
                  <a:lnTo>
                    <a:pt x="2069" y="1619"/>
                  </a:lnTo>
                  <a:lnTo>
                    <a:pt x="1926" y="1753"/>
                  </a:lnTo>
                  <a:lnTo>
                    <a:pt x="1782" y="1897"/>
                  </a:lnTo>
                  <a:lnTo>
                    <a:pt x="1648" y="2041"/>
                  </a:lnTo>
                  <a:lnTo>
                    <a:pt x="1514" y="2185"/>
                  </a:lnTo>
                  <a:lnTo>
                    <a:pt x="1389" y="2338"/>
                  </a:lnTo>
                  <a:lnTo>
                    <a:pt x="1265" y="2491"/>
                  </a:lnTo>
                  <a:lnTo>
                    <a:pt x="1150" y="2644"/>
                  </a:lnTo>
                  <a:lnTo>
                    <a:pt x="1044" y="2807"/>
                  </a:lnTo>
                  <a:lnTo>
                    <a:pt x="939" y="2960"/>
                  </a:lnTo>
                  <a:lnTo>
                    <a:pt x="843" y="3133"/>
                  </a:lnTo>
                  <a:lnTo>
                    <a:pt x="748" y="3296"/>
                  </a:lnTo>
                  <a:lnTo>
                    <a:pt x="661" y="3468"/>
                  </a:lnTo>
                  <a:lnTo>
                    <a:pt x="575" y="3640"/>
                  </a:lnTo>
                  <a:lnTo>
                    <a:pt x="498" y="3813"/>
                  </a:lnTo>
                  <a:lnTo>
                    <a:pt x="431" y="3985"/>
                  </a:lnTo>
                  <a:lnTo>
                    <a:pt x="307" y="4340"/>
                  </a:lnTo>
                  <a:lnTo>
                    <a:pt x="202" y="4704"/>
                  </a:lnTo>
                  <a:lnTo>
                    <a:pt x="115" y="5068"/>
                  </a:lnTo>
                  <a:lnTo>
                    <a:pt x="58" y="5441"/>
                  </a:lnTo>
                  <a:lnTo>
                    <a:pt x="20" y="5815"/>
                  </a:lnTo>
                  <a:lnTo>
                    <a:pt x="0" y="6188"/>
                  </a:lnTo>
                  <a:lnTo>
                    <a:pt x="10" y="6562"/>
                  </a:lnTo>
                  <a:lnTo>
                    <a:pt x="29" y="6935"/>
                  </a:lnTo>
                  <a:lnTo>
                    <a:pt x="87" y="7309"/>
                  </a:lnTo>
                  <a:lnTo>
                    <a:pt x="154" y="7673"/>
                  </a:lnTo>
                  <a:lnTo>
                    <a:pt x="249" y="8037"/>
                  </a:lnTo>
                  <a:lnTo>
                    <a:pt x="364" y="8401"/>
                  </a:lnTo>
                  <a:lnTo>
                    <a:pt x="431" y="8573"/>
                  </a:lnTo>
                  <a:lnTo>
                    <a:pt x="498" y="8746"/>
                  </a:lnTo>
                  <a:lnTo>
                    <a:pt x="575" y="8928"/>
                  </a:lnTo>
                  <a:lnTo>
                    <a:pt x="661" y="9100"/>
                  </a:lnTo>
                  <a:lnTo>
                    <a:pt x="748" y="9263"/>
                  </a:lnTo>
                  <a:lnTo>
                    <a:pt x="843" y="9435"/>
                  </a:lnTo>
                  <a:lnTo>
                    <a:pt x="939" y="9598"/>
                  </a:lnTo>
                  <a:lnTo>
                    <a:pt x="1044" y="9761"/>
                  </a:lnTo>
                  <a:lnTo>
                    <a:pt x="1150" y="9924"/>
                  </a:lnTo>
                  <a:lnTo>
                    <a:pt x="1265" y="10077"/>
                  </a:lnTo>
                  <a:lnTo>
                    <a:pt x="1389" y="10230"/>
                  </a:lnTo>
                  <a:lnTo>
                    <a:pt x="1514" y="10383"/>
                  </a:lnTo>
                  <a:lnTo>
                    <a:pt x="1648" y="10527"/>
                  </a:lnTo>
                  <a:lnTo>
                    <a:pt x="1782" y="10671"/>
                  </a:lnTo>
                  <a:lnTo>
                    <a:pt x="1926" y="10814"/>
                  </a:lnTo>
                  <a:lnTo>
                    <a:pt x="2079" y="10948"/>
                  </a:lnTo>
                  <a:lnTo>
                    <a:pt x="2232" y="11083"/>
                  </a:lnTo>
                  <a:lnTo>
                    <a:pt x="2395" y="11217"/>
                  </a:lnTo>
                  <a:lnTo>
                    <a:pt x="2558" y="11341"/>
                  </a:lnTo>
                  <a:lnTo>
                    <a:pt x="2730" y="11466"/>
                  </a:lnTo>
                  <a:lnTo>
                    <a:pt x="32566" y="31934"/>
                  </a:lnTo>
                  <a:lnTo>
                    <a:pt x="32767" y="31838"/>
                  </a:lnTo>
                  <a:lnTo>
                    <a:pt x="32968" y="31723"/>
                  </a:lnTo>
                  <a:lnTo>
                    <a:pt x="33150" y="31618"/>
                  </a:lnTo>
                  <a:lnTo>
                    <a:pt x="33332" y="31503"/>
                  </a:lnTo>
                  <a:lnTo>
                    <a:pt x="33505" y="31388"/>
                  </a:lnTo>
                  <a:lnTo>
                    <a:pt x="33677" y="31264"/>
                  </a:lnTo>
                  <a:lnTo>
                    <a:pt x="33830" y="31139"/>
                  </a:lnTo>
                  <a:lnTo>
                    <a:pt x="33974" y="31015"/>
                  </a:lnTo>
                  <a:lnTo>
                    <a:pt x="34118" y="30881"/>
                  </a:lnTo>
                  <a:lnTo>
                    <a:pt x="34242" y="30737"/>
                  </a:lnTo>
                  <a:lnTo>
                    <a:pt x="34367" y="30603"/>
                  </a:lnTo>
                  <a:lnTo>
                    <a:pt x="34472" y="30459"/>
                  </a:lnTo>
                  <a:lnTo>
                    <a:pt x="34568" y="30306"/>
                  </a:lnTo>
                  <a:lnTo>
                    <a:pt x="34664" y="30153"/>
                  </a:lnTo>
                  <a:lnTo>
                    <a:pt x="34740" y="29990"/>
                  </a:lnTo>
                  <a:lnTo>
                    <a:pt x="34807" y="29827"/>
                  </a:lnTo>
                  <a:lnTo>
                    <a:pt x="11054" y="2185"/>
                  </a:lnTo>
                  <a:lnTo>
                    <a:pt x="10852" y="1964"/>
                  </a:lnTo>
                  <a:lnTo>
                    <a:pt x="10651" y="1763"/>
                  </a:lnTo>
                  <a:lnTo>
                    <a:pt x="10441" y="1572"/>
                  </a:lnTo>
                  <a:lnTo>
                    <a:pt x="10220" y="1380"/>
                  </a:lnTo>
                  <a:lnTo>
                    <a:pt x="10000" y="1208"/>
                  </a:lnTo>
                  <a:lnTo>
                    <a:pt x="9761" y="1045"/>
                  </a:lnTo>
                  <a:lnTo>
                    <a:pt x="9531" y="901"/>
                  </a:lnTo>
                  <a:lnTo>
                    <a:pt x="9282" y="757"/>
                  </a:lnTo>
                  <a:lnTo>
                    <a:pt x="9033" y="633"/>
                  </a:lnTo>
                  <a:lnTo>
                    <a:pt x="8784" y="518"/>
                  </a:lnTo>
                  <a:lnTo>
                    <a:pt x="8525" y="413"/>
                  </a:lnTo>
                  <a:lnTo>
                    <a:pt x="8266" y="317"/>
                  </a:lnTo>
                  <a:lnTo>
                    <a:pt x="7998" y="240"/>
                  </a:lnTo>
                  <a:lnTo>
                    <a:pt x="7730" y="164"/>
                  </a:lnTo>
                  <a:lnTo>
                    <a:pt x="7462" y="106"/>
                  </a:lnTo>
                  <a:lnTo>
                    <a:pt x="7194" y="68"/>
                  </a:lnTo>
                  <a:lnTo>
                    <a:pt x="6916" y="29"/>
                  </a:lnTo>
                  <a:lnTo>
                    <a:pt x="6648" y="10"/>
                  </a:lnTo>
                  <a:lnTo>
                    <a:pt x="6370" y="1"/>
                  </a:lnTo>
                  <a:close/>
                </a:path>
              </a:pathLst>
            </a:custGeom>
            <a:solidFill>
              <a:srgbClr val="6F1A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6"/>
            <p:cNvSpPr/>
            <p:nvPr/>
          </p:nvSpPr>
          <p:spPr>
            <a:xfrm>
              <a:off x="4195221" y="2199696"/>
              <a:ext cx="205772" cy="324777"/>
            </a:xfrm>
            <a:custGeom>
              <a:avLst/>
              <a:gdLst/>
              <a:ahLst/>
              <a:cxnLst/>
              <a:rect l="l" t="t" r="r" b="b"/>
              <a:pathLst>
                <a:path w="5796" h="9148" extrusionOk="0">
                  <a:moveTo>
                    <a:pt x="3573" y="1"/>
                  </a:moveTo>
                  <a:lnTo>
                    <a:pt x="3228" y="796"/>
                  </a:lnTo>
                  <a:lnTo>
                    <a:pt x="2893" y="1543"/>
                  </a:lnTo>
                  <a:lnTo>
                    <a:pt x="2567" y="2232"/>
                  </a:lnTo>
                  <a:lnTo>
                    <a:pt x="2242" y="2874"/>
                  </a:lnTo>
                  <a:lnTo>
                    <a:pt x="1935" y="3458"/>
                  </a:lnTo>
                  <a:lnTo>
                    <a:pt x="1638" y="3995"/>
                  </a:lnTo>
                  <a:lnTo>
                    <a:pt x="1360" y="4483"/>
                  </a:lnTo>
                  <a:lnTo>
                    <a:pt x="1102" y="4914"/>
                  </a:lnTo>
                  <a:lnTo>
                    <a:pt x="862" y="5297"/>
                  </a:lnTo>
                  <a:lnTo>
                    <a:pt x="652" y="5632"/>
                  </a:lnTo>
                  <a:lnTo>
                    <a:pt x="460" y="5910"/>
                  </a:lnTo>
                  <a:lnTo>
                    <a:pt x="307" y="6140"/>
                  </a:lnTo>
                  <a:lnTo>
                    <a:pt x="87" y="6447"/>
                  </a:lnTo>
                  <a:lnTo>
                    <a:pt x="0" y="6552"/>
                  </a:lnTo>
                  <a:lnTo>
                    <a:pt x="230" y="6542"/>
                  </a:lnTo>
                  <a:lnTo>
                    <a:pt x="451" y="6562"/>
                  </a:lnTo>
                  <a:lnTo>
                    <a:pt x="680" y="6590"/>
                  </a:lnTo>
                  <a:lnTo>
                    <a:pt x="920" y="6638"/>
                  </a:lnTo>
                  <a:lnTo>
                    <a:pt x="1159" y="6705"/>
                  </a:lnTo>
                  <a:lnTo>
                    <a:pt x="1399" y="6782"/>
                  </a:lnTo>
                  <a:lnTo>
                    <a:pt x="1638" y="6868"/>
                  </a:lnTo>
                  <a:lnTo>
                    <a:pt x="1878" y="6973"/>
                  </a:lnTo>
                  <a:lnTo>
                    <a:pt x="2117" y="7079"/>
                  </a:lnTo>
                  <a:lnTo>
                    <a:pt x="2357" y="7194"/>
                  </a:lnTo>
                  <a:lnTo>
                    <a:pt x="2586" y="7318"/>
                  </a:lnTo>
                  <a:lnTo>
                    <a:pt x="2826" y="7452"/>
                  </a:lnTo>
                  <a:lnTo>
                    <a:pt x="3286" y="7720"/>
                  </a:lnTo>
                  <a:lnTo>
                    <a:pt x="3717" y="7989"/>
                  </a:lnTo>
                  <a:lnTo>
                    <a:pt x="4512" y="8506"/>
                  </a:lnTo>
                  <a:lnTo>
                    <a:pt x="4856" y="8736"/>
                  </a:lnTo>
                  <a:lnTo>
                    <a:pt x="5153" y="8918"/>
                  </a:lnTo>
                  <a:lnTo>
                    <a:pt x="5278" y="8994"/>
                  </a:lnTo>
                  <a:lnTo>
                    <a:pt x="5402" y="9052"/>
                  </a:lnTo>
                  <a:lnTo>
                    <a:pt x="5498" y="9100"/>
                  </a:lnTo>
                  <a:lnTo>
                    <a:pt x="5594" y="9128"/>
                  </a:lnTo>
                  <a:lnTo>
                    <a:pt x="5661" y="9148"/>
                  </a:lnTo>
                  <a:lnTo>
                    <a:pt x="5728" y="9138"/>
                  </a:lnTo>
                  <a:lnTo>
                    <a:pt x="5747" y="9128"/>
                  </a:lnTo>
                  <a:lnTo>
                    <a:pt x="5766" y="9109"/>
                  </a:lnTo>
                  <a:lnTo>
                    <a:pt x="5776" y="9090"/>
                  </a:lnTo>
                  <a:lnTo>
                    <a:pt x="5786" y="9061"/>
                  </a:lnTo>
                  <a:lnTo>
                    <a:pt x="5795" y="1361"/>
                  </a:lnTo>
                  <a:lnTo>
                    <a:pt x="3573"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6"/>
            <p:cNvSpPr/>
            <p:nvPr/>
          </p:nvSpPr>
          <p:spPr>
            <a:xfrm>
              <a:off x="4350256" y="2323134"/>
              <a:ext cx="50733" cy="169027"/>
            </a:xfrm>
            <a:custGeom>
              <a:avLst/>
              <a:gdLst/>
              <a:ahLst/>
              <a:cxnLst/>
              <a:rect l="l" t="t" r="r" b="b"/>
              <a:pathLst>
                <a:path w="1429" h="4761" extrusionOk="0">
                  <a:moveTo>
                    <a:pt x="384" y="0"/>
                  </a:moveTo>
                  <a:lnTo>
                    <a:pt x="365" y="10"/>
                  </a:lnTo>
                  <a:lnTo>
                    <a:pt x="346" y="29"/>
                  </a:lnTo>
                  <a:lnTo>
                    <a:pt x="336" y="48"/>
                  </a:lnTo>
                  <a:lnTo>
                    <a:pt x="307" y="106"/>
                  </a:lnTo>
                  <a:lnTo>
                    <a:pt x="240" y="269"/>
                  </a:lnTo>
                  <a:lnTo>
                    <a:pt x="183" y="441"/>
                  </a:lnTo>
                  <a:lnTo>
                    <a:pt x="135" y="613"/>
                  </a:lnTo>
                  <a:lnTo>
                    <a:pt x="97" y="786"/>
                  </a:lnTo>
                  <a:lnTo>
                    <a:pt x="58" y="958"/>
                  </a:lnTo>
                  <a:lnTo>
                    <a:pt x="30" y="1140"/>
                  </a:lnTo>
                  <a:lnTo>
                    <a:pt x="20" y="1313"/>
                  </a:lnTo>
                  <a:lnTo>
                    <a:pt x="11" y="1495"/>
                  </a:lnTo>
                  <a:lnTo>
                    <a:pt x="1" y="1667"/>
                  </a:lnTo>
                  <a:lnTo>
                    <a:pt x="11" y="1849"/>
                  </a:lnTo>
                  <a:lnTo>
                    <a:pt x="20" y="2021"/>
                  </a:lnTo>
                  <a:lnTo>
                    <a:pt x="39" y="2194"/>
                  </a:lnTo>
                  <a:lnTo>
                    <a:pt x="58" y="2366"/>
                  </a:lnTo>
                  <a:lnTo>
                    <a:pt x="97" y="2539"/>
                  </a:lnTo>
                  <a:lnTo>
                    <a:pt x="125" y="2711"/>
                  </a:lnTo>
                  <a:lnTo>
                    <a:pt x="173" y="2874"/>
                  </a:lnTo>
                  <a:lnTo>
                    <a:pt x="221" y="3037"/>
                  </a:lnTo>
                  <a:lnTo>
                    <a:pt x="269" y="3190"/>
                  </a:lnTo>
                  <a:lnTo>
                    <a:pt x="327" y="3343"/>
                  </a:lnTo>
                  <a:lnTo>
                    <a:pt x="394" y="3496"/>
                  </a:lnTo>
                  <a:lnTo>
                    <a:pt x="461" y="3640"/>
                  </a:lnTo>
                  <a:lnTo>
                    <a:pt x="528" y="3774"/>
                  </a:lnTo>
                  <a:lnTo>
                    <a:pt x="604" y="3908"/>
                  </a:lnTo>
                  <a:lnTo>
                    <a:pt x="681" y="4033"/>
                  </a:lnTo>
                  <a:lnTo>
                    <a:pt x="767" y="4157"/>
                  </a:lnTo>
                  <a:lnTo>
                    <a:pt x="853" y="4263"/>
                  </a:lnTo>
                  <a:lnTo>
                    <a:pt x="940" y="4368"/>
                  </a:lnTo>
                  <a:lnTo>
                    <a:pt x="1035" y="4464"/>
                  </a:lnTo>
                  <a:lnTo>
                    <a:pt x="1122" y="4560"/>
                  </a:lnTo>
                  <a:lnTo>
                    <a:pt x="1217" y="4636"/>
                  </a:lnTo>
                  <a:lnTo>
                    <a:pt x="1323" y="4703"/>
                  </a:lnTo>
                  <a:lnTo>
                    <a:pt x="1419" y="4761"/>
                  </a:lnTo>
                  <a:lnTo>
                    <a:pt x="1428" y="1092"/>
                  </a:lnTo>
                  <a:lnTo>
                    <a:pt x="1237" y="872"/>
                  </a:lnTo>
                  <a:lnTo>
                    <a:pt x="1055" y="652"/>
                  </a:lnTo>
                  <a:lnTo>
                    <a:pt x="882" y="431"/>
                  </a:lnTo>
                  <a:lnTo>
                    <a:pt x="719" y="240"/>
                  </a:lnTo>
                  <a:lnTo>
                    <a:pt x="643" y="163"/>
                  </a:lnTo>
                  <a:lnTo>
                    <a:pt x="576" y="96"/>
                  </a:lnTo>
                  <a:lnTo>
                    <a:pt x="509" y="48"/>
                  </a:lnTo>
                  <a:lnTo>
                    <a:pt x="451" y="20"/>
                  </a:lnTo>
                  <a:lnTo>
                    <a:pt x="403" y="0"/>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6"/>
            <p:cNvSpPr/>
            <p:nvPr/>
          </p:nvSpPr>
          <p:spPr>
            <a:xfrm>
              <a:off x="4349262" y="2111972"/>
              <a:ext cx="225121" cy="345865"/>
            </a:xfrm>
            <a:custGeom>
              <a:avLst/>
              <a:gdLst/>
              <a:ahLst/>
              <a:cxnLst/>
              <a:rect l="l" t="t" r="r" b="b"/>
              <a:pathLst>
                <a:path w="6341" h="9742" extrusionOk="0">
                  <a:moveTo>
                    <a:pt x="153" y="0"/>
                  </a:moveTo>
                  <a:lnTo>
                    <a:pt x="96" y="20"/>
                  </a:lnTo>
                  <a:lnTo>
                    <a:pt x="58" y="39"/>
                  </a:lnTo>
                  <a:lnTo>
                    <a:pt x="29" y="67"/>
                  </a:lnTo>
                  <a:lnTo>
                    <a:pt x="10" y="106"/>
                  </a:lnTo>
                  <a:lnTo>
                    <a:pt x="0" y="154"/>
                  </a:lnTo>
                  <a:lnTo>
                    <a:pt x="10" y="211"/>
                  </a:lnTo>
                  <a:lnTo>
                    <a:pt x="39" y="364"/>
                  </a:lnTo>
                  <a:lnTo>
                    <a:pt x="106" y="556"/>
                  </a:lnTo>
                  <a:lnTo>
                    <a:pt x="182" y="795"/>
                  </a:lnTo>
                  <a:lnTo>
                    <a:pt x="268" y="1083"/>
                  </a:lnTo>
                  <a:lnTo>
                    <a:pt x="355" y="1428"/>
                  </a:lnTo>
                  <a:lnTo>
                    <a:pt x="393" y="1610"/>
                  </a:lnTo>
                  <a:lnTo>
                    <a:pt x="431" y="1811"/>
                  </a:lnTo>
                  <a:lnTo>
                    <a:pt x="470" y="2031"/>
                  </a:lnTo>
                  <a:lnTo>
                    <a:pt x="498" y="2261"/>
                  </a:lnTo>
                  <a:lnTo>
                    <a:pt x="517" y="2500"/>
                  </a:lnTo>
                  <a:lnTo>
                    <a:pt x="537" y="2759"/>
                  </a:lnTo>
                  <a:lnTo>
                    <a:pt x="537" y="3037"/>
                  </a:lnTo>
                  <a:lnTo>
                    <a:pt x="537" y="3324"/>
                  </a:lnTo>
                  <a:lnTo>
                    <a:pt x="527" y="3630"/>
                  </a:lnTo>
                  <a:lnTo>
                    <a:pt x="498" y="3947"/>
                  </a:lnTo>
                  <a:lnTo>
                    <a:pt x="460" y="4282"/>
                  </a:lnTo>
                  <a:lnTo>
                    <a:pt x="403" y="4636"/>
                  </a:lnTo>
                  <a:lnTo>
                    <a:pt x="364" y="4952"/>
                  </a:lnTo>
                  <a:lnTo>
                    <a:pt x="326" y="5268"/>
                  </a:lnTo>
                  <a:lnTo>
                    <a:pt x="316" y="5575"/>
                  </a:lnTo>
                  <a:lnTo>
                    <a:pt x="316" y="5872"/>
                  </a:lnTo>
                  <a:lnTo>
                    <a:pt x="326" y="6159"/>
                  </a:lnTo>
                  <a:lnTo>
                    <a:pt x="355" y="6437"/>
                  </a:lnTo>
                  <a:lnTo>
                    <a:pt x="393" y="6705"/>
                  </a:lnTo>
                  <a:lnTo>
                    <a:pt x="441" y="6964"/>
                  </a:lnTo>
                  <a:lnTo>
                    <a:pt x="498" y="7222"/>
                  </a:lnTo>
                  <a:lnTo>
                    <a:pt x="565" y="7462"/>
                  </a:lnTo>
                  <a:lnTo>
                    <a:pt x="652" y="7692"/>
                  </a:lnTo>
                  <a:lnTo>
                    <a:pt x="738" y="7912"/>
                  </a:lnTo>
                  <a:lnTo>
                    <a:pt x="824" y="8113"/>
                  </a:lnTo>
                  <a:lnTo>
                    <a:pt x="929" y="8314"/>
                  </a:lnTo>
                  <a:lnTo>
                    <a:pt x="1035" y="8496"/>
                  </a:lnTo>
                  <a:lnTo>
                    <a:pt x="1140" y="8678"/>
                  </a:lnTo>
                  <a:lnTo>
                    <a:pt x="1255" y="8831"/>
                  </a:lnTo>
                  <a:lnTo>
                    <a:pt x="1379" y="8985"/>
                  </a:lnTo>
                  <a:lnTo>
                    <a:pt x="1504" y="9119"/>
                  </a:lnTo>
                  <a:lnTo>
                    <a:pt x="1619" y="9243"/>
                  </a:lnTo>
                  <a:lnTo>
                    <a:pt x="1743" y="9358"/>
                  </a:lnTo>
                  <a:lnTo>
                    <a:pt x="1878" y="9454"/>
                  </a:lnTo>
                  <a:lnTo>
                    <a:pt x="2002" y="9540"/>
                  </a:lnTo>
                  <a:lnTo>
                    <a:pt x="2117" y="9607"/>
                  </a:lnTo>
                  <a:lnTo>
                    <a:pt x="2242" y="9665"/>
                  </a:lnTo>
                  <a:lnTo>
                    <a:pt x="2366" y="9703"/>
                  </a:lnTo>
                  <a:lnTo>
                    <a:pt x="2481" y="9732"/>
                  </a:lnTo>
                  <a:lnTo>
                    <a:pt x="2586" y="9741"/>
                  </a:lnTo>
                  <a:lnTo>
                    <a:pt x="2692" y="9741"/>
                  </a:lnTo>
                  <a:lnTo>
                    <a:pt x="2797" y="9722"/>
                  </a:lnTo>
                  <a:lnTo>
                    <a:pt x="2893" y="9684"/>
                  </a:lnTo>
                  <a:lnTo>
                    <a:pt x="2979" y="9626"/>
                  </a:lnTo>
                  <a:lnTo>
                    <a:pt x="3247" y="9416"/>
                  </a:lnTo>
                  <a:lnTo>
                    <a:pt x="3506" y="9186"/>
                  </a:lnTo>
                  <a:lnTo>
                    <a:pt x="3745" y="8946"/>
                  </a:lnTo>
                  <a:lnTo>
                    <a:pt x="3975" y="8688"/>
                  </a:lnTo>
                  <a:lnTo>
                    <a:pt x="4186" y="8420"/>
                  </a:lnTo>
                  <a:lnTo>
                    <a:pt x="4387" y="8132"/>
                  </a:lnTo>
                  <a:lnTo>
                    <a:pt x="4579" y="7845"/>
                  </a:lnTo>
                  <a:lnTo>
                    <a:pt x="4751" y="7548"/>
                  </a:lnTo>
                  <a:lnTo>
                    <a:pt x="4914" y="7251"/>
                  </a:lnTo>
                  <a:lnTo>
                    <a:pt x="5067" y="6945"/>
                  </a:lnTo>
                  <a:lnTo>
                    <a:pt x="5211" y="6638"/>
                  </a:lnTo>
                  <a:lnTo>
                    <a:pt x="5345" y="6332"/>
                  </a:lnTo>
                  <a:lnTo>
                    <a:pt x="5460" y="6015"/>
                  </a:lnTo>
                  <a:lnTo>
                    <a:pt x="5575" y="5709"/>
                  </a:lnTo>
                  <a:lnTo>
                    <a:pt x="5670" y="5412"/>
                  </a:lnTo>
                  <a:lnTo>
                    <a:pt x="5766" y="5115"/>
                  </a:lnTo>
                  <a:lnTo>
                    <a:pt x="5852" y="4818"/>
                  </a:lnTo>
                  <a:lnTo>
                    <a:pt x="5920" y="4531"/>
                  </a:lnTo>
                  <a:lnTo>
                    <a:pt x="6054" y="3994"/>
                  </a:lnTo>
                  <a:lnTo>
                    <a:pt x="6149" y="3506"/>
                  </a:lnTo>
                  <a:lnTo>
                    <a:pt x="6226" y="3075"/>
                  </a:lnTo>
                  <a:lnTo>
                    <a:pt x="6274" y="2730"/>
                  </a:lnTo>
                  <a:lnTo>
                    <a:pt x="6303" y="2462"/>
                  </a:lnTo>
                  <a:lnTo>
                    <a:pt x="6331" y="2232"/>
                  </a:lnTo>
                  <a:lnTo>
                    <a:pt x="6341" y="2146"/>
                  </a:lnTo>
                  <a:lnTo>
                    <a:pt x="6341" y="2069"/>
                  </a:lnTo>
                  <a:lnTo>
                    <a:pt x="6341" y="1993"/>
                  </a:lnTo>
                  <a:lnTo>
                    <a:pt x="6331" y="1916"/>
                  </a:lnTo>
                  <a:lnTo>
                    <a:pt x="6312" y="1849"/>
                  </a:lnTo>
                  <a:lnTo>
                    <a:pt x="6293" y="1772"/>
                  </a:lnTo>
                  <a:lnTo>
                    <a:pt x="6264" y="1705"/>
                  </a:lnTo>
                  <a:lnTo>
                    <a:pt x="6226" y="1638"/>
                  </a:lnTo>
                  <a:lnTo>
                    <a:pt x="6188" y="1571"/>
                  </a:lnTo>
                  <a:lnTo>
                    <a:pt x="6140" y="1514"/>
                  </a:lnTo>
                  <a:lnTo>
                    <a:pt x="6034" y="1389"/>
                  </a:lnTo>
                  <a:lnTo>
                    <a:pt x="5910" y="1284"/>
                  </a:lnTo>
                  <a:lnTo>
                    <a:pt x="5766" y="1178"/>
                  </a:lnTo>
                  <a:lnTo>
                    <a:pt x="5594" y="1083"/>
                  </a:lnTo>
                  <a:lnTo>
                    <a:pt x="5421" y="987"/>
                  </a:lnTo>
                  <a:lnTo>
                    <a:pt x="5220" y="910"/>
                  </a:lnTo>
                  <a:lnTo>
                    <a:pt x="5019" y="824"/>
                  </a:lnTo>
                  <a:lnTo>
                    <a:pt x="4799" y="757"/>
                  </a:lnTo>
                  <a:lnTo>
                    <a:pt x="4569" y="690"/>
                  </a:lnTo>
                  <a:lnTo>
                    <a:pt x="4339" y="623"/>
                  </a:lnTo>
                  <a:lnTo>
                    <a:pt x="4090" y="565"/>
                  </a:lnTo>
                  <a:lnTo>
                    <a:pt x="3592" y="470"/>
                  </a:lnTo>
                  <a:lnTo>
                    <a:pt x="3084" y="374"/>
                  </a:lnTo>
                  <a:lnTo>
                    <a:pt x="2586" y="307"/>
                  </a:lnTo>
                  <a:lnTo>
                    <a:pt x="2098" y="240"/>
                  </a:lnTo>
                  <a:lnTo>
                    <a:pt x="1217" y="134"/>
                  </a:lnTo>
                  <a:lnTo>
                    <a:pt x="853" y="87"/>
                  </a:lnTo>
                  <a:lnTo>
                    <a:pt x="546" y="39"/>
                  </a:lnTo>
                  <a:lnTo>
                    <a:pt x="31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6"/>
            <p:cNvSpPr/>
            <p:nvPr/>
          </p:nvSpPr>
          <p:spPr>
            <a:xfrm>
              <a:off x="4182618" y="1985800"/>
              <a:ext cx="505378" cy="302694"/>
            </a:xfrm>
            <a:custGeom>
              <a:avLst/>
              <a:gdLst/>
              <a:ahLst/>
              <a:cxnLst/>
              <a:rect l="l" t="t" r="r" b="b"/>
              <a:pathLst>
                <a:path w="14235" h="8526" extrusionOk="0">
                  <a:moveTo>
                    <a:pt x="4800" y="1"/>
                  </a:moveTo>
                  <a:lnTo>
                    <a:pt x="4646" y="10"/>
                  </a:lnTo>
                  <a:lnTo>
                    <a:pt x="4484" y="20"/>
                  </a:lnTo>
                  <a:lnTo>
                    <a:pt x="4302" y="49"/>
                  </a:lnTo>
                  <a:lnTo>
                    <a:pt x="4129" y="87"/>
                  </a:lnTo>
                  <a:lnTo>
                    <a:pt x="3957" y="125"/>
                  </a:lnTo>
                  <a:lnTo>
                    <a:pt x="3784" y="164"/>
                  </a:lnTo>
                  <a:lnTo>
                    <a:pt x="3621" y="221"/>
                  </a:lnTo>
                  <a:lnTo>
                    <a:pt x="3459" y="279"/>
                  </a:lnTo>
                  <a:lnTo>
                    <a:pt x="3305" y="336"/>
                  </a:lnTo>
                  <a:lnTo>
                    <a:pt x="3152" y="403"/>
                  </a:lnTo>
                  <a:lnTo>
                    <a:pt x="2999" y="480"/>
                  </a:lnTo>
                  <a:lnTo>
                    <a:pt x="2855" y="556"/>
                  </a:lnTo>
                  <a:lnTo>
                    <a:pt x="2712" y="643"/>
                  </a:lnTo>
                  <a:lnTo>
                    <a:pt x="2568" y="729"/>
                  </a:lnTo>
                  <a:lnTo>
                    <a:pt x="2434" y="825"/>
                  </a:lnTo>
                  <a:lnTo>
                    <a:pt x="2309" y="920"/>
                  </a:lnTo>
                  <a:lnTo>
                    <a:pt x="2051" y="1131"/>
                  </a:lnTo>
                  <a:lnTo>
                    <a:pt x="1811" y="1361"/>
                  </a:lnTo>
                  <a:lnTo>
                    <a:pt x="1591" y="1600"/>
                  </a:lnTo>
                  <a:lnTo>
                    <a:pt x="1380" y="1849"/>
                  </a:lnTo>
                  <a:lnTo>
                    <a:pt x="1189" y="2118"/>
                  </a:lnTo>
                  <a:lnTo>
                    <a:pt x="1007" y="2395"/>
                  </a:lnTo>
                  <a:lnTo>
                    <a:pt x="844" y="2683"/>
                  </a:lnTo>
                  <a:lnTo>
                    <a:pt x="691" y="2980"/>
                  </a:lnTo>
                  <a:lnTo>
                    <a:pt x="557" y="3286"/>
                  </a:lnTo>
                  <a:lnTo>
                    <a:pt x="442" y="3593"/>
                  </a:lnTo>
                  <a:lnTo>
                    <a:pt x="336" y="3909"/>
                  </a:lnTo>
                  <a:lnTo>
                    <a:pt x="240" y="4225"/>
                  </a:lnTo>
                  <a:lnTo>
                    <a:pt x="164" y="4551"/>
                  </a:lnTo>
                  <a:lnTo>
                    <a:pt x="106" y="4876"/>
                  </a:lnTo>
                  <a:lnTo>
                    <a:pt x="58" y="5192"/>
                  </a:lnTo>
                  <a:lnTo>
                    <a:pt x="20" y="5518"/>
                  </a:lnTo>
                  <a:lnTo>
                    <a:pt x="1" y="5834"/>
                  </a:lnTo>
                  <a:lnTo>
                    <a:pt x="1" y="6150"/>
                  </a:lnTo>
                  <a:lnTo>
                    <a:pt x="11" y="6457"/>
                  </a:lnTo>
                  <a:lnTo>
                    <a:pt x="39" y="6763"/>
                  </a:lnTo>
                  <a:lnTo>
                    <a:pt x="78" y="7050"/>
                  </a:lnTo>
                  <a:lnTo>
                    <a:pt x="135" y="7338"/>
                  </a:lnTo>
                  <a:lnTo>
                    <a:pt x="202" y="7616"/>
                  </a:lnTo>
                  <a:lnTo>
                    <a:pt x="288" y="7884"/>
                  </a:lnTo>
                  <a:lnTo>
                    <a:pt x="394" y="8133"/>
                  </a:lnTo>
                  <a:lnTo>
                    <a:pt x="432" y="8229"/>
                  </a:lnTo>
                  <a:lnTo>
                    <a:pt x="489" y="8305"/>
                  </a:lnTo>
                  <a:lnTo>
                    <a:pt x="547" y="8372"/>
                  </a:lnTo>
                  <a:lnTo>
                    <a:pt x="604" y="8430"/>
                  </a:lnTo>
                  <a:lnTo>
                    <a:pt x="662" y="8468"/>
                  </a:lnTo>
                  <a:lnTo>
                    <a:pt x="729" y="8497"/>
                  </a:lnTo>
                  <a:lnTo>
                    <a:pt x="806" y="8516"/>
                  </a:lnTo>
                  <a:lnTo>
                    <a:pt x="882" y="8525"/>
                  </a:lnTo>
                  <a:lnTo>
                    <a:pt x="959" y="8525"/>
                  </a:lnTo>
                  <a:lnTo>
                    <a:pt x="1045" y="8516"/>
                  </a:lnTo>
                  <a:lnTo>
                    <a:pt x="1131" y="8487"/>
                  </a:lnTo>
                  <a:lnTo>
                    <a:pt x="1217" y="8458"/>
                  </a:lnTo>
                  <a:lnTo>
                    <a:pt x="1313" y="8420"/>
                  </a:lnTo>
                  <a:lnTo>
                    <a:pt x="1409" y="8372"/>
                  </a:lnTo>
                  <a:lnTo>
                    <a:pt x="1610" y="8257"/>
                  </a:lnTo>
                  <a:lnTo>
                    <a:pt x="1830" y="8114"/>
                  </a:lnTo>
                  <a:lnTo>
                    <a:pt x="2051" y="7951"/>
                  </a:lnTo>
                  <a:lnTo>
                    <a:pt x="2290" y="7759"/>
                  </a:lnTo>
                  <a:lnTo>
                    <a:pt x="2539" y="7558"/>
                  </a:lnTo>
                  <a:lnTo>
                    <a:pt x="3066" y="7127"/>
                  </a:lnTo>
                  <a:lnTo>
                    <a:pt x="3621" y="6667"/>
                  </a:lnTo>
                  <a:lnTo>
                    <a:pt x="3909" y="6447"/>
                  </a:lnTo>
                  <a:lnTo>
                    <a:pt x="4196" y="6227"/>
                  </a:lnTo>
                  <a:lnTo>
                    <a:pt x="4493" y="6016"/>
                  </a:lnTo>
                  <a:lnTo>
                    <a:pt x="4800" y="5824"/>
                  </a:lnTo>
                  <a:lnTo>
                    <a:pt x="5106" y="5642"/>
                  </a:lnTo>
                  <a:lnTo>
                    <a:pt x="5413" y="5489"/>
                  </a:lnTo>
                  <a:lnTo>
                    <a:pt x="5566" y="5422"/>
                  </a:lnTo>
                  <a:lnTo>
                    <a:pt x="5729" y="5355"/>
                  </a:lnTo>
                  <a:lnTo>
                    <a:pt x="5882" y="5298"/>
                  </a:lnTo>
                  <a:lnTo>
                    <a:pt x="6035" y="5250"/>
                  </a:lnTo>
                  <a:lnTo>
                    <a:pt x="6198" y="5211"/>
                  </a:lnTo>
                  <a:lnTo>
                    <a:pt x="6351" y="5183"/>
                  </a:lnTo>
                  <a:lnTo>
                    <a:pt x="6514" y="5154"/>
                  </a:lnTo>
                  <a:lnTo>
                    <a:pt x="6667" y="5144"/>
                  </a:lnTo>
                  <a:lnTo>
                    <a:pt x="6983" y="5144"/>
                  </a:lnTo>
                  <a:lnTo>
                    <a:pt x="7137" y="5164"/>
                  </a:lnTo>
                  <a:lnTo>
                    <a:pt x="7290" y="5192"/>
                  </a:lnTo>
                  <a:lnTo>
                    <a:pt x="7443" y="5231"/>
                  </a:lnTo>
                  <a:lnTo>
                    <a:pt x="7596" y="5288"/>
                  </a:lnTo>
                  <a:lnTo>
                    <a:pt x="7750" y="5355"/>
                  </a:lnTo>
                  <a:lnTo>
                    <a:pt x="7903" y="5432"/>
                  </a:lnTo>
                  <a:lnTo>
                    <a:pt x="8056" y="5527"/>
                  </a:lnTo>
                  <a:lnTo>
                    <a:pt x="8209" y="5633"/>
                  </a:lnTo>
                  <a:lnTo>
                    <a:pt x="8363" y="5748"/>
                  </a:lnTo>
                  <a:lnTo>
                    <a:pt x="8506" y="5882"/>
                  </a:lnTo>
                  <a:lnTo>
                    <a:pt x="8765" y="6121"/>
                  </a:lnTo>
                  <a:lnTo>
                    <a:pt x="9014" y="6322"/>
                  </a:lnTo>
                  <a:lnTo>
                    <a:pt x="9263" y="6504"/>
                  </a:lnTo>
                  <a:lnTo>
                    <a:pt x="9502" y="6667"/>
                  </a:lnTo>
                  <a:lnTo>
                    <a:pt x="9742" y="6801"/>
                  </a:lnTo>
                  <a:lnTo>
                    <a:pt x="9981" y="6916"/>
                  </a:lnTo>
                  <a:lnTo>
                    <a:pt x="10211" y="7003"/>
                  </a:lnTo>
                  <a:lnTo>
                    <a:pt x="10441" y="7079"/>
                  </a:lnTo>
                  <a:lnTo>
                    <a:pt x="10661" y="7127"/>
                  </a:lnTo>
                  <a:lnTo>
                    <a:pt x="10882" y="7165"/>
                  </a:lnTo>
                  <a:lnTo>
                    <a:pt x="11102" y="7175"/>
                  </a:lnTo>
                  <a:lnTo>
                    <a:pt x="11303" y="7175"/>
                  </a:lnTo>
                  <a:lnTo>
                    <a:pt x="11514" y="7156"/>
                  </a:lnTo>
                  <a:lnTo>
                    <a:pt x="11705" y="7127"/>
                  </a:lnTo>
                  <a:lnTo>
                    <a:pt x="11897" y="7079"/>
                  </a:lnTo>
                  <a:lnTo>
                    <a:pt x="12089" y="7022"/>
                  </a:lnTo>
                  <a:lnTo>
                    <a:pt x="12271" y="6945"/>
                  </a:lnTo>
                  <a:lnTo>
                    <a:pt x="12443" y="6859"/>
                  </a:lnTo>
                  <a:lnTo>
                    <a:pt x="12606" y="6763"/>
                  </a:lnTo>
                  <a:lnTo>
                    <a:pt x="12769" y="6658"/>
                  </a:lnTo>
                  <a:lnTo>
                    <a:pt x="12922" y="6543"/>
                  </a:lnTo>
                  <a:lnTo>
                    <a:pt x="13065" y="6418"/>
                  </a:lnTo>
                  <a:lnTo>
                    <a:pt x="13200" y="6294"/>
                  </a:lnTo>
                  <a:lnTo>
                    <a:pt x="13324" y="6150"/>
                  </a:lnTo>
                  <a:lnTo>
                    <a:pt x="13449" y="6016"/>
                  </a:lnTo>
                  <a:lnTo>
                    <a:pt x="13564" y="5863"/>
                  </a:lnTo>
                  <a:lnTo>
                    <a:pt x="13669" y="5709"/>
                  </a:lnTo>
                  <a:lnTo>
                    <a:pt x="13765" y="5556"/>
                  </a:lnTo>
                  <a:lnTo>
                    <a:pt x="13851" y="5403"/>
                  </a:lnTo>
                  <a:lnTo>
                    <a:pt x="13928" y="5240"/>
                  </a:lnTo>
                  <a:lnTo>
                    <a:pt x="13995" y="5077"/>
                  </a:lnTo>
                  <a:lnTo>
                    <a:pt x="14052" y="4924"/>
                  </a:lnTo>
                  <a:lnTo>
                    <a:pt x="14100" y="4742"/>
                  </a:lnTo>
                  <a:lnTo>
                    <a:pt x="14148" y="4531"/>
                  </a:lnTo>
                  <a:lnTo>
                    <a:pt x="14196" y="4292"/>
                  </a:lnTo>
                  <a:lnTo>
                    <a:pt x="14224" y="4033"/>
                  </a:lnTo>
                  <a:lnTo>
                    <a:pt x="14234" y="3765"/>
                  </a:lnTo>
                  <a:lnTo>
                    <a:pt x="14234" y="3478"/>
                  </a:lnTo>
                  <a:lnTo>
                    <a:pt x="14224" y="3334"/>
                  </a:lnTo>
                  <a:lnTo>
                    <a:pt x="14205" y="3190"/>
                  </a:lnTo>
                  <a:lnTo>
                    <a:pt x="14177" y="3047"/>
                  </a:lnTo>
                  <a:lnTo>
                    <a:pt x="14148" y="2903"/>
                  </a:lnTo>
                  <a:lnTo>
                    <a:pt x="14110" y="2759"/>
                  </a:lnTo>
                  <a:lnTo>
                    <a:pt x="14071" y="2616"/>
                  </a:lnTo>
                  <a:lnTo>
                    <a:pt x="14014" y="2472"/>
                  </a:lnTo>
                  <a:lnTo>
                    <a:pt x="13956" y="2338"/>
                  </a:lnTo>
                  <a:lnTo>
                    <a:pt x="13880" y="2204"/>
                  </a:lnTo>
                  <a:lnTo>
                    <a:pt x="13803" y="2070"/>
                  </a:lnTo>
                  <a:lnTo>
                    <a:pt x="13707" y="1945"/>
                  </a:lnTo>
                  <a:lnTo>
                    <a:pt x="13602" y="1830"/>
                  </a:lnTo>
                  <a:lnTo>
                    <a:pt x="13497" y="1715"/>
                  </a:lnTo>
                  <a:lnTo>
                    <a:pt x="13372" y="1610"/>
                  </a:lnTo>
                  <a:lnTo>
                    <a:pt x="13228" y="1514"/>
                  </a:lnTo>
                  <a:lnTo>
                    <a:pt x="13085" y="1418"/>
                  </a:lnTo>
                  <a:lnTo>
                    <a:pt x="12922" y="1332"/>
                  </a:lnTo>
                  <a:lnTo>
                    <a:pt x="12749" y="1265"/>
                  </a:lnTo>
                  <a:lnTo>
                    <a:pt x="12558" y="1198"/>
                  </a:lnTo>
                  <a:lnTo>
                    <a:pt x="12357" y="1141"/>
                  </a:lnTo>
                  <a:lnTo>
                    <a:pt x="12280" y="1131"/>
                  </a:lnTo>
                  <a:lnTo>
                    <a:pt x="12203" y="1122"/>
                  </a:lnTo>
                  <a:lnTo>
                    <a:pt x="12041" y="1122"/>
                  </a:lnTo>
                  <a:lnTo>
                    <a:pt x="11887" y="1150"/>
                  </a:lnTo>
                  <a:lnTo>
                    <a:pt x="11715" y="1189"/>
                  </a:lnTo>
                  <a:lnTo>
                    <a:pt x="11543" y="1246"/>
                  </a:lnTo>
                  <a:lnTo>
                    <a:pt x="11351" y="1304"/>
                  </a:lnTo>
                  <a:lnTo>
                    <a:pt x="11150" y="1371"/>
                  </a:lnTo>
                  <a:lnTo>
                    <a:pt x="10939" y="1438"/>
                  </a:lnTo>
                  <a:lnTo>
                    <a:pt x="10700" y="1505"/>
                  </a:lnTo>
                  <a:lnTo>
                    <a:pt x="10451" y="1562"/>
                  </a:lnTo>
                  <a:lnTo>
                    <a:pt x="10173" y="1610"/>
                  </a:lnTo>
                  <a:lnTo>
                    <a:pt x="9866" y="1639"/>
                  </a:lnTo>
                  <a:lnTo>
                    <a:pt x="9704" y="1639"/>
                  </a:lnTo>
                  <a:lnTo>
                    <a:pt x="9541" y="1648"/>
                  </a:lnTo>
                  <a:lnTo>
                    <a:pt x="9368" y="1639"/>
                  </a:lnTo>
                  <a:lnTo>
                    <a:pt x="9186" y="1629"/>
                  </a:lnTo>
                  <a:lnTo>
                    <a:pt x="8995" y="1610"/>
                  </a:lnTo>
                  <a:lnTo>
                    <a:pt x="8803" y="1591"/>
                  </a:lnTo>
                  <a:lnTo>
                    <a:pt x="8593" y="1553"/>
                  </a:lnTo>
                  <a:lnTo>
                    <a:pt x="8382" y="1514"/>
                  </a:lnTo>
                  <a:lnTo>
                    <a:pt x="8296" y="1495"/>
                  </a:lnTo>
                  <a:lnTo>
                    <a:pt x="8209" y="1466"/>
                  </a:lnTo>
                  <a:lnTo>
                    <a:pt x="8037" y="1390"/>
                  </a:lnTo>
                  <a:lnTo>
                    <a:pt x="7845" y="1284"/>
                  </a:lnTo>
                  <a:lnTo>
                    <a:pt x="7644" y="1169"/>
                  </a:lnTo>
                  <a:lnTo>
                    <a:pt x="7223" y="901"/>
                  </a:lnTo>
                  <a:lnTo>
                    <a:pt x="6993" y="758"/>
                  </a:lnTo>
                  <a:lnTo>
                    <a:pt x="6754" y="614"/>
                  </a:lnTo>
                  <a:lnTo>
                    <a:pt x="6504" y="480"/>
                  </a:lnTo>
                  <a:lnTo>
                    <a:pt x="6246" y="346"/>
                  </a:lnTo>
                  <a:lnTo>
                    <a:pt x="5978" y="231"/>
                  </a:lnTo>
                  <a:lnTo>
                    <a:pt x="5844" y="183"/>
                  </a:lnTo>
                  <a:lnTo>
                    <a:pt x="5700" y="135"/>
                  </a:lnTo>
                  <a:lnTo>
                    <a:pt x="5556" y="97"/>
                  </a:lnTo>
                  <a:lnTo>
                    <a:pt x="5413" y="58"/>
                  </a:lnTo>
                  <a:lnTo>
                    <a:pt x="5259" y="30"/>
                  </a:lnTo>
                  <a:lnTo>
                    <a:pt x="5116" y="10"/>
                  </a:lnTo>
                  <a:lnTo>
                    <a:pt x="49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6"/>
            <p:cNvSpPr/>
            <p:nvPr/>
          </p:nvSpPr>
          <p:spPr>
            <a:xfrm>
              <a:off x="4517219" y="2289124"/>
              <a:ext cx="35751" cy="87088"/>
            </a:xfrm>
            <a:custGeom>
              <a:avLst/>
              <a:gdLst/>
              <a:ahLst/>
              <a:cxnLst/>
              <a:rect l="l" t="t" r="r" b="b"/>
              <a:pathLst>
                <a:path w="1007" h="2453" extrusionOk="0">
                  <a:moveTo>
                    <a:pt x="1007" y="1"/>
                  </a:moveTo>
                  <a:lnTo>
                    <a:pt x="30" y="1907"/>
                  </a:lnTo>
                  <a:lnTo>
                    <a:pt x="10" y="1974"/>
                  </a:lnTo>
                  <a:lnTo>
                    <a:pt x="1" y="2041"/>
                  </a:lnTo>
                  <a:lnTo>
                    <a:pt x="1" y="2108"/>
                  </a:lnTo>
                  <a:lnTo>
                    <a:pt x="20" y="2175"/>
                  </a:lnTo>
                  <a:lnTo>
                    <a:pt x="49" y="2232"/>
                  </a:lnTo>
                  <a:lnTo>
                    <a:pt x="97" y="2290"/>
                  </a:lnTo>
                  <a:lnTo>
                    <a:pt x="144" y="2338"/>
                  </a:lnTo>
                  <a:lnTo>
                    <a:pt x="202" y="2366"/>
                  </a:lnTo>
                  <a:lnTo>
                    <a:pt x="326" y="2414"/>
                  </a:lnTo>
                  <a:lnTo>
                    <a:pt x="451" y="2443"/>
                  </a:lnTo>
                  <a:lnTo>
                    <a:pt x="499" y="2453"/>
                  </a:lnTo>
                  <a:lnTo>
                    <a:pt x="547" y="2453"/>
                  </a:lnTo>
                  <a:lnTo>
                    <a:pt x="643" y="2443"/>
                  </a:lnTo>
                  <a:lnTo>
                    <a:pt x="729" y="2405"/>
                  </a:lnTo>
                  <a:lnTo>
                    <a:pt x="805" y="2357"/>
                  </a:lnTo>
                  <a:lnTo>
                    <a:pt x="882" y="2290"/>
                  </a:lnTo>
                  <a:lnTo>
                    <a:pt x="930" y="2213"/>
                  </a:lnTo>
                  <a:lnTo>
                    <a:pt x="968" y="2127"/>
                  </a:lnTo>
                  <a:lnTo>
                    <a:pt x="987" y="2031"/>
                  </a:lnTo>
                  <a:lnTo>
                    <a:pt x="10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6"/>
            <p:cNvSpPr/>
            <p:nvPr/>
          </p:nvSpPr>
          <p:spPr>
            <a:xfrm>
              <a:off x="4495457" y="2269066"/>
              <a:ext cx="20804" cy="32343"/>
            </a:xfrm>
            <a:custGeom>
              <a:avLst/>
              <a:gdLst/>
              <a:ahLst/>
              <a:cxnLst/>
              <a:rect l="l" t="t" r="r" b="b"/>
              <a:pathLst>
                <a:path w="586" h="911" extrusionOk="0">
                  <a:moveTo>
                    <a:pt x="441" y="0"/>
                  </a:moveTo>
                  <a:lnTo>
                    <a:pt x="384" y="10"/>
                  </a:lnTo>
                  <a:lnTo>
                    <a:pt x="326" y="29"/>
                  </a:lnTo>
                  <a:lnTo>
                    <a:pt x="279" y="77"/>
                  </a:lnTo>
                  <a:lnTo>
                    <a:pt x="221" y="125"/>
                  </a:lnTo>
                  <a:lnTo>
                    <a:pt x="164" y="192"/>
                  </a:lnTo>
                  <a:lnTo>
                    <a:pt x="116" y="269"/>
                  </a:lnTo>
                  <a:lnTo>
                    <a:pt x="68" y="364"/>
                  </a:lnTo>
                  <a:lnTo>
                    <a:pt x="39" y="451"/>
                  </a:lnTo>
                  <a:lnTo>
                    <a:pt x="10" y="537"/>
                  </a:lnTo>
                  <a:lnTo>
                    <a:pt x="1" y="623"/>
                  </a:lnTo>
                  <a:lnTo>
                    <a:pt x="1" y="700"/>
                  </a:lnTo>
                  <a:lnTo>
                    <a:pt x="1" y="767"/>
                  </a:lnTo>
                  <a:lnTo>
                    <a:pt x="20" y="824"/>
                  </a:lnTo>
                  <a:lnTo>
                    <a:pt x="49" y="872"/>
                  </a:lnTo>
                  <a:lnTo>
                    <a:pt x="97" y="901"/>
                  </a:lnTo>
                  <a:lnTo>
                    <a:pt x="144" y="910"/>
                  </a:lnTo>
                  <a:lnTo>
                    <a:pt x="192" y="901"/>
                  </a:lnTo>
                  <a:lnTo>
                    <a:pt x="250" y="882"/>
                  </a:lnTo>
                  <a:lnTo>
                    <a:pt x="307" y="843"/>
                  </a:lnTo>
                  <a:lnTo>
                    <a:pt x="355" y="786"/>
                  </a:lnTo>
                  <a:lnTo>
                    <a:pt x="413" y="719"/>
                  </a:lnTo>
                  <a:lnTo>
                    <a:pt x="461" y="642"/>
                  </a:lnTo>
                  <a:lnTo>
                    <a:pt x="508" y="556"/>
                  </a:lnTo>
                  <a:lnTo>
                    <a:pt x="537" y="460"/>
                  </a:lnTo>
                  <a:lnTo>
                    <a:pt x="566" y="374"/>
                  </a:lnTo>
                  <a:lnTo>
                    <a:pt x="576" y="288"/>
                  </a:lnTo>
                  <a:lnTo>
                    <a:pt x="585" y="211"/>
                  </a:lnTo>
                  <a:lnTo>
                    <a:pt x="576" y="144"/>
                  </a:lnTo>
                  <a:lnTo>
                    <a:pt x="556" y="87"/>
                  </a:lnTo>
                  <a:lnTo>
                    <a:pt x="528" y="39"/>
                  </a:lnTo>
                  <a:lnTo>
                    <a:pt x="489" y="10"/>
                  </a:lnTo>
                  <a:lnTo>
                    <a:pt x="4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6"/>
            <p:cNvSpPr/>
            <p:nvPr/>
          </p:nvSpPr>
          <p:spPr>
            <a:xfrm>
              <a:off x="4493433" y="2231647"/>
              <a:ext cx="39798" cy="18745"/>
            </a:xfrm>
            <a:custGeom>
              <a:avLst/>
              <a:gdLst/>
              <a:ahLst/>
              <a:cxnLst/>
              <a:rect l="l" t="t" r="r" b="b"/>
              <a:pathLst>
                <a:path w="1121" h="528" extrusionOk="0">
                  <a:moveTo>
                    <a:pt x="403" y="1"/>
                  </a:moveTo>
                  <a:lnTo>
                    <a:pt x="307" y="10"/>
                  </a:lnTo>
                  <a:lnTo>
                    <a:pt x="221" y="30"/>
                  </a:lnTo>
                  <a:lnTo>
                    <a:pt x="134" y="68"/>
                  </a:lnTo>
                  <a:lnTo>
                    <a:pt x="96" y="97"/>
                  </a:lnTo>
                  <a:lnTo>
                    <a:pt x="67" y="125"/>
                  </a:lnTo>
                  <a:lnTo>
                    <a:pt x="0" y="192"/>
                  </a:lnTo>
                  <a:lnTo>
                    <a:pt x="163" y="250"/>
                  </a:lnTo>
                  <a:lnTo>
                    <a:pt x="297" y="307"/>
                  </a:lnTo>
                  <a:lnTo>
                    <a:pt x="537" y="394"/>
                  </a:lnTo>
                  <a:lnTo>
                    <a:pt x="671" y="432"/>
                  </a:lnTo>
                  <a:lnTo>
                    <a:pt x="805" y="470"/>
                  </a:lnTo>
                  <a:lnTo>
                    <a:pt x="949" y="509"/>
                  </a:lnTo>
                  <a:lnTo>
                    <a:pt x="1121" y="528"/>
                  </a:lnTo>
                  <a:lnTo>
                    <a:pt x="1102" y="441"/>
                  </a:lnTo>
                  <a:lnTo>
                    <a:pt x="1064" y="355"/>
                  </a:lnTo>
                  <a:lnTo>
                    <a:pt x="1016" y="288"/>
                  </a:lnTo>
                  <a:lnTo>
                    <a:pt x="958" y="221"/>
                  </a:lnTo>
                  <a:lnTo>
                    <a:pt x="891" y="164"/>
                  </a:lnTo>
                  <a:lnTo>
                    <a:pt x="824" y="116"/>
                  </a:lnTo>
                  <a:lnTo>
                    <a:pt x="747" y="68"/>
                  </a:lnTo>
                  <a:lnTo>
                    <a:pt x="661" y="39"/>
                  </a:lnTo>
                  <a:lnTo>
                    <a:pt x="575" y="10"/>
                  </a:lnTo>
                  <a:lnTo>
                    <a:pt x="4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6"/>
            <p:cNvSpPr/>
            <p:nvPr/>
          </p:nvSpPr>
          <p:spPr>
            <a:xfrm>
              <a:off x="4192168" y="2071500"/>
              <a:ext cx="302339" cy="282280"/>
            </a:xfrm>
            <a:custGeom>
              <a:avLst/>
              <a:gdLst/>
              <a:ahLst/>
              <a:cxnLst/>
              <a:rect l="l" t="t" r="r" b="b"/>
              <a:pathLst>
                <a:path w="8516" h="7951" extrusionOk="0">
                  <a:moveTo>
                    <a:pt x="4828" y="1"/>
                  </a:moveTo>
                  <a:lnTo>
                    <a:pt x="4569" y="10"/>
                  </a:lnTo>
                  <a:lnTo>
                    <a:pt x="4320" y="20"/>
                  </a:lnTo>
                  <a:lnTo>
                    <a:pt x="4080" y="29"/>
                  </a:lnTo>
                  <a:lnTo>
                    <a:pt x="3630" y="77"/>
                  </a:lnTo>
                  <a:lnTo>
                    <a:pt x="3218" y="135"/>
                  </a:lnTo>
                  <a:lnTo>
                    <a:pt x="2854" y="192"/>
                  </a:lnTo>
                  <a:lnTo>
                    <a:pt x="2567" y="259"/>
                  </a:lnTo>
                  <a:lnTo>
                    <a:pt x="2337" y="307"/>
                  </a:lnTo>
                  <a:lnTo>
                    <a:pt x="2146" y="355"/>
                  </a:lnTo>
                  <a:lnTo>
                    <a:pt x="1964" y="566"/>
                  </a:lnTo>
                  <a:lnTo>
                    <a:pt x="1763" y="815"/>
                  </a:lnTo>
                  <a:lnTo>
                    <a:pt x="1504" y="1150"/>
                  </a:lnTo>
                  <a:lnTo>
                    <a:pt x="1226" y="1543"/>
                  </a:lnTo>
                  <a:lnTo>
                    <a:pt x="1082" y="1763"/>
                  </a:lnTo>
                  <a:lnTo>
                    <a:pt x="939" y="2002"/>
                  </a:lnTo>
                  <a:lnTo>
                    <a:pt x="795" y="2251"/>
                  </a:lnTo>
                  <a:lnTo>
                    <a:pt x="651" y="2510"/>
                  </a:lnTo>
                  <a:lnTo>
                    <a:pt x="517" y="2778"/>
                  </a:lnTo>
                  <a:lnTo>
                    <a:pt x="402" y="3056"/>
                  </a:lnTo>
                  <a:lnTo>
                    <a:pt x="288" y="3343"/>
                  </a:lnTo>
                  <a:lnTo>
                    <a:pt x="192" y="3631"/>
                  </a:lnTo>
                  <a:lnTo>
                    <a:pt x="115" y="3928"/>
                  </a:lnTo>
                  <a:lnTo>
                    <a:pt x="48" y="4225"/>
                  </a:lnTo>
                  <a:lnTo>
                    <a:pt x="10" y="4521"/>
                  </a:lnTo>
                  <a:lnTo>
                    <a:pt x="0" y="4665"/>
                  </a:lnTo>
                  <a:lnTo>
                    <a:pt x="0" y="4818"/>
                  </a:lnTo>
                  <a:lnTo>
                    <a:pt x="0" y="4972"/>
                  </a:lnTo>
                  <a:lnTo>
                    <a:pt x="10" y="5115"/>
                  </a:lnTo>
                  <a:lnTo>
                    <a:pt x="29" y="5269"/>
                  </a:lnTo>
                  <a:lnTo>
                    <a:pt x="48" y="5412"/>
                  </a:lnTo>
                  <a:lnTo>
                    <a:pt x="77" y="5556"/>
                  </a:lnTo>
                  <a:lnTo>
                    <a:pt x="115" y="5709"/>
                  </a:lnTo>
                  <a:lnTo>
                    <a:pt x="163" y="5853"/>
                  </a:lnTo>
                  <a:lnTo>
                    <a:pt x="220" y="5996"/>
                  </a:lnTo>
                  <a:lnTo>
                    <a:pt x="288" y="6131"/>
                  </a:lnTo>
                  <a:lnTo>
                    <a:pt x="364" y="6274"/>
                  </a:lnTo>
                  <a:lnTo>
                    <a:pt x="441" y="6408"/>
                  </a:lnTo>
                  <a:lnTo>
                    <a:pt x="537" y="6542"/>
                  </a:lnTo>
                  <a:lnTo>
                    <a:pt x="642" y="6677"/>
                  </a:lnTo>
                  <a:lnTo>
                    <a:pt x="757" y="6811"/>
                  </a:lnTo>
                  <a:lnTo>
                    <a:pt x="881" y="6945"/>
                  </a:lnTo>
                  <a:lnTo>
                    <a:pt x="1015" y="7069"/>
                  </a:lnTo>
                  <a:lnTo>
                    <a:pt x="1159" y="7184"/>
                  </a:lnTo>
                  <a:lnTo>
                    <a:pt x="1322" y="7309"/>
                  </a:lnTo>
                  <a:lnTo>
                    <a:pt x="1494" y="7424"/>
                  </a:lnTo>
                  <a:lnTo>
                    <a:pt x="1676" y="7539"/>
                  </a:lnTo>
                  <a:lnTo>
                    <a:pt x="1916" y="7673"/>
                  </a:lnTo>
                  <a:lnTo>
                    <a:pt x="2146" y="7768"/>
                  </a:lnTo>
                  <a:lnTo>
                    <a:pt x="2366" y="7855"/>
                  </a:lnTo>
                  <a:lnTo>
                    <a:pt x="2577" y="7903"/>
                  </a:lnTo>
                  <a:lnTo>
                    <a:pt x="2778" y="7941"/>
                  </a:lnTo>
                  <a:lnTo>
                    <a:pt x="2979" y="7950"/>
                  </a:lnTo>
                  <a:lnTo>
                    <a:pt x="3161" y="7941"/>
                  </a:lnTo>
                  <a:lnTo>
                    <a:pt x="3343" y="7922"/>
                  </a:lnTo>
                  <a:lnTo>
                    <a:pt x="3515" y="7874"/>
                  </a:lnTo>
                  <a:lnTo>
                    <a:pt x="3678" y="7816"/>
                  </a:lnTo>
                  <a:lnTo>
                    <a:pt x="3831" y="7740"/>
                  </a:lnTo>
                  <a:lnTo>
                    <a:pt x="3985" y="7644"/>
                  </a:lnTo>
                  <a:lnTo>
                    <a:pt x="4119" y="7548"/>
                  </a:lnTo>
                  <a:lnTo>
                    <a:pt x="4253" y="7433"/>
                  </a:lnTo>
                  <a:lnTo>
                    <a:pt x="4377" y="7309"/>
                  </a:lnTo>
                  <a:lnTo>
                    <a:pt x="4502" y="7175"/>
                  </a:lnTo>
                  <a:lnTo>
                    <a:pt x="4607" y="7031"/>
                  </a:lnTo>
                  <a:lnTo>
                    <a:pt x="4713" y="6887"/>
                  </a:lnTo>
                  <a:lnTo>
                    <a:pt x="4808" y="6734"/>
                  </a:lnTo>
                  <a:lnTo>
                    <a:pt x="4895" y="6581"/>
                  </a:lnTo>
                  <a:lnTo>
                    <a:pt x="4971" y="6418"/>
                  </a:lnTo>
                  <a:lnTo>
                    <a:pt x="5048" y="6255"/>
                  </a:lnTo>
                  <a:lnTo>
                    <a:pt x="5115" y="6092"/>
                  </a:lnTo>
                  <a:lnTo>
                    <a:pt x="5172" y="5929"/>
                  </a:lnTo>
                  <a:lnTo>
                    <a:pt x="5230" y="5767"/>
                  </a:lnTo>
                  <a:lnTo>
                    <a:pt x="5278" y="5604"/>
                  </a:lnTo>
                  <a:lnTo>
                    <a:pt x="5345" y="5307"/>
                  </a:lnTo>
                  <a:lnTo>
                    <a:pt x="5393" y="5029"/>
                  </a:lnTo>
                  <a:lnTo>
                    <a:pt x="5412" y="4780"/>
                  </a:lnTo>
                  <a:lnTo>
                    <a:pt x="5431" y="4579"/>
                  </a:lnTo>
                  <a:lnTo>
                    <a:pt x="5460" y="4387"/>
                  </a:lnTo>
                  <a:lnTo>
                    <a:pt x="5508" y="4196"/>
                  </a:lnTo>
                  <a:lnTo>
                    <a:pt x="5565" y="4014"/>
                  </a:lnTo>
                  <a:lnTo>
                    <a:pt x="5642" y="3841"/>
                  </a:lnTo>
                  <a:lnTo>
                    <a:pt x="5728" y="3679"/>
                  </a:lnTo>
                  <a:lnTo>
                    <a:pt x="5814" y="3516"/>
                  </a:lnTo>
                  <a:lnTo>
                    <a:pt x="5919" y="3363"/>
                  </a:lnTo>
                  <a:lnTo>
                    <a:pt x="6034" y="3219"/>
                  </a:lnTo>
                  <a:lnTo>
                    <a:pt x="6149" y="3085"/>
                  </a:lnTo>
                  <a:lnTo>
                    <a:pt x="6274" y="2951"/>
                  </a:lnTo>
                  <a:lnTo>
                    <a:pt x="6408" y="2826"/>
                  </a:lnTo>
                  <a:lnTo>
                    <a:pt x="6542" y="2711"/>
                  </a:lnTo>
                  <a:lnTo>
                    <a:pt x="6676" y="2596"/>
                  </a:lnTo>
                  <a:lnTo>
                    <a:pt x="6820" y="2500"/>
                  </a:lnTo>
                  <a:lnTo>
                    <a:pt x="6954" y="2395"/>
                  </a:lnTo>
                  <a:lnTo>
                    <a:pt x="7241" y="2223"/>
                  </a:lnTo>
                  <a:lnTo>
                    <a:pt x="7509" y="2069"/>
                  </a:lnTo>
                  <a:lnTo>
                    <a:pt x="7758" y="1945"/>
                  </a:lnTo>
                  <a:lnTo>
                    <a:pt x="7979" y="1840"/>
                  </a:lnTo>
                  <a:lnTo>
                    <a:pt x="8170" y="1763"/>
                  </a:lnTo>
                  <a:lnTo>
                    <a:pt x="8314" y="1715"/>
                  </a:lnTo>
                  <a:lnTo>
                    <a:pt x="8448" y="1667"/>
                  </a:lnTo>
                  <a:lnTo>
                    <a:pt x="8515" y="1370"/>
                  </a:lnTo>
                  <a:lnTo>
                    <a:pt x="8410" y="1265"/>
                  </a:lnTo>
                  <a:lnTo>
                    <a:pt x="8314" y="1169"/>
                  </a:lnTo>
                  <a:lnTo>
                    <a:pt x="8103" y="987"/>
                  </a:lnTo>
                  <a:lnTo>
                    <a:pt x="7883" y="815"/>
                  </a:lnTo>
                  <a:lnTo>
                    <a:pt x="7653" y="671"/>
                  </a:lnTo>
                  <a:lnTo>
                    <a:pt x="7414" y="537"/>
                  </a:lnTo>
                  <a:lnTo>
                    <a:pt x="7174" y="432"/>
                  </a:lnTo>
                  <a:lnTo>
                    <a:pt x="6916" y="326"/>
                  </a:lnTo>
                  <a:lnTo>
                    <a:pt x="6657" y="250"/>
                  </a:lnTo>
                  <a:lnTo>
                    <a:pt x="6398" y="173"/>
                  </a:lnTo>
                  <a:lnTo>
                    <a:pt x="6140" y="125"/>
                  </a:lnTo>
                  <a:lnTo>
                    <a:pt x="5872" y="77"/>
                  </a:lnTo>
                  <a:lnTo>
                    <a:pt x="5603" y="48"/>
                  </a:lnTo>
                  <a:lnTo>
                    <a:pt x="5345" y="20"/>
                  </a:lnTo>
                  <a:lnTo>
                    <a:pt x="5077" y="10"/>
                  </a:lnTo>
                  <a:lnTo>
                    <a:pt x="48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6"/>
            <p:cNvSpPr/>
            <p:nvPr/>
          </p:nvSpPr>
          <p:spPr>
            <a:xfrm>
              <a:off x="4192168" y="2071500"/>
              <a:ext cx="302339" cy="282280"/>
            </a:xfrm>
            <a:custGeom>
              <a:avLst/>
              <a:gdLst/>
              <a:ahLst/>
              <a:cxnLst/>
              <a:rect l="l" t="t" r="r" b="b"/>
              <a:pathLst>
                <a:path w="8516" h="7951" fill="none" extrusionOk="0">
                  <a:moveTo>
                    <a:pt x="8448" y="1667"/>
                  </a:moveTo>
                  <a:lnTo>
                    <a:pt x="8448" y="1667"/>
                  </a:lnTo>
                  <a:lnTo>
                    <a:pt x="8314" y="1715"/>
                  </a:lnTo>
                  <a:lnTo>
                    <a:pt x="8170" y="1763"/>
                  </a:lnTo>
                  <a:lnTo>
                    <a:pt x="7979" y="1840"/>
                  </a:lnTo>
                  <a:lnTo>
                    <a:pt x="7758" y="1945"/>
                  </a:lnTo>
                  <a:lnTo>
                    <a:pt x="7509" y="2069"/>
                  </a:lnTo>
                  <a:lnTo>
                    <a:pt x="7241" y="2223"/>
                  </a:lnTo>
                  <a:lnTo>
                    <a:pt x="6954" y="2395"/>
                  </a:lnTo>
                  <a:lnTo>
                    <a:pt x="6820" y="2500"/>
                  </a:lnTo>
                  <a:lnTo>
                    <a:pt x="6676" y="2596"/>
                  </a:lnTo>
                  <a:lnTo>
                    <a:pt x="6542" y="2711"/>
                  </a:lnTo>
                  <a:lnTo>
                    <a:pt x="6408" y="2826"/>
                  </a:lnTo>
                  <a:lnTo>
                    <a:pt x="6274" y="2951"/>
                  </a:lnTo>
                  <a:lnTo>
                    <a:pt x="6149" y="3085"/>
                  </a:lnTo>
                  <a:lnTo>
                    <a:pt x="6034" y="3219"/>
                  </a:lnTo>
                  <a:lnTo>
                    <a:pt x="5919" y="3363"/>
                  </a:lnTo>
                  <a:lnTo>
                    <a:pt x="5814" y="3516"/>
                  </a:lnTo>
                  <a:lnTo>
                    <a:pt x="5728" y="3679"/>
                  </a:lnTo>
                  <a:lnTo>
                    <a:pt x="5642" y="3841"/>
                  </a:lnTo>
                  <a:lnTo>
                    <a:pt x="5565" y="4014"/>
                  </a:lnTo>
                  <a:lnTo>
                    <a:pt x="5508" y="4196"/>
                  </a:lnTo>
                  <a:lnTo>
                    <a:pt x="5460" y="4387"/>
                  </a:lnTo>
                  <a:lnTo>
                    <a:pt x="5431" y="4579"/>
                  </a:lnTo>
                  <a:lnTo>
                    <a:pt x="5412" y="4780"/>
                  </a:lnTo>
                  <a:lnTo>
                    <a:pt x="5412" y="4780"/>
                  </a:lnTo>
                  <a:lnTo>
                    <a:pt x="5393" y="5029"/>
                  </a:lnTo>
                  <a:lnTo>
                    <a:pt x="5345" y="5307"/>
                  </a:lnTo>
                  <a:lnTo>
                    <a:pt x="5278" y="5604"/>
                  </a:lnTo>
                  <a:lnTo>
                    <a:pt x="5230" y="5767"/>
                  </a:lnTo>
                  <a:lnTo>
                    <a:pt x="5172" y="5929"/>
                  </a:lnTo>
                  <a:lnTo>
                    <a:pt x="5115" y="6092"/>
                  </a:lnTo>
                  <a:lnTo>
                    <a:pt x="5048" y="6255"/>
                  </a:lnTo>
                  <a:lnTo>
                    <a:pt x="4971" y="6418"/>
                  </a:lnTo>
                  <a:lnTo>
                    <a:pt x="4895" y="6581"/>
                  </a:lnTo>
                  <a:lnTo>
                    <a:pt x="4808" y="6734"/>
                  </a:lnTo>
                  <a:lnTo>
                    <a:pt x="4713" y="6887"/>
                  </a:lnTo>
                  <a:lnTo>
                    <a:pt x="4607" y="7031"/>
                  </a:lnTo>
                  <a:lnTo>
                    <a:pt x="4502" y="7175"/>
                  </a:lnTo>
                  <a:lnTo>
                    <a:pt x="4377" y="7309"/>
                  </a:lnTo>
                  <a:lnTo>
                    <a:pt x="4253" y="7433"/>
                  </a:lnTo>
                  <a:lnTo>
                    <a:pt x="4119" y="7548"/>
                  </a:lnTo>
                  <a:lnTo>
                    <a:pt x="3985" y="7644"/>
                  </a:lnTo>
                  <a:lnTo>
                    <a:pt x="3831" y="7740"/>
                  </a:lnTo>
                  <a:lnTo>
                    <a:pt x="3678" y="7816"/>
                  </a:lnTo>
                  <a:lnTo>
                    <a:pt x="3515" y="7874"/>
                  </a:lnTo>
                  <a:lnTo>
                    <a:pt x="3343" y="7922"/>
                  </a:lnTo>
                  <a:lnTo>
                    <a:pt x="3161" y="7941"/>
                  </a:lnTo>
                  <a:lnTo>
                    <a:pt x="2979" y="7950"/>
                  </a:lnTo>
                  <a:lnTo>
                    <a:pt x="2778" y="7941"/>
                  </a:lnTo>
                  <a:lnTo>
                    <a:pt x="2577" y="7903"/>
                  </a:lnTo>
                  <a:lnTo>
                    <a:pt x="2366" y="7855"/>
                  </a:lnTo>
                  <a:lnTo>
                    <a:pt x="2146" y="7768"/>
                  </a:lnTo>
                  <a:lnTo>
                    <a:pt x="1916" y="7673"/>
                  </a:lnTo>
                  <a:lnTo>
                    <a:pt x="1676" y="7539"/>
                  </a:lnTo>
                  <a:lnTo>
                    <a:pt x="1676" y="7539"/>
                  </a:lnTo>
                  <a:lnTo>
                    <a:pt x="1494" y="7424"/>
                  </a:lnTo>
                  <a:lnTo>
                    <a:pt x="1322" y="7309"/>
                  </a:lnTo>
                  <a:lnTo>
                    <a:pt x="1159" y="7184"/>
                  </a:lnTo>
                  <a:lnTo>
                    <a:pt x="1015" y="7069"/>
                  </a:lnTo>
                  <a:lnTo>
                    <a:pt x="881" y="6945"/>
                  </a:lnTo>
                  <a:lnTo>
                    <a:pt x="757" y="6811"/>
                  </a:lnTo>
                  <a:lnTo>
                    <a:pt x="642" y="6677"/>
                  </a:lnTo>
                  <a:lnTo>
                    <a:pt x="537" y="6542"/>
                  </a:lnTo>
                  <a:lnTo>
                    <a:pt x="441" y="6408"/>
                  </a:lnTo>
                  <a:lnTo>
                    <a:pt x="364" y="6274"/>
                  </a:lnTo>
                  <a:lnTo>
                    <a:pt x="288" y="6131"/>
                  </a:lnTo>
                  <a:lnTo>
                    <a:pt x="220" y="5996"/>
                  </a:lnTo>
                  <a:lnTo>
                    <a:pt x="163" y="5853"/>
                  </a:lnTo>
                  <a:lnTo>
                    <a:pt x="115" y="5709"/>
                  </a:lnTo>
                  <a:lnTo>
                    <a:pt x="77" y="5556"/>
                  </a:lnTo>
                  <a:lnTo>
                    <a:pt x="48" y="5412"/>
                  </a:lnTo>
                  <a:lnTo>
                    <a:pt x="29" y="5269"/>
                  </a:lnTo>
                  <a:lnTo>
                    <a:pt x="10" y="5115"/>
                  </a:lnTo>
                  <a:lnTo>
                    <a:pt x="0" y="4972"/>
                  </a:lnTo>
                  <a:lnTo>
                    <a:pt x="0" y="4818"/>
                  </a:lnTo>
                  <a:lnTo>
                    <a:pt x="0" y="4665"/>
                  </a:lnTo>
                  <a:lnTo>
                    <a:pt x="10" y="4521"/>
                  </a:lnTo>
                  <a:lnTo>
                    <a:pt x="48" y="4225"/>
                  </a:lnTo>
                  <a:lnTo>
                    <a:pt x="115" y="3928"/>
                  </a:lnTo>
                  <a:lnTo>
                    <a:pt x="192" y="3631"/>
                  </a:lnTo>
                  <a:lnTo>
                    <a:pt x="288" y="3343"/>
                  </a:lnTo>
                  <a:lnTo>
                    <a:pt x="402" y="3056"/>
                  </a:lnTo>
                  <a:lnTo>
                    <a:pt x="517" y="2778"/>
                  </a:lnTo>
                  <a:lnTo>
                    <a:pt x="651" y="2510"/>
                  </a:lnTo>
                  <a:lnTo>
                    <a:pt x="795" y="2251"/>
                  </a:lnTo>
                  <a:lnTo>
                    <a:pt x="939" y="2002"/>
                  </a:lnTo>
                  <a:lnTo>
                    <a:pt x="1082" y="1763"/>
                  </a:lnTo>
                  <a:lnTo>
                    <a:pt x="1226" y="1543"/>
                  </a:lnTo>
                  <a:lnTo>
                    <a:pt x="1504" y="1150"/>
                  </a:lnTo>
                  <a:lnTo>
                    <a:pt x="1763" y="815"/>
                  </a:lnTo>
                  <a:lnTo>
                    <a:pt x="1964" y="566"/>
                  </a:lnTo>
                  <a:lnTo>
                    <a:pt x="2146" y="355"/>
                  </a:lnTo>
                  <a:lnTo>
                    <a:pt x="2146" y="355"/>
                  </a:lnTo>
                  <a:lnTo>
                    <a:pt x="2337" y="307"/>
                  </a:lnTo>
                  <a:lnTo>
                    <a:pt x="2567" y="259"/>
                  </a:lnTo>
                  <a:lnTo>
                    <a:pt x="2854" y="192"/>
                  </a:lnTo>
                  <a:lnTo>
                    <a:pt x="3218" y="135"/>
                  </a:lnTo>
                  <a:lnTo>
                    <a:pt x="3630" y="77"/>
                  </a:lnTo>
                  <a:lnTo>
                    <a:pt x="4080" y="29"/>
                  </a:lnTo>
                  <a:lnTo>
                    <a:pt x="4320" y="20"/>
                  </a:lnTo>
                  <a:lnTo>
                    <a:pt x="4569" y="10"/>
                  </a:lnTo>
                  <a:lnTo>
                    <a:pt x="4828" y="1"/>
                  </a:lnTo>
                  <a:lnTo>
                    <a:pt x="5077" y="10"/>
                  </a:lnTo>
                  <a:lnTo>
                    <a:pt x="5345" y="20"/>
                  </a:lnTo>
                  <a:lnTo>
                    <a:pt x="5603" y="48"/>
                  </a:lnTo>
                  <a:lnTo>
                    <a:pt x="5872" y="77"/>
                  </a:lnTo>
                  <a:lnTo>
                    <a:pt x="6140" y="125"/>
                  </a:lnTo>
                  <a:lnTo>
                    <a:pt x="6398" y="173"/>
                  </a:lnTo>
                  <a:lnTo>
                    <a:pt x="6657" y="250"/>
                  </a:lnTo>
                  <a:lnTo>
                    <a:pt x="6916" y="326"/>
                  </a:lnTo>
                  <a:lnTo>
                    <a:pt x="7174" y="432"/>
                  </a:lnTo>
                  <a:lnTo>
                    <a:pt x="7414" y="537"/>
                  </a:lnTo>
                  <a:lnTo>
                    <a:pt x="7653" y="671"/>
                  </a:lnTo>
                  <a:lnTo>
                    <a:pt x="7883" y="815"/>
                  </a:lnTo>
                  <a:lnTo>
                    <a:pt x="8103" y="987"/>
                  </a:lnTo>
                  <a:lnTo>
                    <a:pt x="8314" y="1169"/>
                  </a:lnTo>
                  <a:lnTo>
                    <a:pt x="8410" y="1265"/>
                  </a:lnTo>
                  <a:lnTo>
                    <a:pt x="8515" y="137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6"/>
            <p:cNvSpPr/>
            <p:nvPr/>
          </p:nvSpPr>
          <p:spPr>
            <a:xfrm>
              <a:off x="4351286" y="2191211"/>
              <a:ext cx="65999" cy="113253"/>
            </a:xfrm>
            <a:custGeom>
              <a:avLst/>
              <a:gdLst/>
              <a:ahLst/>
              <a:cxnLst/>
              <a:rect l="l" t="t" r="r" b="b"/>
              <a:pathLst>
                <a:path w="1859" h="3190" extrusionOk="0">
                  <a:moveTo>
                    <a:pt x="1188" y="0"/>
                  </a:moveTo>
                  <a:lnTo>
                    <a:pt x="1093" y="19"/>
                  </a:lnTo>
                  <a:lnTo>
                    <a:pt x="987" y="48"/>
                  </a:lnTo>
                  <a:lnTo>
                    <a:pt x="891" y="86"/>
                  </a:lnTo>
                  <a:lnTo>
                    <a:pt x="796" y="134"/>
                  </a:lnTo>
                  <a:lnTo>
                    <a:pt x="690" y="211"/>
                  </a:lnTo>
                  <a:lnTo>
                    <a:pt x="595" y="287"/>
                  </a:lnTo>
                  <a:lnTo>
                    <a:pt x="499" y="393"/>
                  </a:lnTo>
                  <a:lnTo>
                    <a:pt x="403" y="508"/>
                  </a:lnTo>
                  <a:lnTo>
                    <a:pt x="317" y="642"/>
                  </a:lnTo>
                  <a:lnTo>
                    <a:pt x="240" y="795"/>
                  </a:lnTo>
                  <a:lnTo>
                    <a:pt x="164" y="967"/>
                  </a:lnTo>
                  <a:lnTo>
                    <a:pt x="96" y="1159"/>
                  </a:lnTo>
                  <a:lnTo>
                    <a:pt x="39" y="1370"/>
                  </a:lnTo>
                  <a:lnTo>
                    <a:pt x="10" y="1523"/>
                  </a:lnTo>
                  <a:lnTo>
                    <a:pt x="1" y="1676"/>
                  </a:lnTo>
                  <a:lnTo>
                    <a:pt x="1" y="1830"/>
                  </a:lnTo>
                  <a:lnTo>
                    <a:pt x="20" y="1983"/>
                  </a:lnTo>
                  <a:lnTo>
                    <a:pt x="49" y="2126"/>
                  </a:lnTo>
                  <a:lnTo>
                    <a:pt x="87" y="2270"/>
                  </a:lnTo>
                  <a:lnTo>
                    <a:pt x="135" y="2404"/>
                  </a:lnTo>
                  <a:lnTo>
                    <a:pt x="183" y="2538"/>
                  </a:lnTo>
                  <a:lnTo>
                    <a:pt x="250" y="2653"/>
                  </a:lnTo>
                  <a:lnTo>
                    <a:pt x="317" y="2768"/>
                  </a:lnTo>
                  <a:lnTo>
                    <a:pt x="393" y="2874"/>
                  </a:lnTo>
                  <a:lnTo>
                    <a:pt x="460" y="2960"/>
                  </a:lnTo>
                  <a:lnTo>
                    <a:pt x="547" y="3036"/>
                  </a:lnTo>
                  <a:lnTo>
                    <a:pt x="623" y="3103"/>
                  </a:lnTo>
                  <a:lnTo>
                    <a:pt x="700" y="3151"/>
                  </a:lnTo>
                  <a:lnTo>
                    <a:pt x="777" y="3180"/>
                  </a:lnTo>
                  <a:lnTo>
                    <a:pt x="853" y="3190"/>
                  </a:lnTo>
                  <a:lnTo>
                    <a:pt x="930" y="3190"/>
                  </a:lnTo>
                  <a:lnTo>
                    <a:pt x="997" y="3161"/>
                  </a:lnTo>
                  <a:lnTo>
                    <a:pt x="1064" y="3123"/>
                  </a:lnTo>
                  <a:lnTo>
                    <a:pt x="1131" y="3075"/>
                  </a:lnTo>
                  <a:lnTo>
                    <a:pt x="1198" y="3008"/>
                  </a:lnTo>
                  <a:lnTo>
                    <a:pt x="1255" y="2921"/>
                  </a:lnTo>
                  <a:lnTo>
                    <a:pt x="1313" y="2826"/>
                  </a:lnTo>
                  <a:lnTo>
                    <a:pt x="1370" y="2720"/>
                  </a:lnTo>
                  <a:lnTo>
                    <a:pt x="1428" y="2605"/>
                  </a:lnTo>
                  <a:lnTo>
                    <a:pt x="1533" y="2347"/>
                  </a:lnTo>
                  <a:lnTo>
                    <a:pt x="1639" y="2069"/>
                  </a:lnTo>
                  <a:lnTo>
                    <a:pt x="1734" y="1762"/>
                  </a:lnTo>
                  <a:lnTo>
                    <a:pt x="1773" y="1600"/>
                  </a:lnTo>
                  <a:lnTo>
                    <a:pt x="1811" y="1446"/>
                  </a:lnTo>
                  <a:lnTo>
                    <a:pt x="1830" y="1303"/>
                  </a:lnTo>
                  <a:lnTo>
                    <a:pt x="1849" y="1149"/>
                  </a:lnTo>
                  <a:lnTo>
                    <a:pt x="1859" y="1015"/>
                  </a:lnTo>
                  <a:lnTo>
                    <a:pt x="1859" y="881"/>
                  </a:lnTo>
                  <a:lnTo>
                    <a:pt x="1849" y="747"/>
                  </a:lnTo>
                  <a:lnTo>
                    <a:pt x="1840" y="623"/>
                  </a:lnTo>
                  <a:lnTo>
                    <a:pt x="1811" y="517"/>
                  </a:lnTo>
                  <a:lnTo>
                    <a:pt x="1782" y="412"/>
                  </a:lnTo>
                  <a:lnTo>
                    <a:pt x="1744" y="316"/>
                  </a:lnTo>
                  <a:lnTo>
                    <a:pt x="1696" y="230"/>
                  </a:lnTo>
                  <a:lnTo>
                    <a:pt x="1648" y="163"/>
                  </a:lnTo>
                  <a:lnTo>
                    <a:pt x="1581" y="105"/>
                  </a:lnTo>
                  <a:lnTo>
                    <a:pt x="1514" y="58"/>
                  </a:lnTo>
                  <a:lnTo>
                    <a:pt x="1447" y="29"/>
                  </a:lnTo>
                  <a:lnTo>
                    <a:pt x="1361" y="10"/>
                  </a:lnTo>
                  <a:lnTo>
                    <a:pt x="1275"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6"/>
            <p:cNvSpPr/>
            <p:nvPr/>
          </p:nvSpPr>
          <p:spPr>
            <a:xfrm>
              <a:off x="4401272" y="2145308"/>
              <a:ext cx="55455" cy="109170"/>
            </a:xfrm>
            <a:custGeom>
              <a:avLst/>
              <a:gdLst/>
              <a:ahLst/>
              <a:cxnLst/>
              <a:rect l="l" t="t" r="r" b="b"/>
              <a:pathLst>
                <a:path w="1562" h="3075" extrusionOk="0">
                  <a:moveTo>
                    <a:pt x="1514" y="0"/>
                  </a:moveTo>
                  <a:lnTo>
                    <a:pt x="1390" y="10"/>
                  </a:lnTo>
                  <a:lnTo>
                    <a:pt x="1294" y="19"/>
                  </a:lnTo>
                  <a:lnTo>
                    <a:pt x="1188" y="48"/>
                  </a:lnTo>
                  <a:lnTo>
                    <a:pt x="1083" y="77"/>
                  </a:lnTo>
                  <a:lnTo>
                    <a:pt x="958" y="115"/>
                  </a:lnTo>
                  <a:lnTo>
                    <a:pt x="834" y="172"/>
                  </a:lnTo>
                  <a:lnTo>
                    <a:pt x="700" y="239"/>
                  </a:lnTo>
                  <a:lnTo>
                    <a:pt x="575" y="326"/>
                  </a:lnTo>
                  <a:lnTo>
                    <a:pt x="441" y="441"/>
                  </a:lnTo>
                  <a:lnTo>
                    <a:pt x="326" y="565"/>
                  </a:lnTo>
                  <a:lnTo>
                    <a:pt x="211" y="718"/>
                  </a:lnTo>
                  <a:lnTo>
                    <a:pt x="154" y="795"/>
                  </a:lnTo>
                  <a:lnTo>
                    <a:pt x="106" y="891"/>
                  </a:lnTo>
                  <a:lnTo>
                    <a:pt x="58" y="987"/>
                  </a:lnTo>
                  <a:lnTo>
                    <a:pt x="10" y="1092"/>
                  </a:lnTo>
                  <a:lnTo>
                    <a:pt x="1" y="1379"/>
                  </a:lnTo>
                  <a:lnTo>
                    <a:pt x="1" y="1676"/>
                  </a:lnTo>
                  <a:lnTo>
                    <a:pt x="10" y="2021"/>
                  </a:lnTo>
                  <a:lnTo>
                    <a:pt x="29" y="2375"/>
                  </a:lnTo>
                  <a:lnTo>
                    <a:pt x="49" y="2538"/>
                  </a:lnTo>
                  <a:lnTo>
                    <a:pt x="68" y="2691"/>
                  </a:lnTo>
                  <a:lnTo>
                    <a:pt x="96" y="2826"/>
                  </a:lnTo>
                  <a:lnTo>
                    <a:pt x="135" y="2941"/>
                  </a:lnTo>
                  <a:lnTo>
                    <a:pt x="173" y="3017"/>
                  </a:lnTo>
                  <a:lnTo>
                    <a:pt x="202" y="3046"/>
                  </a:lnTo>
                  <a:lnTo>
                    <a:pt x="231" y="3075"/>
                  </a:lnTo>
                  <a:lnTo>
                    <a:pt x="259" y="3075"/>
                  </a:lnTo>
                  <a:lnTo>
                    <a:pt x="288" y="3065"/>
                  </a:lnTo>
                  <a:lnTo>
                    <a:pt x="326" y="3036"/>
                  </a:lnTo>
                  <a:lnTo>
                    <a:pt x="374" y="2988"/>
                  </a:lnTo>
                  <a:lnTo>
                    <a:pt x="460" y="2845"/>
                  </a:lnTo>
                  <a:lnTo>
                    <a:pt x="566" y="2663"/>
                  </a:lnTo>
                  <a:lnTo>
                    <a:pt x="671" y="2433"/>
                  </a:lnTo>
                  <a:lnTo>
                    <a:pt x="786" y="2174"/>
                  </a:lnTo>
                  <a:lnTo>
                    <a:pt x="1006" y="1600"/>
                  </a:lnTo>
                  <a:lnTo>
                    <a:pt x="1217" y="1015"/>
                  </a:lnTo>
                  <a:lnTo>
                    <a:pt x="1399" y="508"/>
                  </a:lnTo>
                  <a:lnTo>
                    <a:pt x="1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6"/>
            <p:cNvSpPr/>
            <p:nvPr/>
          </p:nvSpPr>
          <p:spPr>
            <a:xfrm>
              <a:off x="4969826" y="2855300"/>
              <a:ext cx="235666" cy="113928"/>
            </a:xfrm>
            <a:custGeom>
              <a:avLst/>
              <a:gdLst/>
              <a:ahLst/>
              <a:cxnLst/>
              <a:rect l="l" t="t" r="r" b="b"/>
              <a:pathLst>
                <a:path w="6638" h="3209" extrusionOk="0">
                  <a:moveTo>
                    <a:pt x="3190" y="0"/>
                  </a:moveTo>
                  <a:lnTo>
                    <a:pt x="3113" y="10"/>
                  </a:lnTo>
                  <a:lnTo>
                    <a:pt x="3037" y="48"/>
                  </a:lnTo>
                  <a:lnTo>
                    <a:pt x="2912" y="115"/>
                  </a:lnTo>
                  <a:lnTo>
                    <a:pt x="2519" y="335"/>
                  </a:lnTo>
                  <a:lnTo>
                    <a:pt x="1466" y="968"/>
                  </a:lnTo>
                  <a:lnTo>
                    <a:pt x="0" y="1849"/>
                  </a:lnTo>
                  <a:lnTo>
                    <a:pt x="326" y="3046"/>
                  </a:lnTo>
                  <a:lnTo>
                    <a:pt x="680" y="3094"/>
                  </a:lnTo>
                  <a:lnTo>
                    <a:pt x="1073" y="3132"/>
                  </a:lnTo>
                  <a:lnTo>
                    <a:pt x="1542" y="3170"/>
                  </a:lnTo>
                  <a:lnTo>
                    <a:pt x="2040" y="3199"/>
                  </a:lnTo>
                  <a:lnTo>
                    <a:pt x="2289" y="3199"/>
                  </a:lnTo>
                  <a:lnTo>
                    <a:pt x="2538" y="3209"/>
                  </a:lnTo>
                  <a:lnTo>
                    <a:pt x="2768" y="3199"/>
                  </a:lnTo>
                  <a:lnTo>
                    <a:pt x="2979" y="3180"/>
                  </a:lnTo>
                  <a:lnTo>
                    <a:pt x="3161" y="3161"/>
                  </a:lnTo>
                  <a:lnTo>
                    <a:pt x="3324" y="3123"/>
                  </a:lnTo>
                  <a:lnTo>
                    <a:pt x="3650" y="3046"/>
                  </a:lnTo>
                  <a:lnTo>
                    <a:pt x="4052" y="2950"/>
                  </a:lnTo>
                  <a:lnTo>
                    <a:pt x="4981" y="2759"/>
                  </a:lnTo>
                  <a:lnTo>
                    <a:pt x="5450" y="2653"/>
                  </a:lnTo>
                  <a:lnTo>
                    <a:pt x="5881" y="2538"/>
                  </a:lnTo>
                  <a:lnTo>
                    <a:pt x="6082" y="2481"/>
                  </a:lnTo>
                  <a:lnTo>
                    <a:pt x="6255" y="2414"/>
                  </a:lnTo>
                  <a:lnTo>
                    <a:pt x="6408" y="2356"/>
                  </a:lnTo>
                  <a:lnTo>
                    <a:pt x="6533" y="2289"/>
                  </a:lnTo>
                  <a:lnTo>
                    <a:pt x="6561" y="2270"/>
                  </a:lnTo>
                  <a:lnTo>
                    <a:pt x="6590" y="2241"/>
                  </a:lnTo>
                  <a:lnTo>
                    <a:pt x="6619" y="2194"/>
                  </a:lnTo>
                  <a:lnTo>
                    <a:pt x="6638" y="2126"/>
                  </a:lnTo>
                  <a:lnTo>
                    <a:pt x="6638" y="2069"/>
                  </a:lnTo>
                  <a:lnTo>
                    <a:pt x="6619" y="2012"/>
                  </a:lnTo>
                  <a:lnTo>
                    <a:pt x="6580" y="1964"/>
                  </a:lnTo>
                  <a:lnTo>
                    <a:pt x="6533" y="1925"/>
                  </a:lnTo>
                  <a:lnTo>
                    <a:pt x="6494" y="1906"/>
                  </a:lnTo>
                  <a:lnTo>
                    <a:pt x="6465" y="1906"/>
                  </a:lnTo>
                  <a:lnTo>
                    <a:pt x="6092" y="1858"/>
                  </a:lnTo>
                  <a:lnTo>
                    <a:pt x="5603" y="1810"/>
                  </a:lnTo>
                  <a:lnTo>
                    <a:pt x="4473" y="1705"/>
                  </a:lnTo>
                  <a:lnTo>
                    <a:pt x="3927" y="1638"/>
                  </a:lnTo>
                  <a:lnTo>
                    <a:pt x="3678" y="1600"/>
                  </a:lnTo>
                  <a:lnTo>
                    <a:pt x="3458" y="1561"/>
                  </a:lnTo>
                  <a:lnTo>
                    <a:pt x="3276" y="1523"/>
                  </a:lnTo>
                  <a:lnTo>
                    <a:pt x="3132" y="1485"/>
                  </a:lnTo>
                  <a:lnTo>
                    <a:pt x="3075" y="1456"/>
                  </a:lnTo>
                  <a:lnTo>
                    <a:pt x="3027" y="1437"/>
                  </a:lnTo>
                  <a:lnTo>
                    <a:pt x="2998" y="1408"/>
                  </a:lnTo>
                  <a:lnTo>
                    <a:pt x="2989" y="1389"/>
                  </a:lnTo>
                  <a:lnTo>
                    <a:pt x="2979" y="1341"/>
                  </a:lnTo>
                  <a:lnTo>
                    <a:pt x="2989" y="1284"/>
                  </a:lnTo>
                  <a:lnTo>
                    <a:pt x="3017" y="1236"/>
                  </a:lnTo>
                  <a:lnTo>
                    <a:pt x="3056" y="1178"/>
                  </a:lnTo>
                  <a:lnTo>
                    <a:pt x="3113" y="1121"/>
                  </a:lnTo>
                  <a:lnTo>
                    <a:pt x="3180" y="1073"/>
                  </a:lnTo>
                  <a:lnTo>
                    <a:pt x="3343" y="958"/>
                  </a:lnTo>
                  <a:lnTo>
                    <a:pt x="3544" y="853"/>
                  </a:lnTo>
                  <a:lnTo>
                    <a:pt x="3755" y="747"/>
                  </a:lnTo>
                  <a:lnTo>
                    <a:pt x="3975" y="651"/>
                  </a:lnTo>
                  <a:lnTo>
                    <a:pt x="4176" y="565"/>
                  </a:lnTo>
                  <a:lnTo>
                    <a:pt x="4234" y="537"/>
                  </a:lnTo>
                  <a:lnTo>
                    <a:pt x="4272" y="489"/>
                  </a:lnTo>
                  <a:lnTo>
                    <a:pt x="4291" y="441"/>
                  </a:lnTo>
                  <a:lnTo>
                    <a:pt x="4301" y="383"/>
                  </a:lnTo>
                  <a:lnTo>
                    <a:pt x="4291" y="326"/>
                  </a:lnTo>
                  <a:lnTo>
                    <a:pt x="4263" y="278"/>
                  </a:lnTo>
                  <a:lnTo>
                    <a:pt x="4224" y="240"/>
                  </a:lnTo>
                  <a:lnTo>
                    <a:pt x="4167" y="211"/>
                  </a:lnTo>
                  <a:lnTo>
                    <a:pt x="3860" y="125"/>
                  </a:lnTo>
                  <a:lnTo>
                    <a:pt x="3554" y="48"/>
                  </a:lnTo>
                  <a:lnTo>
                    <a:pt x="3410" y="19"/>
                  </a:lnTo>
                  <a:lnTo>
                    <a:pt x="328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6"/>
            <p:cNvSpPr/>
            <p:nvPr/>
          </p:nvSpPr>
          <p:spPr>
            <a:xfrm>
              <a:off x="4092516" y="2444194"/>
              <a:ext cx="542407" cy="686583"/>
            </a:xfrm>
            <a:custGeom>
              <a:avLst/>
              <a:gdLst/>
              <a:ahLst/>
              <a:cxnLst/>
              <a:rect l="l" t="t" r="r" b="b"/>
              <a:pathLst>
                <a:path w="15278" h="19339" extrusionOk="0">
                  <a:moveTo>
                    <a:pt x="4455" y="0"/>
                  </a:moveTo>
                  <a:lnTo>
                    <a:pt x="4301" y="10"/>
                  </a:lnTo>
                  <a:lnTo>
                    <a:pt x="4148" y="19"/>
                  </a:lnTo>
                  <a:lnTo>
                    <a:pt x="3995" y="29"/>
                  </a:lnTo>
                  <a:lnTo>
                    <a:pt x="3842" y="48"/>
                  </a:lnTo>
                  <a:lnTo>
                    <a:pt x="3688" y="77"/>
                  </a:lnTo>
                  <a:lnTo>
                    <a:pt x="3535" y="115"/>
                  </a:lnTo>
                  <a:lnTo>
                    <a:pt x="3382" y="153"/>
                  </a:lnTo>
                  <a:lnTo>
                    <a:pt x="3219" y="201"/>
                  </a:lnTo>
                  <a:lnTo>
                    <a:pt x="3066" y="259"/>
                  </a:lnTo>
                  <a:lnTo>
                    <a:pt x="2913" y="316"/>
                  </a:lnTo>
                  <a:lnTo>
                    <a:pt x="2750" y="383"/>
                  </a:lnTo>
                  <a:lnTo>
                    <a:pt x="2577" y="460"/>
                  </a:lnTo>
                  <a:lnTo>
                    <a:pt x="2443" y="527"/>
                  </a:lnTo>
                  <a:lnTo>
                    <a:pt x="2319" y="594"/>
                  </a:lnTo>
                  <a:lnTo>
                    <a:pt x="2194" y="671"/>
                  </a:lnTo>
                  <a:lnTo>
                    <a:pt x="2070" y="747"/>
                  </a:lnTo>
                  <a:lnTo>
                    <a:pt x="1849" y="910"/>
                  </a:lnTo>
                  <a:lnTo>
                    <a:pt x="1629" y="1102"/>
                  </a:lnTo>
                  <a:lnTo>
                    <a:pt x="1428" y="1303"/>
                  </a:lnTo>
                  <a:lnTo>
                    <a:pt x="1246" y="1523"/>
                  </a:lnTo>
                  <a:lnTo>
                    <a:pt x="1074" y="1753"/>
                  </a:lnTo>
                  <a:lnTo>
                    <a:pt x="920" y="2002"/>
                  </a:lnTo>
                  <a:lnTo>
                    <a:pt x="777" y="2261"/>
                  </a:lnTo>
                  <a:lnTo>
                    <a:pt x="652" y="2529"/>
                  </a:lnTo>
                  <a:lnTo>
                    <a:pt x="528" y="2816"/>
                  </a:lnTo>
                  <a:lnTo>
                    <a:pt x="432" y="3113"/>
                  </a:lnTo>
                  <a:lnTo>
                    <a:pt x="336" y="3420"/>
                  </a:lnTo>
                  <a:lnTo>
                    <a:pt x="259" y="3745"/>
                  </a:lnTo>
                  <a:lnTo>
                    <a:pt x="192" y="4071"/>
                  </a:lnTo>
                  <a:lnTo>
                    <a:pt x="135" y="4406"/>
                  </a:lnTo>
                  <a:lnTo>
                    <a:pt x="87" y="4761"/>
                  </a:lnTo>
                  <a:lnTo>
                    <a:pt x="49" y="5115"/>
                  </a:lnTo>
                  <a:lnTo>
                    <a:pt x="20" y="5469"/>
                  </a:lnTo>
                  <a:lnTo>
                    <a:pt x="10" y="5843"/>
                  </a:lnTo>
                  <a:lnTo>
                    <a:pt x="1" y="6216"/>
                  </a:lnTo>
                  <a:lnTo>
                    <a:pt x="1" y="6600"/>
                  </a:lnTo>
                  <a:lnTo>
                    <a:pt x="10" y="6983"/>
                  </a:lnTo>
                  <a:lnTo>
                    <a:pt x="39" y="7366"/>
                  </a:lnTo>
                  <a:lnTo>
                    <a:pt x="58" y="7758"/>
                  </a:lnTo>
                  <a:lnTo>
                    <a:pt x="97" y="8161"/>
                  </a:lnTo>
                  <a:lnTo>
                    <a:pt x="144" y="8553"/>
                  </a:lnTo>
                  <a:lnTo>
                    <a:pt x="192" y="8956"/>
                  </a:lnTo>
                  <a:lnTo>
                    <a:pt x="250" y="9358"/>
                  </a:lnTo>
                  <a:lnTo>
                    <a:pt x="307" y="9760"/>
                  </a:lnTo>
                  <a:lnTo>
                    <a:pt x="384" y="10163"/>
                  </a:lnTo>
                  <a:lnTo>
                    <a:pt x="451" y="10565"/>
                  </a:lnTo>
                  <a:lnTo>
                    <a:pt x="623" y="11360"/>
                  </a:lnTo>
                  <a:lnTo>
                    <a:pt x="805" y="12145"/>
                  </a:lnTo>
                  <a:lnTo>
                    <a:pt x="1006" y="12911"/>
                  </a:lnTo>
                  <a:lnTo>
                    <a:pt x="1217" y="13668"/>
                  </a:lnTo>
                  <a:lnTo>
                    <a:pt x="1437" y="14396"/>
                  </a:lnTo>
                  <a:lnTo>
                    <a:pt x="1667" y="15086"/>
                  </a:lnTo>
                  <a:lnTo>
                    <a:pt x="1897" y="15747"/>
                  </a:lnTo>
                  <a:lnTo>
                    <a:pt x="2137" y="16369"/>
                  </a:lnTo>
                  <a:lnTo>
                    <a:pt x="2376" y="16944"/>
                  </a:lnTo>
                  <a:lnTo>
                    <a:pt x="2606" y="17471"/>
                  </a:lnTo>
                  <a:lnTo>
                    <a:pt x="2826" y="17940"/>
                  </a:lnTo>
                  <a:lnTo>
                    <a:pt x="3047" y="18342"/>
                  </a:lnTo>
                  <a:lnTo>
                    <a:pt x="3248" y="18687"/>
                  </a:lnTo>
                  <a:lnTo>
                    <a:pt x="3344" y="18840"/>
                  </a:lnTo>
                  <a:lnTo>
                    <a:pt x="3439" y="18965"/>
                  </a:lnTo>
                  <a:lnTo>
                    <a:pt x="3526" y="19070"/>
                  </a:lnTo>
                  <a:lnTo>
                    <a:pt x="3612" y="19166"/>
                  </a:lnTo>
                  <a:lnTo>
                    <a:pt x="3688" y="19233"/>
                  </a:lnTo>
                  <a:lnTo>
                    <a:pt x="3765" y="19281"/>
                  </a:lnTo>
                  <a:lnTo>
                    <a:pt x="3851" y="19319"/>
                  </a:lnTo>
                  <a:lnTo>
                    <a:pt x="3947" y="19338"/>
                  </a:lnTo>
                  <a:lnTo>
                    <a:pt x="4052" y="19338"/>
                  </a:lnTo>
                  <a:lnTo>
                    <a:pt x="4167" y="19329"/>
                  </a:lnTo>
                  <a:lnTo>
                    <a:pt x="4301" y="19300"/>
                  </a:lnTo>
                  <a:lnTo>
                    <a:pt x="4435" y="19252"/>
                  </a:lnTo>
                  <a:lnTo>
                    <a:pt x="4589" y="19195"/>
                  </a:lnTo>
                  <a:lnTo>
                    <a:pt x="4742" y="19118"/>
                  </a:lnTo>
                  <a:lnTo>
                    <a:pt x="4914" y="19032"/>
                  </a:lnTo>
                  <a:lnTo>
                    <a:pt x="5087" y="18936"/>
                  </a:lnTo>
                  <a:lnTo>
                    <a:pt x="5269" y="18821"/>
                  </a:lnTo>
                  <a:lnTo>
                    <a:pt x="5460" y="18697"/>
                  </a:lnTo>
                  <a:lnTo>
                    <a:pt x="5853" y="18419"/>
                  </a:lnTo>
                  <a:lnTo>
                    <a:pt x="6274" y="18093"/>
                  </a:lnTo>
                  <a:lnTo>
                    <a:pt x="6725" y="17739"/>
                  </a:lnTo>
                  <a:lnTo>
                    <a:pt x="7184" y="17346"/>
                  </a:lnTo>
                  <a:lnTo>
                    <a:pt x="7663" y="16925"/>
                  </a:lnTo>
                  <a:lnTo>
                    <a:pt x="8152" y="16484"/>
                  </a:lnTo>
                  <a:lnTo>
                    <a:pt x="8650" y="16015"/>
                  </a:lnTo>
                  <a:lnTo>
                    <a:pt x="9148" y="15545"/>
                  </a:lnTo>
                  <a:lnTo>
                    <a:pt x="9655" y="15047"/>
                  </a:lnTo>
                  <a:lnTo>
                    <a:pt x="10154" y="14559"/>
                  </a:lnTo>
                  <a:lnTo>
                    <a:pt x="11140" y="13553"/>
                  </a:lnTo>
                  <a:lnTo>
                    <a:pt x="12079" y="12586"/>
                  </a:lnTo>
                  <a:lnTo>
                    <a:pt x="12950" y="11666"/>
                  </a:lnTo>
                  <a:lnTo>
                    <a:pt x="13717" y="10833"/>
                  </a:lnTo>
                  <a:lnTo>
                    <a:pt x="14358" y="10134"/>
                  </a:lnTo>
                  <a:lnTo>
                    <a:pt x="14847" y="9588"/>
                  </a:lnTo>
                  <a:lnTo>
                    <a:pt x="15278" y="9119"/>
                  </a:lnTo>
                  <a:lnTo>
                    <a:pt x="15249" y="8917"/>
                  </a:lnTo>
                  <a:lnTo>
                    <a:pt x="15211" y="8726"/>
                  </a:lnTo>
                  <a:lnTo>
                    <a:pt x="15153" y="8544"/>
                  </a:lnTo>
                  <a:lnTo>
                    <a:pt x="15077" y="8371"/>
                  </a:lnTo>
                  <a:lnTo>
                    <a:pt x="15000" y="8209"/>
                  </a:lnTo>
                  <a:lnTo>
                    <a:pt x="14904" y="8046"/>
                  </a:lnTo>
                  <a:lnTo>
                    <a:pt x="14799" y="7902"/>
                  </a:lnTo>
                  <a:lnTo>
                    <a:pt x="14694" y="7768"/>
                  </a:lnTo>
                  <a:lnTo>
                    <a:pt x="14579" y="7644"/>
                  </a:lnTo>
                  <a:lnTo>
                    <a:pt x="14473" y="7519"/>
                  </a:lnTo>
                  <a:lnTo>
                    <a:pt x="14358" y="7414"/>
                  </a:lnTo>
                  <a:lnTo>
                    <a:pt x="14253" y="7327"/>
                  </a:lnTo>
                  <a:lnTo>
                    <a:pt x="14052" y="7174"/>
                  </a:lnTo>
                  <a:lnTo>
                    <a:pt x="13889" y="7069"/>
                  </a:lnTo>
                  <a:lnTo>
                    <a:pt x="7280" y="11724"/>
                  </a:lnTo>
                  <a:lnTo>
                    <a:pt x="7318" y="11293"/>
                  </a:lnTo>
                  <a:lnTo>
                    <a:pt x="7376" y="10891"/>
                  </a:lnTo>
                  <a:lnTo>
                    <a:pt x="7443" y="10507"/>
                  </a:lnTo>
                  <a:lnTo>
                    <a:pt x="7520" y="10153"/>
                  </a:lnTo>
                  <a:lnTo>
                    <a:pt x="7606" y="9799"/>
                  </a:lnTo>
                  <a:lnTo>
                    <a:pt x="7692" y="9454"/>
                  </a:lnTo>
                  <a:lnTo>
                    <a:pt x="7893" y="8783"/>
                  </a:lnTo>
                  <a:lnTo>
                    <a:pt x="8113" y="8084"/>
                  </a:lnTo>
                  <a:lnTo>
                    <a:pt x="8219" y="7720"/>
                  </a:lnTo>
                  <a:lnTo>
                    <a:pt x="8334" y="7337"/>
                  </a:lnTo>
                  <a:lnTo>
                    <a:pt x="8439" y="6925"/>
                  </a:lnTo>
                  <a:lnTo>
                    <a:pt x="8544" y="6485"/>
                  </a:lnTo>
                  <a:lnTo>
                    <a:pt x="8650" y="6015"/>
                  </a:lnTo>
                  <a:lnTo>
                    <a:pt x="8746" y="5508"/>
                  </a:lnTo>
                  <a:lnTo>
                    <a:pt x="8793" y="5182"/>
                  </a:lnTo>
                  <a:lnTo>
                    <a:pt x="8813" y="4866"/>
                  </a:lnTo>
                  <a:lnTo>
                    <a:pt x="8813" y="4540"/>
                  </a:lnTo>
                  <a:lnTo>
                    <a:pt x="8803" y="4234"/>
                  </a:lnTo>
                  <a:lnTo>
                    <a:pt x="8765" y="3927"/>
                  </a:lnTo>
                  <a:lnTo>
                    <a:pt x="8707" y="3621"/>
                  </a:lnTo>
                  <a:lnTo>
                    <a:pt x="8631" y="3324"/>
                  </a:lnTo>
                  <a:lnTo>
                    <a:pt x="8535" y="3036"/>
                  </a:lnTo>
                  <a:lnTo>
                    <a:pt x="8420" y="2759"/>
                  </a:lnTo>
                  <a:lnTo>
                    <a:pt x="8295" y="2491"/>
                  </a:lnTo>
                  <a:lnTo>
                    <a:pt x="8152" y="2222"/>
                  </a:lnTo>
                  <a:lnTo>
                    <a:pt x="7998" y="1973"/>
                  </a:lnTo>
                  <a:lnTo>
                    <a:pt x="7826" y="1734"/>
                  </a:lnTo>
                  <a:lnTo>
                    <a:pt x="7644" y="1504"/>
                  </a:lnTo>
                  <a:lnTo>
                    <a:pt x="7443" y="1293"/>
                  </a:lnTo>
                  <a:lnTo>
                    <a:pt x="7232" y="1092"/>
                  </a:lnTo>
                  <a:lnTo>
                    <a:pt x="7012" y="901"/>
                  </a:lnTo>
                  <a:lnTo>
                    <a:pt x="6772" y="728"/>
                  </a:lnTo>
                  <a:lnTo>
                    <a:pt x="6533" y="575"/>
                  </a:lnTo>
                  <a:lnTo>
                    <a:pt x="6274" y="441"/>
                  </a:lnTo>
                  <a:lnTo>
                    <a:pt x="6016" y="316"/>
                  </a:lnTo>
                  <a:lnTo>
                    <a:pt x="5748" y="211"/>
                  </a:lnTo>
                  <a:lnTo>
                    <a:pt x="5470" y="134"/>
                  </a:lnTo>
                  <a:lnTo>
                    <a:pt x="5183" y="67"/>
                  </a:lnTo>
                  <a:lnTo>
                    <a:pt x="4895" y="29"/>
                  </a:lnTo>
                  <a:lnTo>
                    <a:pt x="45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6"/>
            <p:cNvSpPr/>
            <p:nvPr/>
          </p:nvSpPr>
          <p:spPr>
            <a:xfrm>
              <a:off x="3891223" y="3263673"/>
              <a:ext cx="1204138" cy="596833"/>
            </a:xfrm>
            <a:custGeom>
              <a:avLst/>
              <a:gdLst/>
              <a:ahLst/>
              <a:cxnLst/>
              <a:rect l="l" t="t" r="r" b="b"/>
              <a:pathLst>
                <a:path w="33917" h="16811" extrusionOk="0">
                  <a:moveTo>
                    <a:pt x="13314" y="0"/>
                  </a:moveTo>
                  <a:lnTo>
                    <a:pt x="12644" y="125"/>
                  </a:lnTo>
                  <a:lnTo>
                    <a:pt x="11887" y="278"/>
                  </a:lnTo>
                  <a:lnTo>
                    <a:pt x="10910" y="489"/>
                  </a:lnTo>
                  <a:lnTo>
                    <a:pt x="9761" y="748"/>
                  </a:lnTo>
                  <a:lnTo>
                    <a:pt x="9138" y="901"/>
                  </a:lnTo>
                  <a:lnTo>
                    <a:pt x="8496" y="1064"/>
                  </a:lnTo>
                  <a:lnTo>
                    <a:pt x="7835" y="1236"/>
                  </a:lnTo>
                  <a:lnTo>
                    <a:pt x="7165" y="1428"/>
                  </a:lnTo>
                  <a:lnTo>
                    <a:pt x="6485" y="1629"/>
                  </a:lnTo>
                  <a:lnTo>
                    <a:pt x="5814" y="1839"/>
                  </a:lnTo>
                  <a:lnTo>
                    <a:pt x="5144" y="2060"/>
                  </a:lnTo>
                  <a:lnTo>
                    <a:pt x="4493" y="2290"/>
                  </a:lnTo>
                  <a:lnTo>
                    <a:pt x="3861" y="2529"/>
                  </a:lnTo>
                  <a:lnTo>
                    <a:pt x="3248" y="2778"/>
                  </a:lnTo>
                  <a:lnTo>
                    <a:pt x="2960" y="2912"/>
                  </a:lnTo>
                  <a:lnTo>
                    <a:pt x="2673" y="3046"/>
                  </a:lnTo>
                  <a:lnTo>
                    <a:pt x="2405" y="3180"/>
                  </a:lnTo>
                  <a:lnTo>
                    <a:pt x="2146" y="3314"/>
                  </a:lnTo>
                  <a:lnTo>
                    <a:pt x="1887" y="3449"/>
                  </a:lnTo>
                  <a:lnTo>
                    <a:pt x="1658" y="3592"/>
                  </a:lnTo>
                  <a:lnTo>
                    <a:pt x="1428" y="3736"/>
                  </a:lnTo>
                  <a:lnTo>
                    <a:pt x="1217" y="3880"/>
                  </a:lnTo>
                  <a:lnTo>
                    <a:pt x="1016" y="4023"/>
                  </a:lnTo>
                  <a:lnTo>
                    <a:pt x="834" y="4177"/>
                  </a:lnTo>
                  <a:lnTo>
                    <a:pt x="671" y="4330"/>
                  </a:lnTo>
                  <a:lnTo>
                    <a:pt x="518" y="4483"/>
                  </a:lnTo>
                  <a:lnTo>
                    <a:pt x="384" y="4636"/>
                  </a:lnTo>
                  <a:lnTo>
                    <a:pt x="269" y="4790"/>
                  </a:lnTo>
                  <a:lnTo>
                    <a:pt x="173" y="4952"/>
                  </a:lnTo>
                  <a:lnTo>
                    <a:pt x="106" y="5115"/>
                  </a:lnTo>
                  <a:lnTo>
                    <a:pt x="48" y="5278"/>
                  </a:lnTo>
                  <a:lnTo>
                    <a:pt x="10" y="5441"/>
                  </a:lnTo>
                  <a:lnTo>
                    <a:pt x="1" y="5604"/>
                  </a:lnTo>
                  <a:lnTo>
                    <a:pt x="10" y="5690"/>
                  </a:lnTo>
                  <a:lnTo>
                    <a:pt x="20" y="5776"/>
                  </a:lnTo>
                  <a:lnTo>
                    <a:pt x="29" y="5853"/>
                  </a:lnTo>
                  <a:lnTo>
                    <a:pt x="48" y="5939"/>
                  </a:lnTo>
                  <a:lnTo>
                    <a:pt x="77" y="6025"/>
                  </a:lnTo>
                  <a:lnTo>
                    <a:pt x="115" y="6111"/>
                  </a:lnTo>
                  <a:lnTo>
                    <a:pt x="202" y="6284"/>
                  </a:lnTo>
                  <a:lnTo>
                    <a:pt x="307" y="6456"/>
                  </a:lnTo>
                  <a:lnTo>
                    <a:pt x="259" y="6743"/>
                  </a:lnTo>
                  <a:lnTo>
                    <a:pt x="230" y="7012"/>
                  </a:lnTo>
                  <a:lnTo>
                    <a:pt x="221" y="7280"/>
                  </a:lnTo>
                  <a:lnTo>
                    <a:pt x="221" y="7529"/>
                  </a:lnTo>
                  <a:lnTo>
                    <a:pt x="240" y="7778"/>
                  </a:lnTo>
                  <a:lnTo>
                    <a:pt x="269" y="8008"/>
                  </a:lnTo>
                  <a:lnTo>
                    <a:pt x="317" y="8238"/>
                  </a:lnTo>
                  <a:lnTo>
                    <a:pt x="374" y="8458"/>
                  </a:lnTo>
                  <a:lnTo>
                    <a:pt x="451" y="8669"/>
                  </a:lnTo>
                  <a:lnTo>
                    <a:pt x="547" y="8870"/>
                  </a:lnTo>
                  <a:lnTo>
                    <a:pt x="642" y="9061"/>
                  </a:lnTo>
                  <a:lnTo>
                    <a:pt x="757" y="9253"/>
                  </a:lnTo>
                  <a:lnTo>
                    <a:pt x="882" y="9425"/>
                  </a:lnTo>
                  <a:lnTo>
                    <a:pt x="1025" y="9598"/>
                  </a:lnTo>
                  <a:lnTo>
                    <a:pt x="1169" y="9761"/>
                  </a:lnTo>
                  <a:lnTo>
                    <a:pt x="1332" y="9914"/>
                  </a:lnTo>
                  <a:lnTo>
                    <a:pt x="1504" y="10067"/>
                  </a:lnTo>
                  <a:lnTo>
                    <a:pt x="1677" y="10211"/>
                  </a:lnTo>
                  <a:lnTo>
                    <a:pt x="1868" y="10345"/>
                  </a:lnTo>
                  <a:lnTo>
                    <a:pt x="2069" y="10469"/>
                  </a:lnTo>
                  <a:lnTo>
                    <a:pt x="2271" y="10594"/>
                  </a:lnTo>
                  <a:lnTo>
                    <a:pt x="2491" y="10709"/>
                  </a:lnTo>
                  <a:lnTo>
                    <a:pt x="2711" y="10824"/>
                  </a:lnTo>
                  <a:lnTo>
                    <a:pt x="2941" y="10929"/>
                  </a:lnTo>
                  <a:lnTo>
                    <a:pt x="3180" y="11025"/>
                  </a:lnTo>
                  <a:lnTo>
                    <a:pt x="3420" y="11121"/>
                  </a:lnTo>
                  <a:lnTo>
                    <a:pt x="3669" y="11207"/>
                  </a:lnTo>
                  <a:lnTo>
                    <a:pt x="3918" y="11293"/>
                  </a:lnTo>
                  <a:lnTo>
                    <a:pt x="4177" y="11370"/>
                  </a:lnTo>
                  <a:lnTo>
                    <a:pt x="4435" y="11446"/>
                  </a:lnTo>
                  <a:lnTo>
                    <a:pt x="4972" y="11580"/>
                  </a:lnTo>
                  <a:lnTo>
                    <a:pt x="5527" y="11705"/>
                  </a:lnTo>
                  <a:lnTo>
                    <a:pt x="6083" y="11810"/>
                  </a:lnTo>
                  <a:lnTo>
                    <a:pt x="6638" y="11896"/>
                  </a:lnTo>
                  <a:lnTo>
                    <a:pt x="7203" y="11983"/>
                  </a:lnTo>
                  <a:lnTo>
                    <a:pt x="7768" y="12050"/>
                  </a:lnTo>
                  <a:lnTo>
                    <a:pt x="8324" y="12107"/>
                  </a:lnTo>
                  <a:lnTo>
                    <a:pt x="9397" y="12213"/>
                  </a:lnTo>
                  <a:lnTo>
                    <a:pt x="10412" y="12299"/>
                  </a:lnTo>
                  <a:lnTo>
                    <a:pt x="11331" y="12375"/>
                  </a:lnTo>
                  <a:lnTo>
                    <a:pt x="11743" y="12423"/>
                  </a:lnTo>
                  <a:lnTo>
                    <a:pt x="12126" y="12462"/>
                  </a:lnTo>
                  <a:lnTo>
                    <a:pt x="12471" y="12519"/>
                  </a:lnTo>
                  <a:lnTo>
                    <a:pt x="12768" y="12567"/>
                  </a:lnTo>
                  <a:lnTo>
                    <a:pt x="13898" y="12806"/>
                  </a:lnTo>
                  <a:lnTo>
                    <a:pt x="15393" y="13132"/>
                  </a:lnTo>
                  <a:lnTo>
                    <a:pt x="16235" y="13324"/>
                  </a:lnTo>
                  <a:lnTo>
                    <a:pt x="17117" y="13525"/>
                  </a:lnTo>
                  <a:lnTo>
                    <a:pt x="18007" y="13755"/>
                  </a:lnTo>
                  <a:lnTo>
                    <a:pt x="18889" y="13985"/>
                  </a:lnTo>
                  <a:lnTo>
                    <a:pt x="19760" y="14234"/>
                  </a:lnTo>
                  <a:lnTo>
                    <a:pt x="20182" y="14358"/>
                  </a:lnTo>
                  <a:lnTo>
                    <a:pt x="20584" y="14492"/>
                  </a:lnTo>
                  <a:lnTo>
                    <a:pt x="20977" y="14626"/>
                  </a:lnTo>
                  <a:lnTo>
                    <a:pt x="21350" y="14760"/>
                  </a:lnTo>
                  <a:lnTo>
                    <a:pt x="21695" y="14894"/>
                  </a:lnTo>
                  <a:lnTo>
                    <a:pt x="22030" y="15029"/>
                  </a:lnTo>
                  <a:lnTo>
                    <a:pt x="22337" y="15172"/>
                  </a:lnTo>
                  <a:lnTo>
                    <a:pt x="22614" y="15306"/>
                  </a:lnTo>
                  <a:lnTo>
                    <a:pt x="22854" y="15450"/>
                  </a:lnTo>
                  <a:lnTo>
                    <a:pt x="23074" y="15594"/>
                  </a:lnTo>
                  <a:lnTo>
                    <a:pt x="23256" y="15737"/>
                  </a:lnTo>
                  <a:lnTo>
                    <a:pt x="23333" y="15804"/>
                  </a:lnTo>
                  <a:lnTo>
                    <a:pt x="23400" y="15871"/>
                  </a:lnTo>
                  <a:lnTo>
                    <a:pt x="23457" y="15948"/>
                  </a:lnTo>
                  <a:lnTo>
                    <a:pt x="23505" y="16015"/>
                  </a:lnTo>
                  <a:lnTo>
                    <a:pt x="23534" y="16092"/>
                  </a:lnTo>
                  <a:lnTo>
                    <a:pt x="23563" y="16159"/>
                  </a:lnTo>
                  <a:lnTo>
                    <a:pt x="23601" y="16245"/>
                  </a:lnTo>
                  <a:lnTo>
                    <a:pt x="23649" y="16331"/>
                  </a:lnTo>
                  <a:lnTo>
                    <a:pt x="23706" y="16398"/>
                  </a:lnTo>
                  <a:lnTo>
                    <a:pt x="23783" y="16465"/>
                  </a:lnTo>
                  <a:lnTo>
                    <a:pt x="23869" y="16532"/>
                  </a:lnTo>
                  <a:lnTo>
                    <a:pt x="23965" y="16590"/>
                  </a:lnTo>
                  <a:lnTo>
                    <a:pt x="24080" y="16638"/>
                  </a:lnTo>
                  <a:lnTo>
                    <a:pt x="24204" y="16676"/>
                  </a:lnTo>
                  <a:lnTo>
                    <a:pt x="24338" y="16714"/>
                  </a:lnTo>
                  <a:lnTo>
                    <a:pt x="24482" y="16743"/>
                  </a:lnTo>
                  <a:lnTo>
                    <a:pt x="24635" y="16772"/>
                  </a:lnTo>
                  <a:lnTo>
                    <a:pt x="24798" y="16791"/>
                  </a:lnTo>
                  <a:lnTo>
                    <a:pt x="24971" y="16800"/>
                  </a:lnTo>
                  <a:lnTo>
                    <a:pt x="25153" y="16810"/>
                  </a:lnTo>
                  <a:lnTo>
                    <a:pt x="25536" y="16810"/>
                  </a:lnTo>
                  <a:lnTo>
                    <a:pt x="25948" y="16781"/>
                  </a:lnTo>
                  <a:lnTo>
                    <a:pt x="26388" y="16733"/>
                  </a:lnTo>
                  <a:lnTo>
                    <a:pt x="26838" y="16666"/>
                  </a:lnTo>
                  <a:lnTo>
                    <a:pt x="27317" y="16580"/>
                  </a:lnTo>
                  <a:lnTo>
                    <a:pt x="27796" y="16475"/>
                  </a:lnTo>
                  <a:lnTo>
                    <a:pt x="28285" y="16350"/>
                  </a:lnTo>
                  <a:lnTo>
                    <a:pt x="28783" y="16207"/>
                  </a:lnTo>
                  <a:lnTo>
                    <a:pt x="29271" y="16044"/>
                  </a:lnTo>
                  <a:lnTo>
                    <a:pt x="29760" y="15862"/>
                  </a:lnTo>
                  <a:lnTo>
                    <a:pt x="30239" y="15661"/>
                  </a:lnTo>
                  <a:lnTo>
                    <a:pt x="30708" y="15440"/>
                  </a:lnTo>
                  <a:lnTo>
                    <a:pt x="31158" y="15211"/>
                  </a:lnTo>
                  <a:lnTo>
                    <a:pt x="31378" y="15096"/>
                  </a:lnTo>
                  <a:lnTo>
                    <a:pt x="31589" y="14961"/>
                  </a:lnTo>
                  <a:lnTo>
                    <a:pt x="31800" y="14837"/>
                  </a:lnTo>
                  <a:lnTo>
                    <a:pt x="32001" y="14703"/>
                  </a:lnTo>
                  <a:lnTo>
                    <a:pt x="32193" y="14569"/>
                  </a:lnTo>
                  <a:lnTo>
                    <a:pt x="32375" y="14425"/>
                  </a:lnTo>
                  <a:lnTo>
                    <a:pt x="32556" y="14281"/>
                  </a:lnTo>
                  <a:lnTo>
                    <a:pt x="32729" y="14138"/>
                  </a:lnTo>
                  <a:lnTo>
                    <a:pt x="32882" y="13985"/>
                  </a:lnTo>
                  <a:lnTo>
                    <a:pt x="33035" y="13831"/>
                  </a:lnTo>
                  <a:lnTo>
                    <a:pt x="33179" y="13678"/>
                  </a:lnTo>
                  <a:lnTo>
                    <a:pt x="33304" y="13515"/>
                  </a:lnTo>
                  <a:lnTo>
                    <a:pt x="33428" y="13362"/>
                  </a:lnTo>
                  <a:lnTo>
                    <a:pt x="33533" y="13190"/>
                  </a:lnTo>
                  <a:lnTo>
                    <a:pt x="33629" y="13027"/>
                  </a:lnTo>
                  <a:lnTo>
                    <a:pt x="33706" y="12854"/>
                  </a:lnTo>
                  <a:lnTo>
                    <a:pt x="33782" y="12682"/>
                  </a:lnTo>
                  <a:lnTo>
                    <a:pt x="33830" y="12500"/>
                  </a:lnTo>
                  <a:lnTo>
                    <a:pt x="33878" y="12318"/>
                  </a:lnTo>
                  <a:lnTo>
                    <a:pt x="33907" y="12136"/>
                  </a:lnTo>
                  <a:lnTo>
                    <a:pt x="33917" y="11954"/>
                  </a:lnTo>
                  <a:lnTo>
                    <a:pt x="33917" y="11772"/>
                  </a:lnTo>
                  <a:lnTo>
                    <a:pt x="33897" y="11580"/>
                  </a:lnTo>
                  <a:lnTo>
                    <a:pt x="33859" y="11389"/>
                  </a:lnTo>
                  <a:lnTo>
                    <a:pt x="33821" y="11245"/>
                  </a:lnTo>
                  <a:lnTo>
                    <a:pt x="33782" y="11101"/>
                  </a:lnTo>
                  <a:lnTo>
                    <a:pt x="33735" y="10958"/>
                  </a:lnTo>
                  <a:lnTo>
                    <a:pt x="33677" y="10805"/>
                  </a:lnTo>
                  <a:lnTo>
                    <a:pt x="33543" y="10517"/>
                  </a:lnTo>
                  <a:lnTo>
                    <a:pt x="33390" y="10239"/>
                  </a:lnTo>
                  <a:lnTo>
                    <a:pt x="33217" y="9952"/>
                  </a:lnTo>
                  <a:lnTo>
                    <a:pt x="33026" y="9665"/>
                  </a:lnTo>
                  <a:lnTo>
                    <a:pt x="32806" y="9387"/>
                  </a:lnTo>
                  <a:lnTo>
                    <a:pt x="32566" y="9109"/>
                  </a:lnTo>
                  <a:lnTo>
                    <a:pt x="32307" y="8841"/>
                  </a:lnTo>
                  <a:lnTo>
                    <a:pt x="32039" y="8563"/>
                  </a:lnTo>
                  <a:lnTo>
                    <a:pt x="31742" y="8295"/>
                  </a:lnTo>
                  <a:lnTo>
                    <a:pt x="31436" y="8027"/>
                  </a:lnTo>
                  <a:lnTo>
                    <a:pt x="31110" y="7759"/>
                  </a:lnTo>
                  <a:lnTo>
                    <a:pt x="30765" y="7500"/>
                  </a:lnTo>
                  <a:lnTo>
                    <a:pt x="30411" y="7242"/>
                  </a:lnTo>
                  <a:lnTo>
                    <a:pt x="30047" y="6983"/>
                  </a:lnTo>
                  <a:lnTo>
                    <a:pt x="29664" y="6734"/>
                  </a:lnTo>
                  <a:lnTo>
                    <a:pt x="29281" y="6475"/>
                  </a:lnTo>
                  <a:lnTo>
                    <a:pt x="28878" y="6236"/>
                  </a:lnTo>
                  <a:lnTo>
                    <a:pt x="28467" y="5987"/>
                  </a:lnTo>
                  <a:lnTo>
                    <a:pt x="28045" y="5747"/>
                  </a:lnTo>
                  <a:lnTo>
                    <a:pt x="27614" y="5508"/>
                  </a:lnTo>
                  <a:lnTo>
                    <a:pt x="27174" y="5278"/>
                  </a:lnTo>
                  <a:lnTo>
                    <a:pt x="26733" y="5048"/>
                  </a:lnTo>
                  <a:lnTo>
                    <a:pt x="26283" y="4828"/>
                  </a:lnTo>
                  <a:lnTo>
                    <a:pt x="25833" y="4608"/>
                  </a:lnTo>
                  <a:lnTo>
                    <a:pt x="24913" y="4167"/>
                  </a:lnTo>
                  <a:lnTo>
                    <a:pt x="23984" y="3755"/>
                  </a:lnTo>
                  <a:lnTo>
                    <a:pt x="23055" y="3362"/>
                  </a:lnTo>
                  <a:lnTo>
                    <a:pt x="22126" y="2979"/>
                  </a:lnTo>
                  <a:lnTo>
                    <a:pt x="21206" y="2625"/>
                  </a:lnTo>
                  <a:lnTo>
                    <a:pt x="20316" y="2280"/>
                  </a:lnTo>
                  <a:lnTo>
                    <a:pt x="19434" y="1964"/>
                  </a:lnTo>
                  <a:lnTo>
                    <a:pt x="18592" y="1667"/>
                  </a:lnTo>
                  <a:lnTo>
                    <a:pt x="17787" y="1389"/>
                  </a:lnTo>
                  <a:lnTo>
                    <a:pt x="17030" y="1131"/>
                  </a:lnTo>
                  <a:lnTo>
                    <a:pt x="16322" y="901"/>
                  </a:lnTo>
                  <a:lnTo>
                    <a:pt x="15086" y="518"/>
                  </a:lnTo>
                  <a:lnTo>
                    <a:pt x="14138" y="230"/>
                  </a:lnTo>
                  <a:lnTo>
                    <a:pt x="13525" y="58"/>
                  </a:lnTo>
                  <a:lnTo>
                    <a:pt x="133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6"/>
            <p:cNvSpPr/>
            <p:nvPr/>
          </p:nvSpPr>
          <p:spPr>
            <a:xfrm>
              <a:off x="3800446" y="2426514"/>
              <a:ext cx="754570" cy="1205842"/>
            </a:xfrm>
            <a:custGeom>
              <a:avLst/>
              <a:gdLst/>
              <a:ahLst/>
              <a:cxnLst/>
              <a:rect l="l" t="t" r="r" b="b"/>
              <a:pathLst>
                <a:path w="21254" h="33965" extrusionOk="0">
                  <a:moveTo>
                    <a:pt x="10709" y="0"/>
                  </a:moveTo>
                  <a:lnTo>
                    <a:pt x="10431" y="10"/>
                  </a:lnTo>
                  <a:lnTo>
                    <a:pt x="10134" y="10"/>
                  </a:lnTo>
                  <a:lnTo>
                    <a:pt x="9846" y="29"/>
                  </a:lnTo>
                  <a:lnTo>
                    <a:pt x="9550" y="58"/>
                  </a:lnTo>
                  <a:lnTo>
                    <a:pt x="9253" y="96"/>
                  </a:lnTo>
                  <a:lnTo>
                    <a:pt x="8956" y="144"/>
                  </a:lnTo>
                  <a:lnTo>
                    <a:pt x="8649" y="201"/>
                  </a:lnTo>
                  <a:lnTo>
                    <a:pt x="8352" y="268"/>
                  </a:lnTo>
                  <a:lnTo>
                    <a:pt x="8046" y="345"/>
                  </a:lnTo>
                  <a:lnTo>
                    <a:pt x="7749" y="441"/>
                  </a:lnTo>
                  <a:lnTo>
                    <a:pt x="7442" y="556"/>
                  </a:lnTo>
                  <a:lnTo>
                    <a:pt x="7136" y="671"/>
                  </a:lnTo>
                  <a:lnTo>
                    <a:pt x="6839" y="814"/>
                  </a:lnTo>
                  <a:lnTo>
                    <a:pt x="6542" y="958"/>
                  </a:lnTo>
                  <a:lnTo>
                    <a:pt x="6236" y="1130"/>
                  </a:lnTo>
                  <a:lnTo>
                    <a:pt x="5939" y="1312"/>
                  </a:lnTo>
                  <a:lnTo>
                    <a:pt x="5651" y="1513"/>
                  </a:lnTo>
                  <a:lnTo>
                    <a:pt x="5354" y="1734"/>
                  </a:lnTo>
                  <a:lnTo>
                    <a:pt x="5067" y="1973"/>
                  </a:lnTo>
                  <a:lnTo>
                    <a:pt x="4789" y="2232"/>
                  </a:lnTo>
                  <a:lnTo>
                    <a:pt x="4502" y="2510"/>
                  </a:lnTo>
                  <a:lnTo>
                    <a:pt x="4234" y="2807"/>
                  </a:lnTo>
                  <a:lnTo>
                    <a:pt x="3956" y="3123"/>
                  </a:lnTo>
                  <a:lnTo>
                    <a:pt x="3697" y="3467"/>
                  </a:lnTo>
                  <a:lnTo>
                    <a:pt x="3439" y="3831"/>
                  </a:lnTo>
                  <a:lnTo>
                    <a:pt x="3180" y="4215"/>
                  </a:lnTo>
                  <a:lnTo>
                    <a:pt x="2931" y="4626"/>
                  </a:lnTo>
                  <a:lnTo>
                    <a:pt x="2692" y="5057"/>
                  </a:lnTo>
                  <a:lnTo>
                    <a:pt x="2462" y="5517"/>
                  </a:lnTo>
                  <a:lnTo>
                    <a:pt x="2241" y="5996"/>
                  </a:lnTo>
                  <a:lnTo>
                    <a:pt x="2021" y="6513"/>
                  </a:lnTo>
                  <a:lnTo>
                    <a:pt x="1810" y="7050"/>
                  </a:lnTo>
                  <a:lnTo>
                    <a:pt x="1619" y="7605"/>
                  </a:lnTo>
                  <a:lnTo>
                    <a:pt x="1427" y="8199"/>
                  </a:lnTo>
                  <a:lnTo>
                    <a:pt x="1245" y="8822"/>
                  </a:lnTo>
                  <a:lnTo>
                    <a:pt x="1083" y="9473"/>
                  </a:lnTo>
                  <a:lnTo>
                    <a:pt x="920" y="10153"/>
                  </a:lnTo>
                  <a:lnTo>
                    <a:pt x="776" y="10862"/>
                  </a:lnTo>
                  <a:lnTo>
                    <a:pt x="642" y="11609"/>
                  </a:lnTo>
                  <a:lnTo>
                    <a:pt x="517" y="12375"/>
                  </a:lnTo>
                  <a:lnTo>
                    <a:pt x="402" y="13180"/>
                  </a:lnTo>
                  <a:lnTo>
                    <a:pt x="307" y="14022"/>
                  </a:lnTo>
                  <a:lnTo>
                    <a:pt x="220" y="14894"/>
                  </a:lnTo>
                  <a:lnTo>
                    <a:pt x="144" y="15804"/>
                  </a:lnTo>
                  <a:lnTo>
                    <a:pt x="86" y="16743"/>
                  </a:lnTo>
                  <a:lnTo>
                    <a:pt x="48" y="17720"/>
                  </a:lnTo>
                  <a:lnTo>
                    <a:pt x="19" y="18735"/>
                  </a:lnTo>
                  <a:lnTo>
                    <a:pt x="0" y="19645"/>
                  </a:lnTo>
                  <a:lnTo>
                    <a:pt x="0" y="20516"/>
                  </a:lnTo>
                  <a:lnTo>
                    <a:pt x="19" y="21350"/>
                  </a:lnTo>
                  <a:lnTo>
                    <a:pt x="39" y="22135"/>
                  </a:lnTo>
                  <a:lnTo>
                    <a:pt x="77" y="22892"/>
                  </a:lnTo>
                  <a:lnTo>
                    <a:pt x="115" y="23601"/>
                  </a:lnTo>
                  <a:lnTo>
                    <a:pt x="173" y="24271"/>
                  </a:lnTo>
                  <a:lnTo>
                    <a:pt x="230" y="24913"/>
                  </a:lnTo>
                  <a:lnTo>
                    <a:pt x="297" y="25507"/>
                  </a:lnTo>
                  <a:lnTo>
                    <a:pt x="374" y="26072"/>
                  </a:lnTo>
                  <a:lnTo>
                    <a:pt x="460" y="26608"/>
                  </a:lnTo>
                  <a:lnTo>
                    <a:pt x="546" y="27106"/>
                  </a:lnTo>
                  <a:lnTo>
                    <a:pt x="632" y="27566"/>
                  </a:lnTo>
                  <a:lnTo>
                    <a:pt x="728" y="28007"/>
                  </a:lnTo>
                  <a:lnTo>
                    <a:pt x="824" y="28409"/>
                  </a:lnTo>
                  <a:lnTo>
                    <a:pt x="920" y="28773"/>
                  </a:lnTo>
                  <a:lnTo>
                    <a:pt x="1006" y="29079"/>
                  </a:lnTo>
                  <a:lnTo>
                    <a:pt x="1121" y="29376"/>
                  </a:lnTo>
                  <a:lnTo>
                    <a:pt x="1236" y="29664"/>
                  </a:lnTo>
                  <a:lnTo>
                    <a:pt x="1379" y="29941"/>
                  </a:lnTo>
                  <a:lnTo>
                    <a:pt x="1533" y="30210"/>
                  </a:lnTo>
                  <a:lnTo>
                    <a:pt x="1705" y="30468"/>
                  </a:lnTo>
                  <a:lnTo>
                    <a:pt x="1887" y="30717"/>
                  </a:lnTo>
                  <a:lnTo>
                    <a:pt x="2079" y="30957"/>
                  </a:lnTo>
                  <a:lnTo>
                    <a:pt x="2289" y="31186"/>
                  </a:lnTo>
                  <a:lnTo>
                    <a:pt x="2510" y="31407"/>
                  </a:lnTo>
                  <a:lnTo>
                    <a:pt x="2740" y="31608"/>
                  </a:lnTo>
                  <a:lnTo>
                    <a:pt x="2989" y="31799"/>
                  </a:lnTo>
                  <a:lnTo>
                    <a:pt x="3238" y="31981"/>
                  </a:lnTo>
                  <a:lnTo>
                    <a:pt x="3506" y="32144"/>
                  </a:lnTo>
                  <a:lnTo>
                    <a:pt x="3784" y="32298"/>
                  </a:lnTo>
                  <a:lnTo>
                    <a:pt x="4061" y="32432"/>
                  </a:lnTo>
                  <a:lnTo>
                    <a:pt x="4626" y="32671"/>
                  </a:lnTo>
                  <a:lnTo>
                    <a:pt x="5172" y="32882"/>
                  </a:lnTo>
                  <a:lnTo>
                    <a:pt x="5718" y="33073"/>
                  </a:lnTo>
                  <a:lnTo>
                    <a:pt x="6264" y="33246"/>
                  </a:lnTo>
                  <a:lnTo>
                    <a:pt x="6791" y="33399"/>
                  </a:lnTo>
                  <a:lnTo>
                    <a:pt x="7318" y="33533"/>
                  </a:lnTo>
                  <a:lnTo>
                    <a:pt x="7835" y="33648"/>
                  </a:lnTo>
                  <a:lnTo>
                    <a:pt x="8343" y="33744"/>
                  </a:lnTo>
                  <a:lnTo>
                    <a:pt x="8841" y="33820"/>
                  </a:lnTo>
                  <a:lnTo>
                    <a:pt x="9339" y="33878"/>
                  </a:lnTo>
                  <a:lnTo>
                    <a:pt x="9818" y="33916"/>
                  </a:lnTo>
                  <a:lnTo>
                    <a:pt x="10297" y="33945"/>
                  </a:lnTo>
                  <a:lnTo>
                    <a:pt x="10766" y="33964"/>
                  </a:lnTo>
                  <a:lnTo>
                    <a:pt x="11235" y="33955"/>
                  </a:lnTo>
                  <a:lnTo>
                    <a:pt x="11685" y="33945"/>
                  </a:lnTo>
                  <a:lnTo>
                    <a:pt x="12126" y="33916"/>
                  </a:lnTo>
                  <a:lnTo>
                    <a:pt x="12567" y="33868"/>
                  </a:lnTo>
                  <a:lnTo>
                    <a:pt x="12988" y="33820"/>
                  </a:lnTo>
                  <a:lnTo>
                    <a:pt x="13410" y="33753"/>
                  </a:lnTo>
                  <a:lnTo>
                    <a:pt x="13821" y="33686"/>
                  </a:lnTo>
                  <a:lnTo>
                    <a:pt x="14214" y="33600"/>
                  </a:lnTo>
                  <a:lnTo>
                    <a:pt x="14607" y="33504"/>
                  </a:lnTo>
                  <a:lnTo>
                    <a:pt x="14990" y="33409"/>
                  </a:lnTo>
                  <a:lnTo>
                    <a:pt x="15363" y="33294"/>
                  </a:lnTo>
                  <a:lnTo>
                    <a:pt x="15718" y="33179"/>
                  </a:lnTo>
                  <a:lnTo>
                    <a:pt x="16072" y="33064"/>
                  </a:lnTo>
                  <a:lnTo>
                    <a:pt x="16417" y="32930"/>
                  </a:lnTo>
                  <a:lnTo>
                    <a:pt x="16752" y="32805"/>
                  </a:lnTo>
                  <a:lnTo>
                    <a:pt x="17068" y="32662"/>
                  </a:lnTo>
                  <a:lnTo>
                    <a:pt x="17384" y="32527"/>
                  </a:lnTo>
                  <a:lnTo>
                    <a:pt x="17681" y="32384"/>
                  </a:lnTo>
                  <a:lnTo>
                    <a:pt x="17969" y="32240"/>
                  </a:lnTo>
                  <a:lnTo>
                    <a:pt x="18199" y="32116"/>
                  </a:lnTo>
                  <a:lnTo>
                    <a:pt x="18409" y="31981"/>
                  </a:lnTo>
                  <a:lnTo>
                    <a:pt x="18610" y="31847"/>
                  </a:lnTo>
                  <a:lnTo>
                    <a:pt x="18802" y="31704"/>
                  </a:lnTo>
                  <a:lnTo>
                    <a:pt x="18984" y="31550"/>
                  </a:lnTo>
                  <a:lnTo>
                    <a:pt x="19156" y="31388"/>
                  </a:lnTo>
                  <a:lnTo>
                    <a:pt x="19319" y="31215"/>
                  </a:lnTo>
                  <a:lnTo>
                    <a:pt x="19472" y="31043"/>
                  </a:lnTo>
                  <a:lnTo>
                    <a:pt x="19616" y="30861"/>
                  </a:lnTo>
                  <a:lnTo>
                    <a:pt x="19750" y="30679"/>
                  </a:lnTo>
                  <a:lnTo>
                    <a:pt x="19884" y="30478"/>
                  </a:lnTo>
                  <a:lnTo>
                    <a:pt x="19999" y="30286"/>
                  </a:lnTo>
                  <a:lnTo>
                    <a:pt x="20114" y="30075"/>
                  </a:lnTo>
                  <a:lnTo>
                    <a:pt x="20220" y="29865"/>
                  </a:lnTo>
                  <a:lnTo>
                    <a:pt x="20315" y="29654"/>
                  </a:lnTo>
                  <a:lnTo>
                    <a:pt x="20411" y="29434"/>
                  </a:lnTo>
                  <a:lnTo>
                    <a:pt x="20488" y="29213"/>
                  </a:lnTo>
                  <a:lnTo>
                    <a:pt x="20564" y="28984"/>
                  </a:lnTo>
                  <a:lnTo>
                    <a:pt x="20641" y="28754"/>
                  </a:lnTo>
                  <a:lnTo>
                    <a:pt x="20708" y="28514"/>
                  </a:lnTo>
                  <a:lnTo>
                    <a:pt x="20766" y="28284"/>
                  </a:lnTo>
                  <a:lnTo>
                    <a:pt x="20823" y="28035"/>
                  </a:lnTo>
                  <a:lnTo>
                    <a:pt x="20919" y="27547"/>
                  </a:lnTo>
                  <a:lnTo>
                    <a:pt x="20995" y="27049"/>
                  </a:lnTo>
                  <a:lnTo>
                    <a:pt x="21053" y="26541"/>
                  </a:lnTo>
                  <a:lnTo>
                    <a:pt x="21101" y="26033"/>
                  </a:lnTo>
                  <a:lnTo>
                    <a:pt x="21139" y="25526"/>
                  </a:lnTo>
                  <a:lnTo>
                    <a:pt x="21187" y="24434"/>
                  </a:lnTo>
                  <a:lnTo>
                    <a:pt x="21216" y="23811"/>
                  </a:lnTo>
                  <a:lnTo>
                    <a:pt x="21235" y="23150"/>
                  </a:lnTo>
                  <a:lnTo>
                    <a:pt x="21244" y="22432"/>
                  </a:lnTo>
                  <a:lnTo>
                    <a:pt x="21254" y="21675"/>
                  </a:lnTo>
                  <a:lnTo>
                    <a:pt x="21254" y="20880"/>
                  </a:lnTo>
                  <a:lnTo>
                    <a:pt x="21254" y="20047"/>
                  </a:lnTo>
                  <a:lnTo>
                    <a:pt x="21235" y="19185"/>
                  </a:lnTo>
                  <a:lnTo>
                    <a:pt x="21206" y="18285"/>
                  </a:lnTo>
                  <a:lnTo>
                    <a:pt x="21168" y="17356"/>
                  </a:lnTo>
                  <a:lnTo>
                    <a:pt x="21110" y="16398"/>
                  </a:lnTo>
                  <a:lnTo>
                    <a:pt x="21043" y="15421"/>
                  </a:lnTo>
                  <a:lnTo>
                    <a:pt x="20967" y="14415"/>
                  </a:lnTo>
                  <a:lnTo>
                    <a:pt x="20871" y="13390"/>
                  </a:lnTo>
                  <a:lnTo>
                    <a:pt x="20756" y="12356"/>
                  </a:lnTo>
                  <a:lnTo>
                    <a:pt x="20631" y="11398"/>
                  </a:lnTo>
                  <a:lnTo>
                    <a:pt x="20497" y="10488"/>
                  </a:lnTo>
                  <a:lnTo>
                    <a:pt x="20344" y="9636"/>
                  </a:lnTo>
                  <a:lnTo>
                    <a:pt x="20191" y="8841"/>
                  </a:lnTo>
                  <a:lnTo>
                    <a:pt x="20018" y="8084"/>
                  </a:lnTo>
                  <a:lnTo>
                    <a:pt x="19836" y="7385"/>
                  </a:lnTo>
                  <a:lnTo>
                    <a:pt x="19645" y="6724"/>
                  </a:lnTo>
                  <a:lnTo>
                    <a:pt x="19453" y="6111"/>
                  </a:lnTo>
                  <a:lnTo>
                    <a:pt x="19243" y="5536"/>
                  </a:lnTo>
                  <a:lnTo>
                    <a:pt x="19032" y="5009"/>
                  </a:lnTo>
                  <a:lnTo>
                    <a:pt x="18821" y="4521"/>
                  </a:lnTo>
                  <a:lnTo>
                    <a:pt x="18601" y="4071"/>
                  </a:lnTo>
                  <a:lnTo>
                    <a:pt x="18371" y="3649"/>
                  </a:lnTo>
                  <a:lnTo>
                    <a:pt x="18151" y="3276"/>
                  </a:lnTo>
                  <a:lnTo>
                    <a:pt x="17921" y="2921"/>
                  </a:lnTo>
                  <a:lnTo>
                    <a:pt x="17691" y="2605"/>
                  </a:lnTo>
                  <a:lnTo>
                    <a:pt x="17461" y="2328"/>
                  </a:lnTo>
                  <a:lnTo>
                    <a:pt x="17231" y="2069"/>
                  </a:lnTo>
                  <a:lnTo>
                    <a:pt x="17001" y="1839"/>
                  </a:lnTo>
                  <a:lnTo>
                    <a:pt x="16781" y="1628"/>
                  </a:lnTo>
                  <a:lnTo>
                    <a:pt x="16561" y="1456"/>
                  </a:lnTo>
                  <a:lnTo>
                    <a:pt x="16340" y="1293"/>
                  </a:lnTo>
                  <a:lnTo>
                    <a:pt x="16130" y="1159"/>
                  </a:lnTo>
                  <a:lnTo>
                    <a:pt x="15929" y="1035"/>
                  </a:lnTo>
                  <a:lnTo>
                    <a:pt x="15727" y="929"/>
                  </a:lnTo>
                  <a:lnTo>
                    <a:pt x="15536" y="843"/>
                  </a:lnTo>
                  <a:lnTo>
                    <a:pt x="15354" y="776"/>
                  </a:lnTo>
                  <a:lnTo>
                    <a:pt x="15181" y="709"/>
                  </a:lnTo>
                  <a:lnTo>
                    <a:pt x="15019" y="661"/>
                  </a:lnTo>
                  <a:lnTo>
                    <a:pt x="14875" y="623"/>
                  </a:lnTo>
                  <a:lnTo>
                    <a:pt x="14607" y="565"/>
                  </a:lnTo>
                  <a:lnTo>
                    <a:pt x="13908" y="412"/>
                  </a:lnTo>
                  <a:lnTo>
                    <a:pt x="13496" y="326"/>
                  </a:lnTo>
                  <a:lnTo>
                    <a:pt x="13046" y="240"/>
                  </a:lnTo>
                  <a:lnTo>
                    <a:pt x="12576" y="163"/>
                  </a:lnTo>
                  <a:lnTo>
                    <a:pt x="12069" y="96"/>
                  </a:lnTo>
                  <a:lnTo>
                    <a:pt x="11542" y="38"/>
                  </a:lnTo>
                  <a:lnTo>
                    <a:pt x="11274" y="19"/>
                  </a:lnTo>
                  <a:lnTo>
                    <a:pt x="10996" y="10"/>
                  </a:lnTo>
                  <a:lnTo>
                    <a:pt x="10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6"/>
            <p:cNvSpPr/>
            <p:nvPr/>
          </p:nvSpPr>
          <p:spPr>
            <a:xfrm>
              <a:off x="4210168" y="2562520"/>
              <a:ext cx="792345" cy="706642"/>
            </a:xfrm>
            <a:custGeom>
              <a:avLst/>
              <a:gdLst/>
              <a:ahLst/>
              <a:cxnLst/>
              <a:rect l="l" t="t" r="r" b="b"/>
              <a:pathLst>
                <a:path w="22318" h="19904" extrusionOk="0">
                  <a:moveTo>
                    <a:pt x="3602" y="0"/>
                  </a:moveTo>
                  <a:lnTo>
                    <a:pt x="3353" y="10"/>
                  </a:lnTo>
                  <a:lnTo>
                    <a:pt x="3095" y="29"/>
                  </a:lnTo>
                  <a:lnTo>
                    <a:pt x="2845" y="77"/>
                  </a:lnTo>
                  <a:lnTo>
                    <a:pt x="2596" y="154"/>
                  </a:lnTo>
                  <a:lnTo>
                    <a:pt x="2357" y="240"/>
                  </a:lnTo>
                  <a:lnTo>
                    <a:pt x="2118" y="355"/>
                  </a:lnTo>
                  <a:lnTo>
                    <a:pt x="1888" y="498"/>
                  </a:lnTo>
                  <a:lnTo>
                    <a:pt x="1658" y="652"/>
                  </a:lnTo>
                  <a:lnTo>
                    <a:pt x="1447" y="834"/>
                  </a:lnTo>
                  <a:lnTo>
                    <a:pt x="1236" y="1035"/>
                  </a:lnTo>
                  <a:lnTo>
                    <a:pt x="1045" y="1255"/>
                  </a:lnTo>
                  <a:lnTo>
                    <a:pt x="853" y="1495"/>
                  </a:lnTo>
                  <a:lnTo>
                    <a:pt x="767" y="1629"/>
                  </a:lnTo>
                  <a:lnTo>
                    <a:pt x="690" y="1763"/>
                  </a:lnTo>
                  <a:lnTo>
                    <a:pt x="604" y="1897"/>
                  </a:lnTo>
                  <a:lnTo>
                    <a:pt x="528" y="2050"/>
                  </a:lnTo>
                  <a:lnTo>
                    <a:pt x="461" y="2194"/>
                  </a:lnTo>
                  <a:lnTo>
                    <a:pt x="394" y="2347"/>
                  </a:lnTo>
                  <a:lnTo>
                    <a:pt x="326" y="2510"/>
                  </a:lnTo>
                  <a:lnTo>
                    <a:pt x="269" y="2673"/>
                  </a:lnTo>
                  <a:lnTo>
                    <a:pt x="212" y="2845"/>
                  </a:lnTo>
                  <a:lnTo>
                    <a:pt x="164" y="3017"/>
                  </a:lnTo>
                  <a:lnTo>
                    <a:pt x="116" y="3199"/>
                  </a:lnTo>
                  <a:lnTo>
                    <a:pt x="77" y="3391"/>
                  </a:lnTo>
                  <a:lnTo>
                    <a:pt x="39" y="3583"/>
                  </a:lnTo>
                  <a:lnTo>
                    <a:pt x="10" y="3774"/>
                  </a:lnTo>
                  <a:lnTo>
                    <a:pt x="1" y="3908"/>
                  </a:lnTo>
                  <a:lnTo>
                    <a:pt x="1" y="4062"/>
                  </a:lnTo>
                  <a:lnTo>
                    <a:pt x="20" y="4224"/>
                  </a:lnTo>
                  <a:lnTo>
                    <a:pt x="49" y="4406"/>
                  </a:lnTo>
                  <a:lnTo>
                    <a:pt x="87" y="4598"/>
                  </a:lnTo>
                  <a:lnTo>
                    <a:pt x="144" y="4799"/>
                  </a:lnTo>
                  <a:lnTo>
                    <a:pt x="202" y="5019"/>
                  </a:lnTo>
                  <a:lnTo>
                    <a:pt x="279" y="5249"/>
                  </a:lnTo>
                  <a:lnTo>
                    <a:pt x="365" y="5498"/>
                  </a:lnTo>
                  <a:lnTo>
                    <a:pt x="470" y="5747"/>
                  </a:lnTo>
                  <a:lnTo>
                    <a:pt x="690" y="6284"/>
                  </a:lnTo>
                  <a:lnTo>
                    <a:pt x="949" y="6868"/>
                  </a:lnTo>
                  <a:lnTo>
                    <a:pt x="1246" y="7471"/>
                  </a:lnTo>
                  <a:lnTo>
                    <a:pt x="1581" y="8103"/>
                  </a:lnTo>
                  <a:lnTo>
                    <a:pt x="1936" y="8764"/>
                  </a:lnTo>
                  <a:lnTo>
                    <a:pt x="2309" y="9444"/>
                  </a:lnTo>
                  <a:lnTo>
                    <a:pt x="2711" y="10134"/>
                  </a:lnTo>
                  <a:lnTo>
                    <a:pt x="3133" y="10843"/>
                  </a:lnTo>
                  <a:lnTo>
                    <a:pt x="3573" y="11542"/>
                  </a:lnTo>
                  <a:lnTo>
                    <a:pt x="4014" y="12251"/>
                  </a:lnTo>
                  <a:lnTo>
                    <a:pt x="4474" y="12960"/>
                  </a:lnTo>
                  <a:lnTo>
                    <a:pt x="4934" y="13649"/>
                  </a:lnTo>
                  <a:lnTo>
                    <a:pt x="5403" y="14329"/>
                  </a:lnTo>
                  <a:lnTo>
                    <a:pt x="5872" y="14990"/>
                  </a:lnTo>
                  <a:lnTo>
                    <a:pt x="6332" y="15632"/>
                  </a:lnTo>
                  <a:lnTo>
                    <a:pt x="6792" y="16245"/>
                  </a:lnTo>
                  <a:lnTo>
                    <a:pt x="7232" y="16829"/>
                  </a:lnTo>
                  <a:lnTo>
                    <a:pt x="7663" y="17375"/>
                  </a:lnTo>
                  <a:lnTo>
                    <a:pt x="8085" y="17883"/>
                  </a:lnTo>
                  <a:lnTo>
                    <a:pt x="8487" y="18342"/>
                  </a:lnTo>
                  <a:lnTo>
                    <a:pt x="8861" y="18754"/>
                  </a:lnTo>
                  <a:lnTo>
                    <a:pt x="9215" y="19109"/>
                  </a:lnTo>
                  <a:lnTo>
                    <a:pt x="9378" y="19262"/>
                  </a:lnTo>
                  <a:lnTo>
                    <a:pt x="9541" y="19396"/>
                  </a:lnTo>
                  <a:lnTo>
                    <a:pt x="9684" y="19521"/>
                  </a:lnTo>
                  <a:lnTo>
                    <a:pt x="9828" y="19636"/>
                  </a:lnTo>
                  <a:lnTo>
                    <a:pt x="9962" y="19722"/>
                  </a:lnTo>
                  <a:lnTo>
                    <a:pt x="10087" y="19798"/>
                  </a:lnTo>
                  <a:lnTo>
                    <a:pt x="10201" y="19856"/>
                  </a:lnTo>
                  <a:lnTo>
                    <a:pt x="10307" y="19885"/>
                  </a:lnTo>
                  <a:lnTo>
                    <a:pt x="10403" y="19904"/>
                  </a:lnTo>
                  <a:lnTo>
                    <a:pt x="10489" y="19904"/>
                  </a:lnTo>
                  <a:lnTo>
                    <a:pt x="10585" y="19885"/>
                  </a:lnTo>
                  <a:lnTo>
                    <a:pt x="10690" y="19846"/>
                  </a:lnTo>
                  <a:lnTo>
                    <a:pt x="10939" y="19760"/>
                  </a:lnTo>
                  <a:lnTo>
                    <a:pt x="11226" y="19626"/>
                  </a:lnTo>
                  <a:lnTo>
                    <a:pt x="11542" y="19463"/>
                  </a:lnTo>
                  <a:lnTo>
                    <a:pt x="11906" y="19262"/>
                  </a:lnTo>
                  <a:lnTo>
                    <a:pt x="12289" y="19042"/>
                  </a:lnTo>
                  <a:lnTo>
                    <a:pt x="12711" y="18793"/>
                  </a:lnTo>
                  <a:lnTo>
                    <a:pt x="13142" y="18515"/>
                  </a:lnTo>
                  <a:lnTo>
                    <a:pt x="13602" y="18218"/>
                  </a:lnTo>
                  <a:lnTo>
                    <a:pt x="14081" y="17902"/>
                  </a:lnTo>
                  <a:lnTo>
                    <a:pt x="15077" y="17222"/>
                  </a:lnTo>
                  <a:lnTo>
                    <a:pt x="16092" y="16503"/>
                  </a:lnTo>
                  <a:lnTo>
                    <a:pt x="17117" y="15776"/>
                  </a:lnTo>
                  <a:lnTo>
                    <a:pt x="18123" y="15048"/>
                  </a:lnTo>
                  <a:lnTo>
                    <a:pt x="19080" y="14339"/>
                  </a:lnTo>
                  <a:lnTo>
                    <a:pt x="20737" y="13094"/>
                  </a:lnTo>
                  <a:lnTo>
                    <a:pt x="21887" y="12222"/>
                  </a:lnTo>
                  <a:lnTo>
                    <a:pt x="22318" y="11896"/>
                  </a:lnTo>
                  <a:lnTo>
                    <a:pt x="22318" y="11762"/>
                  </a:lnTo>
                  <a:lnTo>
                    <a:pt x="22308" y="11609"/>
                  </a:lnTo>
                  <a:lnTo>
                    <a:pt x="22279" y="11456"/>
                  </a:lnTo>
                  <a:lnTo>
                    <a:pt x="22241" y="11283"/>
                  </a:lnTo>
                  <a:lnTo>
                    <a:pt x="22184" y="11111"/>
                  </a:lnTo>
                  <a:lnTo>
                    <a:pt x="22126" y="10939"/>
                  </a:lnTo>
                  <a:lnTo>
                    <a:pt x="22050" y="10776"/>
                  </a:lnTo>
                  <a:lnTo>
                    <a:pt x="21973" y="10603"/>
                  </a:lnTo>
                  <a:lnTo>
                    <a:pt x="21887" y="10450"/>
                  </a:lnTo>
                  <a:lnTo>
                    <a:pt x="21791" y="10306"/>
                  </a:lnTo>
                  <a:lnTo>
                    <a:pt x="21695" y="10172"/>
                  </a:lnTo>
                  <a:lnTo>
                    <a:pt x="21599" y="10067"/>
                  </a:lnTo>
                  <a:lnTo>
                    <a:pt x="21513" y="9981"/>
                  </a:lnTo>
                  <a:lnTo>
                    <a:pt x="21417" y="9914"/>
                  </a:lnTo>
                  <a:lnTo>
                    <a:pt x="21379" y="9885"/>
                  </a:lnTo>
                  <a:lnTo>
                    <a:pt x="21331" y="9875"/>
                  </a:lnTo>
                  <a:lnTo>
                    <a:pt x="21293" y="9866"/>
                  </a:lnTo>
                  <a:lnTo>
                    <a:pt x="21255" y="9866"/>
                  </a:lnTo>
                  <a:lnTo>
                    <a:pt x="20967" y="10038"/>
                  </a:lnTo>
                  <a:lnTo>
                    <a:pt x="20201" y="10498"/>
                  </a:lnTo>
                  <a:lnTo>
                    <a:pt x="19684" y="10795"/>
                  </a:lnTo>
                  <a:lnTo>
                    <a:pt x="19090" y="11140"/>
                  </a:lnTo>
                  <a:lnTo>
                    <a:pt x="18439" y="11494"/>
                  </a:lnTo>
                  <a:lnTo>
                    <a:pt x="17749" y="11868"/>
                  </a:lnTo>
                  <a:lnTo>
                    <a:pt x="17040" y="12241"/>
                  </a:lnTo>
                  <a:lnTo>
                    <a:pt x="16322" y="12605"/>
                  </a:lnTo>
                  <a:lnTo>
                    <a:pt x="15604" y="12950"/>
                  </a:lnTo>
                  <a:lnTo>
                    <a:pt x="15259" y="13103"/>
                  </a:lnTo>
                  <a:lnTo>
                    <a:pt x="14923" y="13247"/>
                  </a:lnTo>
                  <a:lnTo>
                    <a:pt x="14598" y="13391"/>
                  </a:lnTo>
                  <a:lnTo>
                    <a:pt x="14282" y="13506"/>
                  </a:lnTo>
                  <a:lnTo>
                    <a:pt x="13975" y="13620"/>
                  </a:lnTo>
                  <a:lnTo>
                    <a:pt x="13688" y="13707"/>
                  </a:lnTo>
                  <a:lnTo>
                    <a:pt x="13420" y="13783"/>
                  </a:lnTo>
                  <a:lnTo>
                    <a:pt x="13171" y="13841"/>
                  </a:lnTo>
                  <a:lnTo>
                    <a:pt x="12950" y="13879"/>
                  </a:lnTo>
                  <a:lnTo>
                    <a:pt x="12749" y="13889"/>
                  </a:lnTo>
                  <a:lnTo>
                    <a:pt x="12730" y="13879"/>
                  </a:lnTo>
                  <a:lnTo>
                    <a:pt x="12701" y="13860"/>
                  </a:lnTo>
                  <a:lnTo>
                    <a:pt x="12615" y="13764"/>
                  </a:lnTo>
                  <a:lnTo>
                    <a:pt x="12510" y="13611"/>
                  </a:lnTo>
                  <a:lnTo>
                    <a:pt x="12376" y="13400"/>
                  </a:lnTo>
                  <a:lnTo>
                    <a:pt x="12031" y="12835"/>
                  </a:lnTo>
                  <a:lnTo>
                    <a:pt x="11619" y="12098"/>
                  </a:lnTo>
                  <a:lnTo>
                    <a:pt x="11131" y="11226"/>
                  </a:lnTo>
                  <a:lnTo>
                    <a:pt x="10604" y="10249"/>
                  </a:lnTo>
                  <a:lnTo>
                    <a:pt x="9474" y="8113"/>
                  </a:lnTo>
                  <a:lnTo>
                    <a:pt x="8353" y="5968"/>
                  </a:lnTo>
                  <a:lnTo>
                    <a:pt x="7376" y="4071"/>
                  </a:lnTo>
                  <a:lnTo>
                    <a:pt x="6667" y="2682"/>
                  </a:lnTo>
                  <a:lnTo>
                    <a:pt x="6361" y="2069"/>
                  </a:lnTo>
                  <a:lnTo>
                    <a:pt x="6284" y="1916"/>
                  </a:lnTo>
                  <a:lnTo>
                    <a:pt x="6217" y="1763"/>
                  </a:lnTo>
                  <a:lnTo>
                    <a:pt x="6131" y="1619"/>
                  </a:lnTo>
                  <a:lnTo>
                    <a:pt x="6054" y="1485"/>
                  </a:lnTo>
                  <a:lnTo>
                    <a:pt x="5968" y="1360"/>
                  </a:lnTo>
                  <a:lnTo>
                    <a:pt x="5872" y="1236"/>
                  </a:lnTo>
                  <a:lnTo>
                    <a:pt x="5776" y="1121"/>
                  </a:lnTo>
                  <a:lnTo>
                    <a:pt x="5681" y="1006"/>
                  </a:lnTo>
                  <a:lnTo>
                    <a:pt x="5585" y="901"/>
                  </a:lnTo>
                  <a:lnTo>
                    <a:pt x="5479" y="795"/>
                  </a:lnTo>
                  <a:lnTo>
                    <a:pt x="5384" y="709"/>
                  </a:lnTo>
                  <a:lnTo>
                    <a:pt x="5269" y="623"/>
                  </a:lnTo>
                  <a:lnTo>
                    <a:pt x="5163" y="537"/>
                  </a:lnTo>
                  <a:lnTo>
                    <a:pt x="5048" y="460"/>
                  </a:lnTo>
                  <a:lnTo>
                    <a:pt x="4934" y="393"/>
                  </a:lnTo>
                  <a:lnTo>
                    <a:pt x="4819" y="326"/>
                  </a:lnTo>
                  <a:lnTo>
                    <a:pt x="4704" y="269"/>
                  </a:lnTo>
                  <a:lnTo>
                    <a:pt x="4589" y="211"/>
                  </a:lnTo>
                  <a:lnTo>
                    <a:pt x="4464" y="173"/>
                  </a:lnTo>
                  <a:lnTo>
                    <a:pt x="4349" y="125"/>
                  </a:lnTo>
                  <a:lnTo>
                    <a:pt x="4225" y="96"/>
                  </a:lnTo>
                  <a:lnTo>
                    <a:pt x="4100" y="67"/>
                  </a:lnTo>
                  <a:lnTo>
                    <a:pt x="3976" y="39"/>
                  </a:lnTo>
                  <a:lnTo>
                    <a:pt x="3851" y="20"/>
                  </a:lnTo>
                  <a:lnTo>
                    <a:pt x="36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6"/>
            <p:cNvSpPr/>
            <p:nvPr/>
          </p:nvSpPr>
          <p:spPr>
            <a:xfrm>
              <a:off x="4068730" y="3625822"/>
              <a:ext cx="995348" cy="923917"/>
            </a:xfrm>
            <a:custGeom>
              <a:avLst/>
              <a:gdLst/>
              <a:ahLst/>
              <a:cxnLst/>
              <a:rect l="l" t="t" r="r" b="b"/>
              <a:pathLst>
                <a:path w="28036" h="26024" extrusionOk="0">
                  <a:moveTo>
                    <a:pt x="16044" y="0"/>
                  </a:moveTo>
                  <a:lnTo>
                    <a:pt x="0" y="24453"/>
                  </a:lnTo>
                  <a:lnTo>
                    <a:pt x="2213" y="26024"/>
                  </a:lnTo>
                  <a:lnTo>
                    <a:pt x="28035" y="3640"/>
                  </a:lnTo>
                  <a:lnTo>
                    <a:pt x="1604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6"/>
            <p:cNvSpPr/>
            <p:nvPr/>
          </p:nvSpPr>
          <p:spPr>
            <a:xfrm>
              <a:off x="3800446" y="2784226"/>
              <a:ext cx="646465" cy="598501"/>
            </a:xfrm>
            <a:custGeom>
              <a:avLst/>
              <a:gdLst/>
              <a:ahLst/>
              <a:cxnLst/>
              <a:rect l="l" t="t" r="r" b="b"/>
              <a:pathLst>
                <a:path w="18209" h="16858" extrusionOk="0">
                  <a:moveTo>
                    <a:pt x="3161" y="0"/>
                  </a:moveTo>
                  <a:lnTo>
                    <a:pt x="2998" y="10"/>
                  </a:lnTo>
                  <a:lnTo>
                    <a:pt x="2835" y="19"/>
                  </a:lnTo>
                  <a:lnTo>
                    <a:pt x="2672" y="39"/>
                  </a:lnTo>
                  <a:lnTo>
                    <a:pt x="2519" y="67"/>
                  </a:lnTo>
                  <a:lnTo>
                    <a:pt x="2366" y="106"/>
                  </a:lnTo>
                  <a:lnTo>
                    <a:pt x="2213" y="144"/>
                  </a:lnTo>
                  <a:lnTo>
                    <a:pt x="2069" y="192"/>
                  </a:lnTo>
                  <a:lnTo>
                    <a:pt x="1925" y="249"/>
                  </a:lnTo>
                  <a:lnTo>
                    <a:pt x="1791" y="316"/>
                  </a:lnTo>
                  <a:lnTo>
                    <a:pt x="1648" y="383"/>
                  </a:lnTo>
                  <a:lnTo>
                    <a:pt x="1514" y="460"/>
                  </a:lnTo>
                  <a:lnTo>
                    <a:pt x="1389" y="546"/>
                  </a:lnTo>
                  <a:lnTo>
                    <a:pt x="1265" y="632"/>
                  </a:lnTo>
                  <a:lnTo>
                    <a:pt x="1150" y="728"/>
                  </a:lnTo>
                  <a:lnTo>
                    <a:pt x="1035" y="824"/>
                  </a:lnTo>
                  <a:lnTo>
                    <a:pt x="920" y="929"/>
                  </a:lnTo>
                  <a:lnTo>
                    <a:pt x="814" y="1044"/>
                  </a:lnTo>
                  <a:lnTo>
                    <a:pt x="719" y="1159"/>
                  </a:lnTo>
                  <a:lnTo>
                    <a:pt x="623" y="1274"/>
                  </a:lnTo>
                  <a:lnTo>
                    <a:pt x="537" y="1399"/>
                  </a:lnTo>
                  <a:lnTo>
                    <a:pt x="450" y="1523"/>
                  </a:lnTo>
                  <a:lnTo>
                    <a:pt x="374" y="1657"/>
                  </a:lnTo>
                  <a:lnTo>
                    <a:pt x="307" y="1791"/>
                  </a:lnTo>
                  <a:lnTo>
                    <a:pt x="249" y="1935"/>
                  </a:lnTo>
                  <a:lnTo>
                    <a:pt x="192" y="2079"/>
                  </a:lnTo>
                  <a:lnTo>
                    <a:pt x="134" y="2222"/>
                  </a:lnTo>
                  <a:lnTo>
                    <a:pt x="96" y="2376"/>
                  </a:lnTo>
                  <a:lnTo>
                    <a:pt x="58" y="2529"/>
                  </a:lnTo>
                  <a:lnTo>
                    <a:pt x="29" y="2682"/>
                  </a:lnTo>
                  <a:lnTo>
                    <a:pt x="10" y="2845"/>
                  </a:lnTo>
                  <a:lnTo>
                    <a:pt x="0" y="3008"/>
                  </a:lnTo>
                  <a:lnTo>
                    <a:pt x="0" y="3161"/>
                  </a:lnTo>
                  <a:lnTo>
                    <a:pt x="0" y="13697"/>
                  </a:lnTo>
                  <a:lnTo>
                    <a:pt x="0" y="13860"/>
                  </a:lnTo>
                  <a:lnTo>
                    <a:pt x="10" y="14023"/>
                  </a:lnTo>
                  <a:lnTo>
                    <a:pt x="29" y="14176"/>
                  </a:lnTo>
                  <a:lnTo>
                    <a:pt x="58" y="14329"/>
                  </a:lnTo>
                  <a:lnTo>
                    <a:pt x="96" y="14482"/>
                  </a:lnTo>
                  <a:lnTo>
                    <a:pt x="134" y="14636"/>
                  </a:lnTo>
                  <a:lnTo>
                    <a:pt x="192" y="14779"/>
                  </a:lnTo>
                  <a:lnTo>
                    <a:pt x="249" y="14923"/>
                  </a:lnTo>
                  <a:lnTo>
                    <a:pt x="307" y="15067"/>
                  </a:lnTo>
                  <a:lnTo>
                    <a:pt x="374" y="15201"/>
                  </a:lnTo>
                  <a:lnTo>
                    <a:pt x="450" y="15335"/>
                  </a:lnTo>
                  <a:lnTo>
                    <a:pt x="537" y="15459"/>
                  </a:lnTo>
                  <a:lnTo>
                    <a:pt x="623" y="15584"/>
                  </a:lnTo>
                  <a:lnTo>
                    <a:pt x="719" y="15708"/>
                  </a:lnTo>
                  <a:lnTo>
                    <a:pt x="814" y="15823"/>
                  </a:lnTo>
                  <a:lnTo>
                    <a:pt x="920" y="15929"/>
                  </a:lnTo>
                  <a:lnTo>
                    <a:pt x="1035" y="16034"/>
                  </a:lnTo>
                  <a:lnTo>
                    <a:pt x="1150" y="16139"/>
                  </a:lnTo>
                  <a:lnTo>
                    <a:pt x="1265" y="16226"/>
                  </a:lnTo>
                  <a:lnTo>
                    <a:pt x="1389" y="16321"/>
                  </a:lnTo>
                  <a:lnTo>
                    <a:pt x="1514" y="16398"/>
                  </a:lnTo>
                  <a:lnTo>
                    <a:pt x="1648" y="16475"/>
                  </a:lnTo>
                  <a:lnTo>
                    <a:pt x="1791" y="16542"/>
                  </a:lnTo>
                  <a:lnTo>
                    <a:pt x="1925" y="16609"/>
                  </a:lnTo>
                  <a:lnTo>
                    <a:pt x="2069" y="16666"/>
                  </a:lnTo>
                  <a:lnTo>
                    <a:pt x="2213" y="16714"/>
                  </a:lnTo>
                  <a:lnTo>
                    <a:pt x="2366" y="16762"/>
                  </a:lnTo>
                  <a:lnTo>
                    <a:pt x="2519" y="16791"/>
                  </a:lnTo>
                  <a:lnTo>
                    <a:pt x="2672" y="16819"/>
                  </a:lnTo>
                  <a:lnTo>
                    <a:pt x="2835" y="16839"/>
                  </a:lnTo>
                  <a:lnTo>
                    <a:pt x="2998" y="16848"/>
                  </a:lnTo>
                  <a:lnTo>
                    <a:pt x="3161" y="16858"/>
                  </a:lnTo>
                  <a:lnTo>
                    <a:pt x="15047" y="16858"/>
                  </a:lnTo>
                  <a:lnTo>
                    <a:pt x="15210" y="16848"/>
                  </a:lnTo>
                  <a:lnTo>
                    <a:pt x="15373" y="16839"/>
                  </a:lnTo>
                  <a:lnTo>
                    <a:pt x="15526" y="16819"/>
                  </a:lnTo>
                  <a:lnTo>
                    <a:pt x="15689" y="16791"/>
                  </a:lnTo>
                  <a:lnTo>
                    <a:pt x="15842" y="16762"/>
                  </a:lnTo>
                  <a:lnTo>
                    <a:pt x="15986" y="16714"/>
                  </a:lnTo>
                  <a:lnTo>
                    <a:pt x="16139" y="16666"/>
                  </a:lnTo>
                  <a:lnTo>
                    <a:pt x="16283" y="16609"/>
                  </a:lnTo>
                  <a:lnTo>
                    <a:pt x="16417" y="16542"/>
                  </a:lnTo>
                  <a:lnTo>
                    <a:pt x="16551" y="16475"/>
                  </a:lnTo>
                  <a:lnTo>
                    <a:pt x="16685" y="16398"/>
                  </a:lnTo>
                  <a:lnTo>
                    <a:pt x="16819" y="16321"/>
                  </a:lnTo>
                  <a:lnTo>
                    <a:pt x="16944" y="16226"/>
                  </a:lnTo>
                  <a:lnTo>
                    <a:pt x="17059" y="16139"/>
                  </a:lnTo>
                  <a:lnTo>
                    <a:pt x="17174" y="16034"/>
                  </a:lnTo>
                  <a:lnTo>
                    <a:pt x="17289" y="15929"/>
                  </a:lnTo>
                  <a:lnTo>
                    <a:pt x="17384" y="15823"/>
                  </a:lnTo>
                  <a:lnTo>
                    <a:pt x="17490" y="15708"/>
                  </a:lnTo>
                  <a:lnTo>
                    <a:pt x="17586" y="15584"/>
                  </a:lnTo>
                  <a:lnTo>
                    <a:pt x="17672" y="15459"/>
                  </a:lnTo>
                  <a:lnTo>
                    <a:pt x="17748" y="15335"/>
                  </a:lnTo>
                  <a:lnTo>
                    <a:pt x="17825" y="15201"/>
                  </a:lnTo>
                  <a:lnTo>
                    <a:pt x="17902" y="15067"/>
                  </a:lnTo>
                  <a:lnTo>
                    <a:pt x="17959" y="14923"/>
                  </a:lnTo>
                  <a:lnTo>
                    <a:pt x="18017" y="14779"/>
                  </a:lnTo>
                  <a:lnTo>
                    <a:pt x="18064" y="14636"/>
                  </a:lnTo>
                  <a:lnTo>
                    <a:pt x="18112" y="14482"/>
                  </a:lnTo>
                  <a:lnTo>
                    <a:pt x="18151" y="14329"/>
                  </a:lnTo>
                  <a:lnTo>
                    <a:pt x="18170" y="14176"/>
                  </a:lnTo>
                  <a:lnTo>
                    <a:pt x="18199" y="14023"/>
                  </a:lnTo>
                  <a:lnTo>
                    <a:pt x="18208" y="13860"/>
                  </a:lnTo>
                  <a:lnTo>
                    <a:pt x="18208" y="13697"/>
                  </a:lnTo>
                  <a:lnTo>
                    <a:pt x="18208" y="3161"/>
                  </a:lnTo>
                  <a:lnTo>
                    <a:pt x="18208" y="3008"/>
                  </a:lnTo>
                  <a:lnTo>
                    <a:pt x="18199" y="2845"/>
                  </a:lnTo>
                  <a:lnTo>
                    <a:pt x="18170" y="2682"/>
                  </a:lnTo>
                  <a:lnTo>
                    <a:pt x="18151" y="2529"/>
                  </a:lnTo>
                  <a:lnTo>
                    <a:pt x="18112" y="2376"/>
                  </a:lnTo>
                  <a:lnTo>
                    <a:pt x="18064" y="2222"/>
                  </a:lnTo>
                  <a:lnTo>
                    <a:pt x="18017" y="2079"/>
                  </a:lnTo>
                  <a:lnTo>
                    <a:pt x="17959" y="1935"/>
                  </a:lnTo>
                  <a:lnTo>
                    <a:pt x="17902" y="1791"/>
                  </a:lnTo>
                  <a:lnTo>
                    <a:pt x="17825" y="1657"/>
                  </a:lnTo>
                  <a:lnTo>
                    <a:pt x="17748" y="1523"/>
                  </a:lnTo>
                  <a:lnTo>
                    <a:pt x="17672" y="1399"/>
                  </a:lnTo>
                  <a:lnTo>
                    <a:pt x="17586" y="1274"/>
                  </a:lnTo>
                  <a:lnTo>
                    <a:pt x="17490" y="1159"/>
                  </a:lnTo>
                  <a:lnTo>
                    <a:pt x="17384" y="1044"/>
                  </a:lnTo>
                  <a:lnTo>
                    <a:pt x="17289" y="929"/>
                  </a:lnTo>
                  <a:lnTo>
                    <a:pt x="17174" y="824"/>
                  </a:lnTo>
                  <a:lnTo>
                    <a:pt x="17059" y="728"/>
                  </a:lnTo>
                  <a:lnTo>
                    <a:pt x="16944" y="632"/>
                  </a:lnTo>
                  <a:lnTo>
                    <a:pt x="16819" y="546"/>
                  </a:lnTo>
                  <a:lnTo>
                    <a:pt x="16685" y="460"/>
                  </a:lnTo>
                  <a:lnTo>
                    <a:pt x="16551" y="383"/>
                  </a:lnTo>
                  <a:lnTo>
                    <a:pt x="16417" y="316"/>
                  </a:lnTo>
                  <a:lnTo>
                    <a:pt x="16283" y="249"/>
                  </a:lnTo>
                  <a:lnTo>
                    <a:pt x="16139" y="192"/>
                  </a:lnTo>
                  <a:lnTo>
                    <a:pt x="15986" y="144"/>
                  </a:lnTo>
                  <a:lnTo>
                    <a:pt x="15842" y="106"/>
                  </a:lnTo>
                  <a:lnTo>
                    <a:pt x="15689" y="67"/>
                  </a:lnTo>
                  <a:lnTo>
                    <a:pt x="15526" y="39"/>
                  </a:lnTo>
                  <a:lnTo>
                    <a:pt x="15373" y="19"/>
                  </a:lnTo>
                  <a:lnTo>
                    <a:pt x="15210" y="10"/>
                  </a:lnTo>
                  <a:lnTo>
                    <a:pt x="15047" y="0"/>
                  </a:lnTo>
                  <a:close/>
                </a:path>
              </a:pathLst>
            </a:custGeom>
            <a:solidFill>
              <a:srgbClr val="FFC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6"/>
            <p:cNvSpPr/>
            <p:nvPr/>
          </p:nvSpPr>
          <p:spPr>
            <a:xfrm>
              <a:off x="3800446" y="2855300"/>
              <a:ext cx="646465" cy="598182"/>
            </a:xfrm>
            <a:custGeom>
              <a:avLst/>
              <a:gdLst/>
              <a:ahLst/>
              <a:cxnLst/>
              <a:rect l="l" t="t" r="r" b="b"/>
              <a:pathLst>
                <a:path w="18209" h="16849" extrusionOk="0">
                  <a:moveTo>
                    <a:pt x="2998" y="0"/>
                  </a:moveTo>
                  <a:lnTo>
                    <a:pt x="2835" y="10"/>
                  </a:lnTo>
                  <a:lnTo>
                    <a:pt x="2672" y="29"/>
                  </a:lnTo>
                  <a:lnTo>
                    <a:pt x="2519" y="58"/>
                  </a:lnTo>
                  <a:lnTo>
                    <a:pt x="2366" y="96"/>
                  </a:lnTo>
                  <a:lnTo>
                    <a:pt x="2213" y="134"/>
                  </a:lnTo>
                  <a:lnTo>
                    <a:pt x="2069" y="192"/>
                  </a:lnTo>
                  <a:lnTo>
                    <a:pt x="1925" y="249"/>
                  </a:lnTo>
                  <a:lnTo>
                    <a:pt x="1791" y="307"/>
                  </a:lnTo>
                  <a:lnTo>
                    <a:pt x="1648" y="374"/>
                  </a:lnTo>
                  <a:lnTo>
                    <a:pt x="1514" y="450"/>
                  </a:lnTo>
                  <a:lnTo>
                    <a:pt x="1389" y="537"/>
                  </a:lnTo>
                  <a:lnTo>
                    <a:pt x="1265" y="623"/>
                  </a:lnTo>
                  <a:lnTo>
                    <a:pt x="1150" y="719"/>
                  </a:lnTo>
                  <a:lnTo>
                    <a:pt x="1035" y="814"/>
                  </a:lnTo>
                  <a:lnTo>
                    <a:pt x="920" y="920"/>
                  </a:lnTo>
                  <a:lnTo>
                    <a:pt x="814" y="1035"/>
                  </a:lnTo>
                  <a:lnTo>
                    <a:pt x="719" y="1150"/>
                  </a:lnTo>
                  <a:lnTo>
                    <a:pt x="623" y="1264"/>
                  </a:lnTo>
                  <a:lnTo>
                    <a:pt x="537" y="1389"/>
                  </a:lnTo>
                  <a:lnTo>
                    <a:pt x="450" y="1523"/>
                  </a:lnTo>
                  <a:lnTo>
                    <a:pt x="374" y="1648"/>
                  </a:lnTo>
                  <a:lnTo>
                    <a:pt x="307" y="1791"/>
                  </a:lnTo>
                  <a:lnTo>
                    <a:pt x="249" y="1925"/>
                  </a:lnTo>
                  <a:lnTo>
                    <a:pt x="192" y="2069"/>
                  </a:lnTo>
                  <a:lnTo>
                    <a:pt x="134" y="2222"/>
                  </a:lnTo>
                  <a:lnTo>
                    <a:pt x="96" y="2366"/>
                  </a:lnTo>
                  <a:lnTo>
                    <a:pt x="58" y="2519"/>
                  </a:lnTo>
                  <a:lnTo>
                    <a:pt x="29" y="2672"/>
                  </a:lnTo>
                  <a:lnTo>
                    <a:pt x="10" y="2835"/>
                  </a:lnTo>
                  <a:lnTo>
                    <a:pt x="0" y="2998"/>
                  </a:lnTo>
                  <a:lnTo>
                    <a:pt x="0" y="3161"/>
                  </a:lnTo>
                  <a:lnTo>
                    <a:pt x="0" y="13687"/>
                  </a:lnTo>
                  <a:lnTo>
                    <a:pt x="0" y="13850"/>
                  </a:lnTo>
                  <a:lnTo>
                    <a:pt x="10" y="14013"/>
                  </a:lnTo>
                  <a:lnTo>
                    <a:pt x="29" y="14166"/>
                  </a:lnTo>
                  <a:lnTo>
                    <a:pt x="58" y="14329"/>
                  </a:lnTo>
                  <a:lnTo>
                    <a:pt x="96" y="14482"/>
                  </a:lnTo>
                  <a:lnTo>
                    <a:pt x="134" y="14626"/>
                  </a:lnTo>
                  <a:lnTo>
                    <a:pt x="192" y="14779"/>
                  </a:lnTo>
                  <a:lnTo>
                    <a:pt x="249" y="14923"/>
                  </a:lnTo>
                  <a:lnTo>
                    <a:pt x="307" y="15057"/>
                  </a:lnTo>
                  <a:lnTo>
                    <a:pt x="374" y="15191"/>
                  </a:lnTo>
                  <a:lnTo>
                    <a:pt x="450" y="15325"/>
                  </a:lnTo>
                  <a:lnTo>
                    <a:pt x="537" y="15459"/>
                  </a:lnTo>
                  <a:lnTo>
                    <a:pt x="623" y="15584"/>
                  </a:lnTo>
                  <a:lnTo>
                    <a:pt x="719" y="15699"/>
                  </a:lnTo>
                  <a:lnTo>
                    <a:pt x="814" y="15814"/>
                  </a:lnTo>
                  <a:lnTo>
                    <a:pt x="920" y="15919"/>
                  </a:lnTo>
                  <a:lnTo>
                    <a:pt x="1035" y="16024"/>
                  </a:lnTo>
                  <a:lnTo>
                    <a:pt x="1150" y="16130"/>
                  </a:lnTo>
                  <a:lnTo>
                    <a:pt x="1265" y="16225"/>
                  </a:lnTo>
                  <a:lnTo>
                    <a:pt x="1389" y="16312"/>
                  </a:lnTo>
                  <a:lnTo>
                    <a:pt x="1514" y="16388"/>
                  </a:lnTo>
                  <a:lnTo>
                    <a:pt x="1648" y="16465"/>
                  </a:lnTo>
                  <a:lnTo>
                    <a:pt x="1791" y="16542"/>
                  </a:lnTo>
                  <a:lnTo>
                    <a:pt x="1925" y="16599"/>
                  </a:lnTo>
                  <a:lnTo>
                    <a:pt x="2069" y="16656"/>
                  </a:lnTo>
                  <a:lnTo>
                    <a:pt x="2213" y="16704"/>
                  </a:lnTo>
                  <a:lnTo>
                    <a:pt x="2366" y="16752"/>
                  </a:lnTo>
                  <a:lnTo>
                    <a:pt x="2519" y="16781"/>
                  </a:lnTo>
                  <a:lnTo>
                    <a:pt x="2672" y="16810"/>
                  </a:lnTo>
                  <a:lnTo>
                    <a:pt x="2835" y="16829"/>
                  </a:lnTo>
                  <a:lnTo>
                    <a:pt x="2998" y="16848"/>
                  </a:lnTo>
                  <a:lnTo>
                    <a:pt x="15210" y="16848"/>
                  </a:lnTo>
                  <a:lnTo>
                    <a:pt x="15373" y="16829"/>
                  </a:lnTo>
                  <a:lnTo>
                    <a:pt x="15526" y="16810"/>
                  </a:lnTo>
                  <a:lnTo>
                    <a:pt x="15689" y="16781"/>
                  </a:lnTo>
                  <a:lnTo>
                    <a:pt x="15842" y="16752"/>
                  </a:lnTo>
                  <a:lnTo>
                    <a:pt x="15986" y="16704"/>
                  </a:lnTo>
                  <a:lnTo>
                    <a:pt x="16139" y="16656"/>
                  </a:lnTo>
                  <a:lnTo>
                    <a:pt x="16283" y="16599"/>
                  </a:lnTo>
                  <a:lnTo>
                    <a:pt x="16417" y="16542"/>
                  </a:lnTo>
                  <a:lnTo>
                    <a:pt x="16551" y="16465"/>
                  </a:lnTo>
                  <a:lnTo>
                    <a:pt x="16685" y="16388"/>
                  </a:lnTo>
                  <a:lnTo>
                    <a:pt x="16819" y="16312"/>
                  </a:lnTo>
                  <a:lnTo>
                    <a:pt x="16944" y="16225"/>
                  </a:lnTo>
                  <a:lnTo>
                    <a:pt x="17059" y="16130"/>
                  </a:lnTo>
                  <a:lnTo>
                    <a:pt x="17174" y="16024"/>
                  </a:lnTo>
                  <a:lnTo>
                    <a:pt x="17289" y="15919"/>
                  </a:lnTo>
                  <a:lnTo>
                    <a:pt x="17384" y="15814"/>
                  </a:lnTo>
                  <a:lnTo>
                    <a:pt x="17490" y="15699"/>
                  </a:lnTo>
                  <a:lnTo>
                    <a:pt x="17586" y="15584"/>
                  </a:lnTo>
                  <a:lnTo>
                    <a:pt x="17672" y="15459"/>
                  </a:lnTo>
                  <a:lnTo>
                    <a:pt x="17748" y="15325"/>
                  </a:lnTo>
                  <a:lnTo>
                    <a:pt x="17825" y="15191"/>
                  </a:lnTo>
                  <a:lnTo>
                    <a:pt x="17902" y="15057"/>
                  </a:lnTo>
                  <a:lnTo>
                    <a:pt x="17959" y="14923"/>
                  </a:lnTo>
                  <a:lnTo>
                    <a:pt x="18017" y="14779"/>
                  </a:lnTo>
                  <a:lnTo>
                    <a:pt x="18064" y="14626"/>
                  </a:lnTo>
                  <a:lnTo>
                    <a:pt x="18112" y="14482"/>
                  </a:lnTo>
                  <a:lnTo>
                    <a:pt x="18151" y="14329"/>
                  </a:lnTo>
                  <a:lnTo>
                    <a:pt x="18170" y="14166"/>
                  </a:lnTo>
                  <a:lnTo>
                    <a:pt x="18199" y="14013"/>
                  </a:lnTo>
                  <a:lnTo>
                    <a:pt x="18208" y="13850"/>
                  </a:lnTo>
                  <a:lnTo>
                    <a:pt x="18208" y="13687"/>
                  </a:lnTo>
                  <a:lnTo>
                    <a:pt x="18208" y="3161"/>
                  </a:lnTo>
                  <a:lnTo>
                    <a:pt x="18208" y="2998"/>
                  </a:lnTo>
                  <a:lnTo>
                    <a:pt x="18199" y="2835"/>
                  </a:lnTo>
                  <a:lnTo>
                    <a:pt x="18170" y="2672"/>
                  </a:lnTo>
                  <a:lnTo>
                    <a:pt x="18151" y="2519"/>
                  </a:lnTo>
                  <a:lnTo>
                    <a:pt x="18112" y="2366"/>
                  </a:lnTo>
                  <a:lnTo>
                    <a:pt x="18064" y="2222"/>
                  </a:lnTo>
                  <a:lnTo>
                    <a:pt x="18017" y="2069"/>
                  </a:lnTo>
                  <a:lnTo>
                    <a:pt x="17959" y="1925"/>
                  </a:lnTo>
                  <a:lnTo>
                    <a:pt x="17902" y="1791"/>
                  </a:lnTo>
                  <a:lnTo>
                    <a:pt x="17825" y="1648"/>
                  </a:lnTo>
                  <a:lnTo>
                    <a:pt x="17748" y="1523"/>
                  </a:lnTo>
                  <a:lnTo>
                    <a:pt x="17672" y="1389"/>
                  </a:lnTo>
                  <a:lnTo>
                    <a:pt x="17586" y="1264"/>
                  </a:lnTo>
                  <a:lnTo>
                    <a:pt x="17490" y="1150"/>
                  </a:lnTo>
                  <a:lnTo>
                    <a:pt x="17384" y="1035"/>
                  </a:lnTo>
                  <a:lnTo>
                    <a:pt x="17289" y="920"/>
                  </a:lnTo>
                  <a:lnTo>
                    <a:pt x="17174" y="814"/>
                  </a:lnTo>
                  <a:lnTo>
                    <a:pt x="17059" y="719"/>
                  </a:lnTo>
                  <a:lnTo>
                    <a:pt x="16944" y="623"/>
                  </a:lnTo>
                  <a:lnTo>
                    <a:pt x="16819" y="537"/>
                  </a:lnTo>
                  <a:lnTo>
                    <a:pt x="16685" y="450"/>
                  </a:lnTo>
                  <a:lnTo>
                    <a:pt x="16551" y="374"/>
                  </a:lnTo>
                  <a:lnTo>
                    <a:pt x="16417" y="307"/>
                  </a:lnTo>
                  <a:lnTo>
                    <a:pt x="16283" y="249"/>
                  </a:lnTo>
                  <a:lnTo>
                    <a:pt x="16139" y="192"/>
                  </a:lnTo>
                  <a:lnTo>
                    <a:pt x="15986" y="134"/>
                  </a:lnTo>
                  <a:lnTo>
                    <a:pt x="15842" y="96"/>
                  </a:lnTo>
                  <a:lnTo>
                    <a:pt x="15689" y="58"/>
                  </a:lnTo>
                  <a:lnTo>
                    <a:pt x="15526" y="29"/>
                  </a:lnTo>
                  <a:lnTo>
                    <a:pt x="15373" y="10"/>
                  </a:lnTo>
                  <a:lnTo>
                    <a:pt x="152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6"/>
            <p:cNvSpPr/>
            <p:nvPr/>
          </p:nvSpPr>
          <p:spPr>
            <a:xfrm>
              <a:off x="3719503" y="3788348"/>
              <a:ext cx="801540" cy="53076"/>
            </a:xfrm>
            <a:custGeom>
              <a:avLst/>
              <a:gdLst/>
              <a:ahLst/>
              <a:cxnLst/>
              <a:rect l="l" t="t" r="r" b="b"/>
              <a:pathLst>
                <a:path w="22577" h="1495" extrusionOk="0">
                  <a:moveTo>
                    <a:pt x="1" y="0"/>
                  </a:moveTo>
                  <a:lnTo>
                    <a:pt x="1" y="364"/>
                  </a:lnTo>
                  <a:lnTo>
                    <a:pt x="10" y="479"/>
                  </a:lnTo>
                  <a:lnTo>
                    <a:pt x="29" y="594"/>
                  </a:lnTo>
                  <a:lnTo>
                    <a:pt x="49" y="700"/>
                  </a:lnTo>
                  <a:lnTo>
                    <a:pt x="87" y="805"/>
                  </a:lnTo>
                  <a:lnTo>
                    <a:pt x="135" y="901"/>
                  </a:lnTo>
                  <a:lnTo>
                    <a:pt x="192" y="997"/>
                  </a:lnTo>
                  <a:lnTo>
                    <a:pt x="259" y="1083"/>
                  </a:lnTo>
                  <a:lnTo>
                    <a:pt x="336" y="1159"/>
                  </a:lnTo>
                  <a:lnTo>
                    <a:pt x="412" y="1236"/>
                  </a:lnTo>
                  <a:lnTo>
                    <a:pt x="499" y="1303"/>
                  </a:lnTo>
                  <a:lnTo>
                    <a:pt x="594" y="1361"/>
                  </a:lnTo>
                  <a:lnTo>
                    <a:pt x="690" y="1399"/>
                  </a:lnTo>
                  <a:lnTo>
                    <a:pt x="796" y="1437"/>
                  </a:lnTo>
                  <a:lnTo>
                    <a:pt x="901" y="1466"/>
                  </a:lnTo>
                  <a:lnTo>
                    <a:pt x="1016" y="1485"/>
                  </a:lnTo>
                  <a:lnTo>
                    <a:pt x="1131" y="1495"/>
                  </a:lnTo>
                  <a:lnTo>
                    <a:pt x="21446" y="1495"/>
                  </a:lnTo>
                  <a:lnTo>
                    <a:pt x="21561" y="1485"/>
                  </a:lnTo>
                  <a:lnTo>
                    <a:pt x="21676" y="1466"/>
                  </a:lnTo>
                  <a:lnTo>
                    <a:pt x="21781" y="1437"/>
                  </a:lnTo>
                  <a:lnTo>
                    <a:pt x="21887" y="1399"/>
                  </a:lnTo>
                  <a:lnTo>
                    <a:pt x="21982" y="1361"/>
                  </a:lnTo>
                  <a:lnTo>
                    <a:pt x="22078" y="1303"/>
                  </a:lnTo>
                  <a:lnTo>
                    <a:pt x="22164" y="1236"/>
                  </a:lnTo>
                  <a:lnTo>
                    <a:pt x="22241" y="1159"/>
                  </a:lnTo>
                  <a:lnTo>
                    <a:pt x="22318" y="1083"/>
                  </a:lnTo>
                  <a:lnTo>
                    <a:pt x="22375" y="997"/>
                  </a:lnTo>
                  <a:lnTo>
                    <a:pt x="22433" y="901"/>
                  </a:lnTo>
                  <a:lnTo>
                    <a:pt x="22480" y="805"/>
                  </a:lnTo>
                  <a:lnTo>
                    <a:pt x="22519" y="700"/>
                  </a:lnTo>
                  <a:lnTo>
                    <a:pt x="22547" y="594"/>
                  </a:lnTo>
                  <a:lnTo>
                    <a:pt x="22567" y="479"/>
                  </a:lnTo>
                  <a:lnTo>
                    <a:pt x="22576" y="364"/>
                  </a:lnTo>
                  <a:lnTo>
                    <a:pt x="225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6"/>
            <p:cNvSpPr/>
            <p:nvPr/>
          </p:nvSpPr>
          <p:spPr>
            <a:xfrm>
              <a:off x="4092516" y="3810110"/>
              <a:ext cx="57514" cy="833492"/>
            </a:xfrm>
            <a:custGeom>
              <a:avLst/>
              <a:gdLst/>
              <a:ahLst/>
              <a:cxnLst/>
              <a:rect l="l" t="t" r="r" b="b"/>
              <a:pathLst>
                <a:path w="1620" h="23477" extrusionOk="0">
                  <a:moveTo>
                    <a:pt x="1" y="0"/>
                  </a:moveTo>
                  <a:lnTo>
                    <a:pt x="1" y="23476"/>
                  </a:lnTo>
                  <a:lnTo>
                    <a:pt x="1619" y="23476"/>
                  </a:lnTo>
                  <a:lnTo>
                    <a:pt x="1619"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6"/>
            <p:cNvSpPr/>
            <p:nvPr/>
          </p:nvSpPr>
          <p:spPr>
            <a:xfrm>
              <a:off x="3850077" y="4555143"/>
              <a:ext cx="547520" cy="147264"/>
            </a:xfrm>
            <a:custGeom>
              <a:avLst/>
              <a:gdLst/>
              <a:ahLst/>
              <a:cxnLst/>
              <a:rect l="l" t="t" r="r" b="b"/>
              <a:pathLst>
                <a:path w="15422" h="4148" extrusionOk="0">
                  <a:moveTo>
                    <a:pt x="3937" y="0"/>
                  </a:moveTo>
                  <a:lnTo>
                    <a:pt x="3726" y="19"/>
                  </a:lnTo>
                  <a:lnTo>
                    <a:pt x="3516" y="48"/>
                  </a:lnTo>
                  <a:lnTo>
                    <a:pt x="3315" y="77"/>
                  </a:lnTo>
                  <a:lnTo>
                    <a:pt x="3113" y="125"/>
                  </a:lnTo>
                  <a:lnTo>
                    <a:pt x="2912" y="182"/>
                  </a:lnTo>
                  <a:lnTo>
                    <a:pt x="2721" y="249"/>
                  </a:lnTo>
                  <a:lnTo>
                    <a:pt x="2539" y="326"/>
                  </a:lnTo>
                  <a:lnTo>
                    <a:pt x="2347" y="402"/>
                  </a:lnTo>
                  <a:lnTo>
                    <a:pt x="2175" y="498"/>
                  </a:lnTo>
                  <a:lnTo>
                    <a:pt x="2002" y="594"/>
                  </a:lnTo>
                  <a:lnTo>
                    <a:pt x="1830" y="709"/>
                  </a:lnTo>
                  <a:lnTo>
                    <a:pt x="1667" y="824"/>
                  </a:lnTo>
                  <a:lnTo>
                    <a:pt x="1514" y="948"/>
                  </a:lnTo>
                  <a:lnTo>
                    <a:pt x="1361" y="1073"/>
                  </a:lnTo>
                  <a:lnTo>
                    <a:pt x="1217" y="1217"/>
                  </a:lnTo>
                  <a:lnTo>
                    <a:pt x="1073" y="1360"/>
                  </a:lnTo>
                  <a:lnTo>
                    <a:pt x="949" y="1513"/>
                  </a:lnTo>
                  <a:lnTo>
                    <a:pt x="824" y="1667"/>
                  </a:lnTo>
                  <a:lnTo>
                    <a:pt x="709" y="1830"/>
                  </a:lnTo>
                  <a:lnTo>
                    <a:pt x="594" y="2002"/>
                  </a:lnTo>
                  <a:lnTo>
                    <a:pt x="499" y="2174"/>
                  </a:lnTo>
                  <a:lnTo>
                    <a:pt x="403" y="2347"/>
                  </a:lnTo>
                  <a:lnTo>
                    <a:pt x="326" y="2538"/>
                  </a:lnTo>
                  <a:lnTo>
                    <a:pt x="250" y="2720"/>
                  </a:lnTo>
                  <a:lnTo>
                    <a:pt x="183" y="2912"/>
                  </a:lnTo>
                  <a:lnTo>
                    <a:pt x="125" y="3113"/>
                  </a:lnTo>
                  <a:lnTo>
                    <a:pt x="77" y="3314"/>
                  </a:lnTo>
                  <a:lnTo>
                    <a:pt x="48" y="3515"/>
                  </a:lnTo>
                  <a:lnTo>
                    <a:pt x="20" y="3726"/>
                  </a:lnTo>
                  <a:lnTo>
                    <a:pt x="1" y="3937"/>
                  </a:lnTo>
                  <a:lnTo>
                    <a:pt x="1" y="4147"/>
                  </a:lnTo>
                  <a:lnTo>
                    <a:pt x="1274" y="4147"/>
                  </a:lnTo>
                  <a:lnTo>
                    <a:pt x="1274" y="4004"/>
                  </a:lnTo>
                  <a:lnTo>
                    <a:pt x="1284" y="3860"/>
                  </a:lnTo>
                  <a:lnTo>
                    <a:pt x="1303" y="3707"/>
                  </a:lnTo>
                  <a:lnTo>
                    <a:pt x="1332" y="3573"/>
                  </a:lnTo>
                  <a:lnTo>
                    <a:pt x="1361" y="3429"/>
                  </a:lnTo>
                  <a:lnTo>
                    <a:pt x="1399" y="3295"/>
                  </a:lnTo>
                  <a:lnTo>
                    <a:pt x="1447" y="3161"/>
                  </a:lnTo>
                  <a:lnTo>
                    <a:pt x="1504" y="3027"/>
                  </a:lnTo>
                  <a:lnTo>
                    <a:pt x="1562" y="2902"/>
                  </a:lnTo>
                  <a:lnTo>
                    <a:pt x="1619" y="2778"/>
                  </a:lnTo>
                  <a:lnTo>
                    <a:pt x="1686" y="2663"/>
                  </a:lnTo>
                  <a:lnTo>
                    <a:pt x="1763" y="2538"/>
                  </a:lnTo>
                  <a:lnTo>
                    <a:pt x="1849" y="2433"/>
                  </a:lnTo>
                  <a:lnTo>
                    <a:pt x="1935" y="2318"/>
                  </a:lnTo>
                  <a:lnTo>
                    <a:pt x="2022" y="2213"/>
                  </a:lnTo>
                  <a:lnTo>
                    <a:pt x="2117" y="2117"/>
                  </a:lnTo>
                  <a:lnTo>
                    <a:pt x="2213" y="2021"/>
                  </a:lnTo>
                  <a:lnTo>
                    <a:pt x="2318" y="1935"/>
                  </a:lnTo>
                  <a:lnTo>
                    <a:pt x="2433" y="1849"/>
                  </a:lnTo>
                  <a:lnTo>
                    <a:pt x="2539" y="1763"/>
                  </a:lnTo>
                  <a:lnTo>
                    <a:pt x="2663" y="1686"/>
                  </a:lnTo>
                  <a:lnTo>
                    <a:pt x="2778" y="1619"/>
                  </a:lnTo>
                  <a:lnTo>
                    <a:pt x="2903" y="1561"/>
                  </a:lnTo>
                  <a:lnTo>
                    <a:pt x="3027" y="1504"/>
                  </a:lnTo>
                  <a:lnTo>
                    <a:pt x="3161" y="1446"/>
                  </a:lnTo>
                  <a:lnTo>
                    <a:pt x="3295" y="1399"/>
                  </a:lnTo>
                  <a:lnTo>
                    <a:pt x="3430" y="1360"/>
                  </a:lnTo>
                  <a:lnTo>
                    <a:pt x="3573" y="1331"/>
                  </a:lnTo>
                  <a:lnTo>
                    <a:pt x="3707" y="1303"/>
                  </a:lnTo>
                  <a:lnTo>
                    <a:pt x="3851" y="1284"/>
                  </a:lnTo>
                  <a:lnTo>
                    <a:pt x="4004" y="1274"/>
                  </a:lnTo>
                  <a:lnTo>
                    <a:pt x="11418" y="1274"/>
                  </a:lnTo>
                  <a:lnTo>
                    <a:pt x="11561" y="1284"/>
                  </a:lnTo>
                  <a:lnTo>
                    <a:pt x="11705" y="1303"/>
                  </a:lnTo>
                  <a:lnTo>
                    <a:pt x="11849" y="1331"/>
                  </a:lnTo>
                  <a:lnTo>
                    <a:pt x="11992" y="1360"/>
                  </a:lnTo>
                  <a:lnTo>
                    <a:pt x="12126" y="1399"/>
                  </a:lnTo>
                  <a:lnTo>
                    <a:pt x="12261" y="1446"/>
                  </a:lnTo>
                  <a:lnTo>
                    <a:pt x="12395" y="1504"/>
                  </a:lnTo>
                  <a:lnTo>
                    <a:pt x="12519" y="1561"/>
                  </a:lnTo>
                  <a:lnTo>
                    <a:pt x="12644" y="1619"/>
                  </a:lnTo>
                  <a:lnTo>
                    <a:pt x="12759" y="1686"/>
                  </a:lnTo>
                  <a:lnTo>
                    <a:pt x="12883" y="1763"/>
                  </a:lnTo>
                  <a:lnTo>
                    <a:pt x="12988" y="1849"/>
                  </a:lnTo>
                  <a:lnTo>
                    <a:pt x="13103" y="1935"/>
                  </a:lnTo>
                  <a:lnTo>
                    <a:pt x="13209" y="2021"/>
                  </a:lnTo>
                  <a:lnTo>
                    <a:pt x="13305" y="2117"/>
                  </a:lnTo>
                  <a:lnTo>
                    <a:pt x="13400" y="2213"/>
                  </a:lnTo>
                  <a:lnTo>
                    <a:pt x="13487" y="2318"/>
                  </a:lnTo>
                  <a:lnTo>
                    <a:pt x="13573" y="2433"/>
                  </a:lnTo>
                  <a:lnTo>
                    <a:pt x="13659" y="2538"/>
                  </a:lnTo>
                  <a:lnTo>
                    <a:pt x="13726" y="2663"/>
                  </a:lnTo>
                  <a:lnTo>
                    <a:pt x="13803" y="2778"/>
                  </a:lnTo>
                  <a:lnTo>
                    <a:pt x="13860" y="2902"/>
                  </a:lnTo>
                  <a:lnTo>
                    <a:pt x="13918" y="3027"/>
                  </a:lnTo>
                  <a:lnTo>
                    <a:pt x="13975" y="3161"/>
                  </a:lnTo>
                  <a:lnTo>
                    <a:pt x="14013" y="3295"/>
                  </a:lnTo>
                  <a:lnTo>
                    <a:pt x="14061" y="3429"/>
                  </a:lnTo>
                  <a:lnTo>
                    <a:pt x="14090" y="3573"/>
                  </a:lnTo>
                  <a:lnTo>
                    <a:pt x="14119" y="3707"/>
                  </a:lnTo>
                  <a:lnTo>
                    <a:pt x="14128" y="3860"/>
                  </a:lnTo>
                  <a:lnTo>
                    <a:pt x="14147" y="4004"/>
                  </a:lnTo>
                  <a:lnTo>
                    <a:pt x="14147" y="4147"/>
                  </a:lnTo>
                  <a:lnTo>
                    <a:pt x="15421" y="4147"/>
                  </a:lnTo>
                  <a:lnTo>
                    <a:pt x="15421" y="3937"/>
                  </a:lnTo>
                  <a:lnTo>
                    <a:pt x="15402" y="3726"/>
                  </a:lnTo>
                  <a:lnTo>
                    <a:pt x="15373" y="3515"/>
                  </a:lnTo>
                  <a:lnTo>
                    <a:pt x="15335" y="3314"/>
                  </a:lnTo>
                  <a:lnTo>
                    <a:pt x="15297" y="3113"/>
                  </a:lnTo>
                  <a:lnTo>
                    <a:pt x="15239" y="2912"/>
                  </a:lnTo>
                  <a:lnTo>
                    <a:pt x="15172" y="2720"/>
                  </a:lnTo>
                  <a:lnTo>
                    <a:pt x="15096" y="2538"/>
                  </a:lnTo>
                  <a:lnTo>
                    <a:pt x="15009" y="2347"/>
                  </a:lnTo>
                  <a:lnTo>
                    <a:pt x="14923" y="2174"/>
                  </a:lnTo>
                  <a:lnTo>
                    <a:pt x="14818" y="2002"/>
                  </a:lnTo>
                  <a:lnTo>
                    <a:pt x="14713" y="1830"/>
                  </a:lnTo>
                  <a:lnTo>
                    <a:pt x="14598" y="1667"/>
                  </a:lnTo>
                  <a:lnTo>
                    <a:pt x="14473" y="1513"/>
                  </a:lnTo>
                  <a:lnTo>
                    <a:pt x="14349" y="1360"/>
                  </a:lnTo>
                  <a:lnTo>
                    <a:pt x="14205" y="1217"/>
                  </a:lnTo>
                  <a:lnTo>
                    <a:pt x="14061" y="1073"/>
                  </a:lnTo>
                  <a:lnTo>
                    <a:pt x="13908" y="948"/>
                  </a:lnTo>
                  <a:lnTo>
                    <a:pt x="13755" y="824"/>
                  </a:lnTo>
                  <a:lnTo>
                    <a:pt x="13592" y="709"/>
                  </a:lnTo>
                  <a:lnTo>
                    <a:pt x="13420" y="594"/>
                  </a:lnTo>
                  <a:lnTo>
                    <a:pt x="13247" y="498"/>
                  </a:lnTo>
                  <a:lnTo>
                    <a:pt x="13075" y="402"/>
                  </a:lnTo>
                  <a:lnTo>
                    <a:pt x="12883" y="326"/>
                  </a:lnTo>
                  <a:lnTo>
                    <a:pt x="12701" y="249"/>
                  </a:lnTo>
                  <a:lnTo>
                    <a:pt x="12510" y="182"/>
                  </a:lnTo>
                  <a:lnTo>
                    <a:pt x="12308" y="125"/>
                  </a:lnTo>
                  <a:lnTo>
                    <a:pt x="12107" y="77"/>
                  </a:lnTo>
                  <a:lnTo>
                    <a:pt x="11906" y="48"/>
                  </a:lnTo>
                  <a:lnTo>
                    <a:pt x="11695" y="19"/>
                  </a:lnTo>
                  <a:lnTo>
                    <a:pt x="114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6"/>
            <p:cNvSpPr/>
            <p:nvPr/>
          </p:nvSpPr>
          <p:spPr>
            <a:xfrm>
              <a:off x="4055133" y="3801270"/>
              <a:ext cx="124827" cy="226151"/>
            </a:xfrm>
            <a:custGeom>
              <a:avLst/>
              <a:gdLst/>
              <a:ahLst/>
              <a:cxnLst/>
              <a:rect l="l" t="t" r="r" b="b"/>
              <a:pathLst>
                <a:path w="3516" h="6370" extrusionOk="0">
                  <a:moveTo>
                    <a:pt x="0" y="0"/>
                  </a:moveTo>
                  <a:lnTo>
                    <a:pt x="671" y="6370"/>
                  </a:lnTo>
                  <a:lnTo>
                    <a:pt x="2854" y="6370"/>
                  </a:lnTo>
                  <a:lnTo>
                    <a:pt x="35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6"/>
            <p:cNvSpPr/>
            <p:nvPr/>
          </p:nvSpPr>
          <p:spPr>
            <a:xfrm>
              <a:off x="3691634" y="3674104"/>
              <a:ext cx="859338" cy="127205"/>
            </a:xfrm>
            <a:custGeom>
              <a:avLst/>
              <a:gdLst/>
              <a:ahLst/>
              <a:cxnLst/>
              <a:rect l="l" t="t" r="r" b="b"/>
              <a:pathLst>
                <a:path w="24205" h="3583" extrusionOk="0">
                  <a:moveTo>
                    <a:pt x="3448" y="0"/>
                  </a:moveTo>
                  <a:lnTo>
                    <a:pt x="3266" y="10"/>
                  </a:lnTo>
                  <a:lnTo>
                    <a:pt x="3094" y="19"/>
                  </a:lnTo>
                  <a:lnTo>
                    <a:pt x="2922" y="39"/>
                  </a:lnTo>
                  <a:lnTo>
                    <a:pt x="2749" y="67"/>
                  </a:lnTo>
                  <a:lnTo>
                    <a:pt x="2586" y="106"/>
                  </a:lnTo>
                  <a:lnTo>
                    <a:pt x="2423" y="153"/>
                  </a:lnTo>
                  <a:lnTo>
                    <a:pt x="2261" y="211"/>
                  </a:lnTo>
                  <a:lnTo>
                    <a:pt x="2107" y="268"/>
                  </a:lnTo>
                  <a:lnTo>
                    <a:pt x="1954" y="345"/>
                  </a:lnTo>
                  <a:lnTo>
                    <a:pt x="1801" y="412"/>
                  </a:lnTo>
                  <a:lnTo>
                    <a:pt x="1657" y="498"/>
                  </a:lnTo>
                  <a:lnTo>
                    <a:pt x="1523" y="585"/>
                  </a:lnTo>
                  <a:lnTo>
                    <a:pt x="1389" y="680"/>
                  </a:lnTo>
                  <a:lnTo>
                    <a:pt x="1255" y="786"/>
                  </a:lnTo>
                  <a:lnTo>
                    <a:pt x="1130" y="891"/>
                  </a:lnTo>
                  <a:lnTo>
                    <a:pt x="1015" y="1006"/>
                  </a:lnTo>
                  <a:lnTo>
                    <a:pt x="901" y="1130"/>
                  </a:lnTo>
                  <a:lnTo>
                    <a:pt x="786" y="1255"/>
                  </a:lnTo>
                  <a:lnTo>
                    <a:pt x="690" y="1379"/>
                  </a:lnTo>
                  <a:lnTo>
                    <a:pt x="594" y="1523"/>
                  </a:lnTo>
                  <a:lnTo>
                    <a:pt x="498" y="1657"/>
                  </a:lnTo>
                  <a:lnTo>
                    <a:pt x="422" y="1801"/>
                  </a:lnTo>
                  <a:lnTo>
                    <a:pt x="345" y="1954"/>
                  </a:lnTo>
                  <a:lnTo>
                    <a:pt x="278" y="2107"/>
                  </a:lnTo>
                  <a:lnTo>
                    <a:pt x="211" y="2261"/>
                  </a:lnTo>
                  <a:lnTo>
                    <a:pt x="153" y="2424"/>
                  </a:lnTo>
                  <a:lnTo>
                    <a:pt x="115" y="2586"/>
                  </a:lnTo>
                  <a:lnTo>
                    <a:pt x="77" y="2749"/>
                  </a:lnTo>
                  <a:lnTo>
                    <a:pt x="39" y="2922"/>
                  </a:lnTo>
                  <a:lnTo>
                    <a:pt x="19" y="3094"/>
                  </a:lnTo>
                  <a:lnTo>
                    <a:pt x="10" y="3266"/>
                  </a:lnTo>
                  <a:lnTo>
                    <a:pt x="0" y="3439"/>
                  </a:lnTo>
                  <a:lnTo>
                    <a:pt x="0" y="3582"/>
                  </a:lnTo>
                  <a:lnTo>
                    <a:pt x="24204" y="3582"/>
                  </a:lnTo>
                  <a:lnTo>
                    <a:pt x="24204" y="3439"/>
                  </a:lnTo>
                  <a:lnTo>
                    <a:pt x="24194" y="3266"/>
                  </a:lnTo>
                  <a:lnTo>
                    <a:pt x="24185" y="3094"/>
                  </a:lnTo>
                  <a:lnTo>
                    <a:pt x="24166" y="2922"/>
                  </a:lnTo>
                  <a:lnTo>
                    <a:pt x="24127" y="2749"/>
                  </a:lnTo>
                  <a:lnTo>
                    <a:pt x="24089" y="2586"/>
                  </a:lnTo>
                  <a:lnTo>
                    <a:pt x="24041" y="2424"/>
                  </a:lnTo>
                  <a:lnTo>
                    <a:pt x="23993" y="2261"/>
                  </a:lnTo>
                  <a:lnTo>
                    <a:pt x="23926" y="2107"/>
                  </a:lnTo>
                  <a:lnTo>
                    <a:pt x="23859" y="1954"/>
                  </a:lnTo>
                  <a:lnTo>
                    <a:pt x="23783" y="1801"/>
                  </a:lnTo>
                  <a:lnTo>
                    <a:pt x="23706" y="1657"/>
                  </a:lnTo>
                  <a:lnTo>
                    <a:pt x="23610" y="1523"/>
                  </a:lnTo>
                  <a:lnTo>
                    <a:pt x="23514" y="1379"/>
                  </a:lnTo>
                  <a:lnTo>
                    <a:pt x="23419" y="1255"/>
                  </a:lnTo>
                  <a:lnTo>
                    <a:pt x="23304" y="1130"/>
                  </a:lnTo>
                  <a:lnTo>
                    <a:pt x="23189" y="1006"/>
                  </a:lnTo>
                  <a:lnTo>
                    <a:pt x="23074" y="891"/>
                  </a:lnTo>
                  <a:lnTo>
                    <a:pt x="22949" y="786"/>
                  </a:lnTo>
                  <a:lnTo>
                    <a:pt x="22815" y="680"/>
                  </a:lnTo>
                  <a:lnTo>
                    <a:pt x="22681" y="585"/>
                  </a:lnTo>
                  <a:lnTo>
                    <a:pt x="22547" y="498"/>
                  </a:lnTo>
                  <a:lnTo>
                    <a:pt x="22403" y="412"/>
                  </a:lnTo>
                  <a:lnTo>
                    <a:pt x="22250" y="345"/>
                  </a:lnTo>
                  <a:lnTo>
                    <a:pt x="22097" y="268"/>
                  </a:lnTo>
                  <a:lnTo>
                    <a:pt x="21944" y="211"/>
                  </a:lnTo>
                  <a:lnTo>
                    <a:pt x="21781" y="153"/>
                  </a:lnTo>
                  <a:lnTo>
                    <a:pt x="21618" y="106"/>
                  </a:lnTo>
                  <a:lnTo>
                    <a:pt x="21455" y="67"/>
                  </a:lnTo>
                  <a:lnTo>
                    <a:pt x="21283" y="39"/>
                  </a:lnTo>
                  <a:lnTo>
                    <a:pt x="21110" y="19"/>
                  </a:lnTo>
                  <a:lnTo>
                    <a:pt x="20938" y="10"/>
                  </a:lnTo>
                  <a:lnTo>
                    <a:pt x="207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6"/>
            <p:cNvSpPr/>
            <p:nvPr/>
          </p:nvSpPr>
          <p:spPr>
            <a:xfrm>
              <a:off x="4100007" y="3332687"/>
              <a:ext cx="47289" cy="417616"/>
            </a:xfrm>
            <a:custGeom>
              <a:avLst/>
              <a:gdLst/>
              <a:ahLst/>
              <a:cxnLst/>
              <a:rect l="l" t="t" r="r" b="b"/>
              <a:pathLst>
                <a:path w="1332" h="11763" extrusionOk="0">
                  <a:moveTo>
                    <a:pt x="594" y="1"/>
                  </a:moveTo>
                  <a:lnTo>
                    <a:pt x="527" y="10"/>
                  </a:lnTo>
                  <a:lnTo>
                    <a:pt x="470" y="30"/>
                  </a:lnTo>
                  <a:lnTo>
                    <a:pt x="403" y="49"/>
                  </a:lnTo>
                  <a:lnTo>
                    <a:pt x="345" y="77"/>
                  </a:lnTo>
                  <a:lnTo>
                    <a:pt x="297" y="106"/>
                  </a:lnTo>
                  <a:lnTo>
                    <a:pt x="240" y="144"/>
                  </a:lnTo>
                  <a:lnTo>
                    <a:pt x="192" y="192"/>
                  </a:lnTo>
                  <a:lnTo>
                    <a:pt x="154" y="240"/>
                  </a:lnTo>
                  <a:lnTo>
                    <a:pt x="115" y="288"/>
                  </a:lnTo>
                  <a:lnTo>
                    <a:pt x="77" y="346"/>
                  </a:lnTo>
                  <a:lnTo>
                    <a:pt x="48" y="403"/>
                  </a:lnTo>
                  <a:lnTo>
                    <a:pt x="29" y="461"/>
                  </a:lnTo>
                  <a:lnTo>
                    <a:pt x="10" y="528"/>
                  </a:lnTo>
                  <a:lnTo>
                    <a:pt x="0" y="595"/>
                  </a:lnTo>
                  <a:lnTo>
                    <a:pt x="0" y="662"/>
                  </a:lnTo>
                  <a:lnTo>
                    <a:pt x="0" y="11102"/>
                  </a:lnTo>
                  <a:lnTo>
                    <a:pt x="0" y="11169"/>
                  </a:lnTo>
                  <a:lnTo>
                    <a:pt x="10" y="11236"/>
                  </a:lnTo>
                  <a:lnTo>
                    <a:pt x="29" y="11293"/>
                  </a:lnTo>
                  <a:lnTo>
                    <a:pt x="48" y="11360"/>
                  </a:lnTo>
                  <a:lnTo>
                    <a:pt x="77" y="11418"/>
                  </a:lnTo>
                  <a:lnTo>
                    <a:pt x="115" y="11466"/>
                  </a:lnTo>
                  <a:lnTo>
                    <a:pt x="154" y="11523"/>
                  </a:lnTo>
                  <a:lnTo>
                    <a:pt x="192" y="11571"/>
                  </a:lnTo>
                  <a:lnTo>
                    <a:pt x="240" y="11609"/>
                  </a:lnTo>
                  <a:lnTo>
                    <a:pt x="297" y="11648"/>
                  </a:lnTo>
                  <a:lnTo>
                    <a:pt x="345" y="11686"/>
                  </a:lnTo>
                  <a:lnTo>
                    <a:pt x="403" y="11715"/>
                  </a:lnTo>
                  <a:lnTo>
                    <a:pt x="470" y="11734"/>
                  </a:lnTo>
                  <a:lnTo>
                    <a:pt x="527" y="11753"/>
                  </a:lnTo>
                  <a:lnTo>
                    <a:pt x="594" y="11763"/>
                  </a:lnTo>
                  <a:lnTo>
                    <a:pt x="728" y="11763"/>
                  </a:lnTo>
                  <a:lnTo>
                    <a:pt x="795" y="11753"/>
                  </a:lnTo>
                  <a:lnTo>
                    <a:pt x="863" y="11734"/>
                  </a:lnTo>
                  <a:lnTo>
                    <a:pt x="920" y="11715"/>
                  </a:lnTo>
                  <a:lnTo>
                    <a:pt x="977" y="11686"/>
                  </a:lnTo>
                  <a:lnTo>
                    <a:pt x="1035" y="11648"/>
                  </a:lnTo>
                  <a:lnTo>
                    <a:pt x="1092" y="11609"/>
                  </a:lnTo>
                  <a:lnTo>
                    <a:pt x="1131" y="11571"/>
                  </a:lnTo>
                  <a:lnTo>
                    <a:pt x="1179" y="11523"/>
                  </a:lnTo>
                  <a:lnTo>
                    <a:pt x="1217" y="11466"/>
                  </a:lnTo>
                  <a:lnTo>
                    <a:pt x="1246" y="11418"/>
                  </a:lnTo>
                  <a:lnTo>
                    <a:pt x="1274" y="11360"/>
                  </a:lnTo>
                  <a:lnTo>
                    <a:pt x="1303" y="11293"/>
                  </a:lnTo>
                  <a:lnTo>
                    <a:pt x="1313" y="11236"/>
                  </a:lnTo>
                  <a:lnTo>
                    <a:pt x="1322" y="11169"/>
                  </a:lnTo>
                  <a:lnTo>
                    <a:pt x="1332" y="11102"/>
                  </a:lnTo>
                  <a:lnTo>
                    <a:pt x="1332" y="662"/>
                  </a:lnTo>
                  <a:lnTo>
                    <a:pt x="1322" y="595"/>
                  </a:lnTo>
                  <a:lnTo>
                    <a:pt x="1313" y="528"/>
                  </a:lnTo>
                  <a:lnTo>
                    <a:pt x="1303" y="461"/>
                  </a:lnTo>
                  <a:lnTo>
                    <a:pt x="1274" y="403"/>
                  </a:lnTo>
                  <a:lnTo>
                    <a:pt x="1246" y="346"/>
                  </a:lnTo>
                  <a:lnTo>
                    <a:pt x="1217" y="288"/>
                  </a:lnTo>
                  <a:lnTo>
                    <a:pt x="1179" y="240"/>
                  </a:lnTo>
                  <a:lnTo>
                    <a:pt x="1131" y="192"/>
                  </a:lnTo>
                  <a:lnTo>
                    <a:pt x="1092" y="144"/>
                  </a:lnTo>
                  <a:lnTo>
                    <a:pt x="1035" y="106"/>
                  </a:lnTo>
                  <a:lnTo>
                    <a:pt x="977" y="77"/>
                  </a:lnTo>
                  <a:lnTo>
                    <a:pt x="920" y="49"/>
                  </a:lnTo>
                  <a:lnTo>
                    <a:pt x="863" y="30"/>
                  </a:lnTo>
                  <a:lnTo>
                    <a:pt x="795" y="10"/>
                  </a:lnTo>
                  <a:lnTo>
                    <a:pt x="7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6"/>
            <p:cNvSpPr/>
            <p:nvPr/>
          </p:nvSpPr>
          <p:spPr>
            <a:xfrm>
              <a:off x="3872514" y="3079030"/>
              <a:ext cx="502644" cy="297227"/>
            </a:xfrm>
            <a:custGeom>
              <a:avLst/>
              <a:gdLst/>
              <a:ahLst/>
              <a:cxnLst/>
              <a:rect l="l" t="t" r="r" b="b"/>
              <a:pathLst>
                <a:path w="14158" h="8372" extrusionOk="0">
                  <a:moveTo>
                    <a:pt x="1227" y="1"/>
                  </a:moveTo>
                  <a:lnTo>
                    <a:pt x="1102" y="10"/>
                  </a:lnTo>
                  <a:lnTo>
                    <a:pt x="978" y="29"/>
                  </a:lnTo>
                  <a:lnTo>
                    <a:pt x="863" y="58"/>
                  </a:lnTo>
                  <a:lnTo>
                    <a:pt x="748" y="96"/>
                  </a:lnTo>
                  <a:lnTo>
                    <a:pt x="642" y="154"/>
                  </a:lnTo>
                  <a:lnTo>
                    <a:pt x="547" y="211"/>
                  </a:lnTo>
                  <a:lnTo>
                    <a:pt x="451" y="288"/>
                  </a:lnTo>
                  <a:lnTo>
                    <a:pt x="365" y="365"/>
                  </a:lnTo>
                  <a:lnTo>
                    <a:pt x="279" y="451"/>
                  </a:lnTo>
                  <a:lnTo>
                    <a:pt x="211" y="546"/>
                  </a:lnTo>
                  <a:lnTo>
                    <a:pt x="154" y="642"/>
                  </a:lnTo>
                  <a:lnTo>
                    <a:pt x="97" y="748"/>
                  </a:lnTo>
                  <a:lnTo>
                    <a:pt x="58" y="863"/>
                  </a:lnTo>
                  <a:lnTo>
                    <a:pt x="29" y="978"/>
                  </a:lnTo>
                  <a:lnTo>
                    <a:pt x="10" y="1102"/>
                  </a:lnTo>
                  <a:lnTo>
                    <a:pt x="1" y="1227"/>
                  </a:lnTo>
                  <a:lnTo>
                    <a:pt x="1" y="7146"/>
                  </a:lnTo>
                  <a:lnTo>
                    <a:pt x="10" y="7270"/>
                  </a:lnTo>
                  <a:lnTo>
                    <a:pt x="29" y="7395"/>
                  </a:lnTo>
                  <a:lnTo>
                    <a:pt x="58" y="7510"/>
                  </a:lnTo>
                  <a:lnTo>
                    <a:pt x="97" y="7625"/>
                  </a:lnTo>
                  <a:lnTo>
                    <a:pt x="154" y="7730"/>
                  </a:lnTo>
                  <a:lnTo>
                    <a:pt x="211" y="7826"/>
                  </a:lnTo>
                  <a:lnTo>
                    <a:pt x="279" y="7922"/>
                  </a:lnTo>
                  <a:lnTo>
                    <a:pt x="365" y="8008"/>
                  </a:lnTo>
                  <a:lnTo>
                    <a:pt x="451" y="8084"/>
                  </a:lnTo>
                  <a:lnTo>
                    <a:pt x="547" y="8161"/>
                  </a:lnTo>
                  <a:lnTo>
                    <a:pt x="642" y="8219"/>
                  </a:lnTo>
                  <a:lnTo>
                    <a:pt x="748" y="8276"/>
                  </a:lnTo>
                  <a:lnTo>
                    <a:pt x="863" y="8314"/>
                  </a:lnTo>
                  <a:lnTo>
                    <a:pt x="978" y="8343"/>
                  </a:lnTo>
                  <a:lnTo>
                    <a:pt x="1102" y="8362"/>
                  </a:lnTo>
                  <a:lnTo>
                    <a:pt x="1227" y="8372"/>
                  </a:lnTo>
                  <a:lnTo>
                    <a:pt x="12931" y="8372"/>
                  </a:lnTo>
                  <a:lnTo>
                    <a:pt x="13056" y="8362"/>
                  </a:lnTo>
                  <a:lnTo>
                    <a:pt x="13180" y="8343"/>
                  </a:lnTo>
                  <a:lnTo>
                    <a:pt x="13295" y="8314"/>
                  </a:lnTo>
                  <a:lnTo>
                    <a:pt x="13410" y="8276"/>
                  </a:lnTo>
                  <a:lnTo>
                    <a:pt x="13515" y="8219"/>
                  </a:lnTo>
                  <a:lnTo>
                    <a:pt x="13611" y="8161"/>
                  </a:lnTo>
                  <a:lnTo>
                    <a:pt x="13707" y="8084"/>
                  </a:lnTo>
                  <a:lnTo>
                    <a:pt x="13793" y="8008"/>
                  </a:lnTo>
                  <a:lnTo>
                    <a:pt x="13870" y="7922"/>
                  </a:lnTo>
                  <a:lnTo>
                    <a:pt x="13946" y="7826"/>
                  </a:lnTo>
                  <a:lnTo>
                    <a:pt x="14004" y="7730"/>
                  </a:lnTo>
                  <a:lnTo>
                    <a:pt x="14061" y="7625"/>
                  </a:lnTo>
                  <a:lnTo>
                    <a:pt x="14100" y="7510"/>
                  </a:lnTo>
                  <a:lnTo>
                    <a:pt x="14128" y="7395"/>
                  </a:lnTo>
                  <a:lnTo>
                    <a:pt x="14148" y="7270"/>
                  </a:lnTo>
                  <a:lnTo>
                    <a:pt x="14157" y="7146"/>
                  </a:lnTo>
                  <a:lnTo>
                    <a:pt x="14157" y="1227"/>
                  </a:lnTo>
                  <a:lnTo>
                    <a:pt x="14148" y="1102"/>
                  </a:lnTo>
                  <a:lnTo>
                    <a:pt x="14128" y="978"/>
                  </a:lnTo>
                  <a:lnTo>
                    <a:pt x="14100" y="863"/>
                  </a:lnTo>
                  <a:lnTo>
                    <a:pt x="14061" y="748"/>
                  </a:lnTo>
                  <a:lnTo>
                    <a:pt x="14004" y="642"/>
                  </a:lnTo>
                  <a:lnTo>
                    <a:pt x="13946" y="546"/>
                  </a:lnTo>
                  <a:lnTo>
                    <a:pt x="13870" y="451"/>
                  </a:lnTo>
                  <a:lnTo>
                    <a:pt x="13793" y="365"/>
                  </a:lnTo>
                  <a:lnTo>
                    <a:pt x="13707" y="288"/>
                  </a:lnTo>
                  <a:lnTo>
                    <a:pt x="13611" y="211"/>
                  </a:lnTo>
                  <a:lnTo>
                    <a:pt x="13515" y="154"/>
                  </a:lnTo>
                  <a:lnTo>
                    <a:pt x="13410" y="96"/>
                  </a:lnTo>
                  <a:lnTo>
                    <a:pt x="13295" y="58"/>
                  </a:lnTo>
                  <a:lnTo>
                    <a:pt x="13180" y="29"/>
                  </a:lnTo>
                  <a:lnTo>
                    <a:pt x="13056" y="10"/>
                  </a:lnTo>
                  <a:lnTo>
                    <a:pt x="1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6"/>
            <p:cNvSpPr/>
            <p:nvPr/>
          </p:nvSpPr>
          <p:spPr>
            <a:xfrm>
              <a:off x="4599866" y="2491446"/>
              <a:ext cx="136401" cy="259843"/>
            </a:xfrm>
            <a:custGeom>
              <a:avLst/>
              <a:gdLst/>
              <a:ahLst/>
              <a:cxnLst/>
              <a:rect l="l" t="t" r="r" b="b"/>
              <a:pathLst>
                <a:path w="3842" h="7319" extrusionOk="0">
                  <a:moveTo>
                    <a:pt x="2127" y="1"/>
                  </a:moveTo>
                  <a:lnTo>
                    <a:pt x="1925" y="317"/>
                  </a:lnTo>
                  <a:lnTo>
                    <a:pt x="1456" y="1073"/>
                  </a:lnTo>
                  <a:lnTo>
                    <a:pt x="1188" y="1514"/>
                  </a:lnTo>
                  <a:lnTo>
                    <a:pt x="939" y="1964"/>
                  </a:lnTo>
                  <a:lnTo>
                    <a:pt x="728" y="2366"/>
                  </a:lnTo>
                  <a:lnTo>
                    <a:pt x="642" y="2539"/>
                  </a:lnTo>
                  <a:lnTo>
                    <a:pt x="585" y="2692"/>
                  </a:lnTo>
                  <a:lnTo>
                    <a:pt x="527" y="2864"/>
                  </a:lnTo>
                  <a:lnTo>
                    <a:pt x="479" y="3066"/>
                  </a:lnTo>
                  <a:lnTo>
                    <a:pt x="422" y="3295"/>
                  </a:lnTo>
                  <a:lnTo>
                    <a:pt x="374" y="3554"/>
                  </a:lnTo>
                  <a:lnTo>
                    <a:pt x="268" y="4100"/>
                  </a:lnTo>
                  <a:lnTo>
                    <a:pt x="182" y="4665"/>
                  </a:lnTo>
                  <a:lnTo>
                    <a:pt x="106" y="5192"/>
                  </a:lnTo>
                  <a:lnTo>
                    <a:pt x="48" y="5632"/>
                  </a:lnTo>
                  <a:lnTo>
                    <a:pt x="0" y="6044"/>
                  </a:lnTo>
                  <a:lnTo>
                    <a:pt x="154" y="6178"/>
                  </a:lnTo>
                  <a:lnTo>
                    <a:pt x="288" y="6313"/>
                  </a:lnTo>
                  <a:lnTo>
                    <a:pt x="422" y="6456"/>
                  </a:lnTo>
                  <a:lnTo>
                    <a:pt x="537" y="6619"/>
                  </a:lnTo>
                  <a:lnTo>
                    <a:pt x="652" y="6782"/>
                  </a:lnTo>
                  <a:lnTo>
                    <a:pt x="747" y="6954"/>
                  </a:lnTo>
                  <a:lnTo>
                    <a:pt x="824" y="7136"/>
                  </a:lnTo>
                  <a:lnTo>
                    <a:pt x="901" y="7318"/>
                  </a:lnTo>
                  <a:lnTo>
                    <a:pt x="1648" y="6044"/>
                  </a:lnTo>
                  <a:lnTo>
                    <a:pt x="2826" y="4234"/>
                  </a:lnTo>
                  <a:lnTo>
                    <a:pt x="3017" y="3908"/>
                  </a:lnTo>
                  <a:lnTo>
                    <a:pt x="3209" y="3564"/>
                  </a:lnTo>
                  <a:lnTo>
                    <a:pt x="3410" y="3171"/>
                  </a:lnTo>
                  <a:lnTo>
                    <a:pt x="3611" y="2769"/>
                  </a:lnTo>
                  <a:lnTo>
                    <a:pt x="3697" y="2577"/>
                  </a:lnTo>
                  <a:lnTo>
                    <a:pt x="3764" y="2405"/>
                  </a:lnTo>
                  <a:lnTo>
                    <a:pt x="3812" y="2261"/>
                  </a:lnTo>
                  <a:lnTo>
                    <a:pt x="3841" y="2136"/>
                  </a:lnTo>
                  <a:lnTo>
                    <a:pt x="3841" y="2089"/>
                  </a:lnTo>
                  <a:lnTo>
                    <a:pt x="3841" y="2050"/>
                  </a:lnTo>
                  <a:lnTo>
                    <a:pt x="3832" y="2022"/>
                  </a:lnTo>
                  <a:lnTo>
                    <a:pt x="3812" y="2002"/>
                  </a:lnTo>
                  <a:lnTo>
                    <a:pt x="3764" y="1983"/>
                  </a:lnTo>
                  <a:lnTo>
                    <a:pt x="3678" y="1983"/>
                  </a:lnTo>
                  <a:lnTo>
                    <a:pt x="3630" y="1993"/>
                  </a:lnTo>
                  <a:lnTo>
                    <a:pt x="3582" y="2012"/>
                  </a:lnTo>
                  <a:lnTo>
                    <a:pt x="3525" y="2041"/>
                  </a:lnTo>
                  <a:lnTo>
                    <a:pt x="3420" y="2117"/>
                  </a:lnTo>
                  <a:lnTo>
                    <a:pt x="3314" y="2213"/>
                  </a:lnTo>
                  <a:lnTo>
                    <a:pt x="3199" y="2318"/>
                  </a:lnTo>
                  <a:lnTo>
                    <a:pt x="2970" y="2567"/>
                  </a:lnTo>
                  <a:lnTo>
                    <a:pt x="2740" y="2817"/>
                  </a:lnTo>
                  <a:lnTo>
                    <a:pt x="2625" y="2931"/>
                  </a:lnTo>
                  <a:lnTo>
                    <a:pt x="2519" y="3027"/>
                  </a:lnTo>
                  <a:lnTo>
                    <a:pt x="2414" y="3094"/>
                  </a:lnTo>
                  <a:lnTo>
                    <a:pt x="2366" y="3123"/>
                  </a:lnTo>
                  <a:lnTo>
                    <a:pt x="2309" y="3142"/>
                  </a:lnTo>
                  <a:lnTo>
                    <a:pt x="2261" y="3152"/>
                  </a:lnTo>
                  <a:lnTo>
                    <a:pt x="2175" y="3152"/>
                  </a:lnTo>
                  <a:lnTo>
                    <a:pt x="2127" y="3133"/>
                  </a:lnTo>
                  <a:lnTo>
                    <a:pt x="2060" y="3085"/>
                  </a:lnTo>
                  <a:lnTo>
                    <a:pt x="2012" y="3027"/>
                  </a:lnTo>
                  <a:lnTo>
                    <a:pt x="1964" y="2951"/>
                  </a:lnTo>
                  <a:lnTo>
                    <a:pt x="1925" y="2864"/>
                  </a:lnTo>
                  <a:lnTo>
                    <a:pt x="1897" y="2759"/>
                  </a:lnTo>
                  <a:lnTo>
                    <a:pt x="1878" y="2654"/>
                  </a:lnTo>
                  <a:lnTo>
                    <a:pt x="1868" y="2529"/>
                  </a:lnTo>
                  <a:lnTo>
                    <a:pt x="1868" y="2405"/>
                  </a:lnTo>
                  <a:lnTo>
                    <a:pt x="1878" y="2127"/>
                  </a:lnTo>
                  <a:lnTo>
                    <a:pt x="1897" y="1840"/>
                  </a:lnTo>
                  <a:lnTo>
                    <a:pt x="1935" y="1533"/>
                  </a:lnTo>
                  <a:lnTo>
                    <a:pt x="1973" y="1236"/>
                  </a:lnTo>
                  <a:lnTo>
                    <a:pt x="2040" y="776"/>
                  </a:lnTo>
                  <a:lnTo>
                    <a:pt x="2088" y="374"/>
                  </a:lnTo>
                  <a:lnTo>
                    <a:pt x="2127"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6"/>
            <p:cNvSpPr/>
            <p:nvPr/>
          </p:nvSpPr>
          <p:spPr>
            <a:xfrm>
              <a:off x="5664518" y="2994714"/>
              <a:ext cx="223453" cy="161891"/>
            </a:xfrm>
            <a:custGeom>
              <a:avLst/>
              <a:gdLst/>
              <a:ahLst/>
              <a:cxnLst/>
              <a:rect l="l" t="t" r="r" b="b"/>
              <a:pathLst>
                <a:path w="6294" h="4560" extrusionOk="0">
                  <a:moveTo>
                    <a:pt x="4904" y="738"/>
                  </a:moveTo>
                  <a:lnTo>
                    <a:pt x="4990" y="747"/>
                  </a:lnTo>
                  <a:lnTo>
                    <a:pt x="5067" y="757"/>
                  </a:lnTo>
                  <a:lnTo>
                    <a:pt x="5153" y="776"/>
                  </a:lnTo>
                  <a:lnTo>
                    <a:pt x="5230" y="805"/>
                  </a:lnTo>
                  <a:lnTo>
                    <a:pt x="5297" y="843"/>
                  </a:lnTo>
                  <a:lnTo>
                    <a:pt x="5364" y="881"/>
                  </a:lnTo>
                  <a:lnTo>
                    <a:pt x="5431" y="929"/>
                  </a:lnTo>
                  <a:lnTo>
                    <a:pt x="5489" y="977"/>
                  </a:lnTo>
                  <a:lnTo>
                    <a:pt x="5536" y="1044"/>
                  </a:lnTo>
                  <a:lnTo>
                    <a:pt x="5584" y="1102"/>
                  </a:lnTo>
                  <a:lnTo>
                    <a:pt x="5623" y="1169"/>
                  </a:lnTo>
                  <a:lnTo>
                    <a:pt x="5661" y="1245"/>
                  </a:lnTo>
                  <a:lnTo>
                    <a:pt x="5690" y="1322"/>
                  </a:lnTo>
                  <a:lnTo>
                    <a:pt x="5709" y="1399"/>
                  </a:lnTo>
                  <a:lnTo>
                    <a:pt x="5718" y="1475"/>
                  </a:lnTo>
                  <a:lnTo>
                    <a:pt x="5728" y="1561"/>
                  </a:lnTo>
                  <a:lnTo>
                    <a:pt x="5718" y="1648"/>
                  </a:lnTo>
                  <a:lnTo>
                    <a:pt x="5709" y="1724"/>
                  </a:lnTo>
                  <a:lnTo>
                    <a:pt x="5690" y="1801"/>
                  </a:lnTo>
                  <a:lnTo>
                    <a:pt x="5661" y="1877"/>
                  </a:lnTo>
                  <a:lnTo>
                    <a:pt x="5623" y="1954"/>
                  </a:lnTo>
                  <a:lnTo>
                    <a:pt x="5584" y="2021"/>
                  </a:lnTo>
                  <a:lnTo>
                    <a:pt x="5536" y="2079"/>
                  </a:lnTo>
                  <a:lnTo>
                    <a:pt x="5489" y="2136"/>
                  </a:lnTo>
                  <a:lnTo>
                    <a:pt x="5431" y="2194"/>
                  </a:lnTo>
                  <a:lnTo>
                    <a:pt x="5364" y="2241"/>
                  </a:lnTo>
                  <a:lnTo>
                    <a:pt x="5297" y="2280"/>
                  </a:lnTo>
                  <a:lnTo>
                    <a:pt x="5230" y="2318"/>
                  </a:lnTo>
                  <a:lnTo>
                    <a:pt x="5153" y="2347"/>
                  </a:lnTo>
                  <a:lnTo>
                    <a:pt x="5067" y="2366"/>
                  </a:lnTo>
                  <a:lnTo>
                    <a:pt x="4990" y="2376"/>
                  </a:lnTo>
                  <a:lnTo>
                    <a:pt x="4904" y="2385"/>
                  </a:lnTo>
                  <a:lnTo>
                    <a:pt x="4818" y="2376"/>
                  </a:lnTo>
                  <a:lnTo>
                    <a:pt x="4732" y="2356"/>
                  </a:lnTo>
                  <a:lnTo>
                    <a:pt x="4646" y="2337"/>
                  </a:lnTo>
                  <a:lnTo>
                    <a:pt x="4569" y="2308"/>
                  </a:lnTo>
                  <a:lnTo>
                    <a:pt x="4569" y="2280"/>
                  </a:lnTo>
                  <a:lnTo>
                    <a:pt x="4569" y="814"/>
                  </a:lnTo>
                  <a:lnTo>
                    <a:pt x="4646" y="786"/>
                  </a:lnTo>
                  <a:lnTo>
                    <a:pt x="4732" y="757"/>
                  </a:lnTo>
                  <a:lnTo>
                    <a:pt x="4818" y="747"/>
                  </a:lnTo>
                  <a:lnTo>
                    <a:pt x="4904" y="738"/>
                  </a:lnTo>
                  <a:close/>
                  <a:moveTo>
                    <a:pt x="0" y="0"/>
                  </a:moveTo>
                  <a:lnTo>
                    <a:pt x="0" y="2280"/>
                  </a:lnTo>
                  <a:lnTo>
                    <a:pt x="10" y="2395"/>
                  </a:lnTo>
                  <a:lnTo>
                    <a:pt x="19" y="2510"/>
                  </a:lnTo>
                  <a:lnTo>
                    <a:pt x="29" y="2625"/>
                  </a:lnTo>
                  <a:lnTo>
                    <a:pt x="48" y="2740"/>
                  </a:lnTo>
                  <a:lnTo>
                    <a:pt x="106" y="2960"/>
                  </a:lnTo>
                  <a:lnTo>
                    <a:pt x="182" y="3171"/>
                  </a:lnTo>
                  <a:lnTo>
                    <a:pt x="278" y="3372"/>
                  </a:lnTo>
                  <a:lnTo>
                    <a:pt x="393" y="3554"/>
                  </a:lnTo>
                  <a:lnTo>
                    <a:pt x="527" y="3736"/>
                  </a:lnTo>
                  <a:lnTo>
                    <a:pt x="671" y="3898"/>
                  </a:lnTo>
                  <a:lnTo>
                    <a:pt x="834" y="4042"/>
                  </a:lnTo>
                  <a:lnTo>
                    <a:pt x="1006" y="4176"/>
                  </a:lnTo>
                  <a:lnTo>
                    <a:pt x="1198" y="4291"/>
                  </a:lnTo>
                  <a:lnTo>
                    <a:pt x="1399" y="4387"/>
                  </a:lnTo>
                  <a:lnTo>
                    <a:pt x="1609" y="4464"/>
                  </a:lnTo>
                  <a:lnTo>
                    <a:pt x="1830" y="4521"/>
                  </a:lnTo>
                  <a:lnTo>
                    <a:pt x="1935" y="4540"/>
                  </a:lnTo>
                  <a:lnTo>
                    <a:pt x="2050" y="4550"/>
                  </a:lnTo>
                  <a:lnTo>
                    <a:pt x="2165" y="4559"/>
                  </a:lnTo>
                  <a:lnTo>
                    <a:pt x="2481" y="4559"/>
                  </a:lnTo>
                  <a:lnTo>
                    <a:pt x="2673" y="4531"/>
                  </a:lnTo>
                  <a:lnTo>
                    <a:pt x="2855" y="4492"/>
                  </a:lnTo>
                  <a:lnTo>
                    <a:pt x="3037" y="4435"/>
                  </a:lnTo>
                  <a:lnTo>
                    <a:pt x="3209" y="4368"/>
                  </a:lnTo>
                  <a:lnTo>
                    <a:pt x="3372" y="4282"/>
                  </a:lnTo>
                  <a:lnTo>
                    <a:pt x="3535" y="4186"/>
                  </a:lnTo>
                  <a:lnTo>
                    <a:pt x="3678" y="4080"/>
                  </a:lnTo>
                  <a:lnTo>
                    <a:pt x="3822" y="3966"/>
                  </a:lnTo>
                  <a:lnTo>
                    <a:pt x="3946" y="3841"/>
                  </a:lnTo>
                  <a:lnTo>
                    <a:pt x="4071" y="3697"/>
                  </a:lnTo>
                  <a:lnTo>
                    <a:pt x="4176" y="3554"/>
                  </a:lnTo>
                  <a:lnTo>
                    <a:pt x="4272" y="3391"/>
                  </a:lnTo>
                  <a:lnTo>
                    <a:pt x="4358" y="3228"/>
                  </a:lnTo>
                  <a:lnTo>
                    <a:pt x="4425" y="3056"/>
                  </a:lnTo>
                  <a:lnTo>
                    <a:pt x="4483" y="2874"/>
                  </a:lnTo>
                  <a:lnTo>
                    <a:pt x="4588" y="2912"/>
                  </a:lnTo>
                  <a:lnTo>
                    <a:pt x="4684" y="2931"/>
                  </a:lnTo>
                  <a:lnTo>
                    <a:pt x="4799" y="2941"/>
                  </a:lnTo>
                  <a:lnTo>
                    <a:pt x="4904" y="2950"/>
                  </a:lnTo>
                  <a:lnTo>
                    <a:pt x="5048" y="2941"/>
                  </a:lnTo>
                  <a:lnTo>
                    <a:pt x="5182" y="2921"/>
                  </a:lnTo>
                  <a:lnTo>
                    <a:pt x="5316" y="2893"/>
                  </a:lnTo>
                  <a:lnTo>
                    <a:pt x="5450" y="2845"/>
                  </a:lnTo>
                  <a:lnTo>
                    <a:pt x="5565" y="2787"/>
                  </a:lnTo>
                  <a:lnTo>
                    <a:pt x="5680" y="2711"/>
                  </a:lnTo>
                  <a:lnTo>
                    <a:pt x="5795" y="2634"/>
                  </a:lnTo>
                  <a:lnTo>
                    <a:pt x="5891" y="2548"/>
                  </a:lnTo>
                  <a:lnTo>
                    <a:pt x="5977" y="2443"/>
                  </a:lnTo>
                  <a:lnTo>
                    <a:pt x="6063" y="2337"/>
                  </a:lnTo>
                  <a:lnTo>
                    <a:pt x="6130" y="2222"/>
                  </a:lnTo>
                  <a:lnTo>
                    <a:pt x="6188" y="2098"/>
                  </a:lnTo>
                  <a:lnTo>
                    <a:pt x="6236" y="1973"/>
                  </a:lnTo>
                  <a:lnTo>
                    <a:pt x="6264" y="1839"/>
                  </a:lnTo>
                  <a:lnTo>
                    <a:pt x="6293" y="1705"/>
                  </a:lnTo>
                  <a:lnTo>
                    <a:pt x="6293" y="1561"/>
                  </a:lnTo>
                  <a:lnTo>
                    <a:pt x="6293" y="1418"/>
                  </a:lnTo>
                  <a:lnTo>
                    <a:pt x="6264" y="1284"/>
                  </a:lnTo>
                  <a:lnTo>
                    <a:pt x="6236" y="1150"/>
                  </a:lnTo>
                  <a:lnTo>
                    <a:pt x="6188" y="1015"/>
                  </a:lnTo>
                  <a:lnTo>
                    <a:pt x="6130" y="901"/>
                  </a:lnTo>
                  <a:lnTo>
                    <a:pt x="6063" y="786"/>
                  </a:lnTo>
                  <a:lnTo>
                    <a:pt x="5977" y="680"/>
                  </a:lnTo>
                  <a:lnTo>
                    <a:pt x="5891" y="575"/>
                  </a:lnTo>
                  <a:lnTo>
                    <a:pt x="5795" y="489"/>
                  </a:lnTo>
                  <a:lnTo>
                    <a:pt x="5680" y="412"/>
                  </a:lnTo>
                  <a:lnTo>
                    <a:pt x="5565" y="335"/>
                  </a:lnTo>
                  <a:lnTo>
                    <a:pt x="5450" y="278"/>
                  </a:lnTo>
                  <a:lnTo>
                    <a:pt x="5316" y="230"/>
                  </a:lnTo>
                  <a:lnTo>
                    <a:pt x="5182" y="201"/>
                  </a:lnTo>
                  <a:lnTo>
                    <a:pt x="5048" y="182"/>
                  </a:lnTo>
                  <a:lnTo>
                    <a:pt x="4904" y="173"/>
                  </a:lnTo>
                  <a:lnTo>
                    <a:pt x="4818" y="173"/>
                  </a:lnTo>
                  <a:lnTo>
                    <a:pt x="4732" y="182"/>
                  </a:lnTo>
                  <a:lnTo>
                    <a:pt x="4569" y="220"/>
                  </a:lnTo>
                  <a:lnTo>
                    <a:pt x="45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6"/>
            <p:cNvSpPr/>
            <p:nvPr/>
          </p:nvSpPr>
          <p:spPr>
            <a:xfrm>
              <a:off x="5731509" y="2397581"/>
              <a:ext cx="496822" cy="554656"/>
            </a:xfrm>
            <a:custGeom>
              <a:avLst/>
              <a:gdLst/>
              <a:ahLst/>
              <a:cxnLst/>
              <a:rect l="l" t="t" r="r" b="b"/>
              <a:pathLst>
                <a:path w="13994" h="15623" extrusionOk="0">
                  <a:moveTo>
                    <a:pt x="13199" y="1"/>
                  </a:moveTo>
                  <a:lnTo>
                    <a:pt x="13132" y="30"/>
                  </a:lnTo>
                  <a:lnTo>
                    <a:pt x="13103" y="49"/>
                  </a:lnTo>
                  <a:lnTo>
                    <a:pt x="13074" y="68"/>
                  </a:lnTo>
                  <a:lnTo>
                    <a:pt x="13055" y="97"/>
                  </a:lnTo>
                  <a:lnTo>
                    <a:pt x="13036" y="135"/>
                  </a:lnTo>
                  <a:lnTo>
                    <a:pt x="13026" y="173"/>
                  </a:lnTo>
                  <a:lnTo>
                    <a:pt x="13026" y="212"/>
                  </a:lnTo>
                  <a:lnTo>
                    <a:pt x="13017" y="413"/>
                  </a:lnTo>
                  <a:lnTo>
                    <a:pt x="13007" y="614"/>
                  </a:lnTo>
                  <a:lnTo>
                    <a:pt x="12988" y="806"/>
                  </a:lnTo>
                  <a:lnTo>
                    <a:pt x="12969" y="997"/>
                  </a:lnTo>
                  <a:lnTo>
                    <a:pt x="12931" y="1189"/>
                  </a:lnTo>
                  <a:lnTo>
                    <a:pt x="12892" y="1371"/>
                  </a:lnTo>
                  <a:lnTo>
                    <a:pt x="12844" y="1553"/>
                  </a:lnTo>
                  <a:lnTo>
                    <a:pt x="12797" y="1735"/>
                  </a:lnTo>
                  <a:lnTo>
                    <a:pt x="12739" y="1907"/>
                  </a:lnTo>
                  <a:lnTo>
                    <a:pt x="12672" y="2079"/>
                  </a:lnTo>
                  <a:lnTo>
                    <a:pt x="12595" y="2252"/>
                  </a:lnTo>
                  <a:lnTo>
                    <a:pt x="12519" y="2415"/>
                  </a:lnTo>
                  <a:lnTo>
                    <a:pt x="12433" y="2578"/>
                  </a:lnTo>
                  <a:lnTo>
                    <a:pt x="12346" y="2740"/>
                  </a:lnTo>
                  <a:lnTo>
                    <a:pt x="12251" y="2903"/>
                  </a:lnTo>
                  <a:lnTo>
                    <a:pt x="12145" y="3056"/>
                  </a:lnTo>
                  <a:lnTo>
                    <a:pt x="12040" y="3210"/>
                  </a:lnTo>
                  <a:lnTo>
                    <a:pt x="11925" y="3363"/>
                  </a:lnTo>
                  <a:lnTo>
                    <a:pt x="11685" y="3660"/>
                  </a:lnTo>
                  <a:lnTo>
                    <a:pt x="11427" y="3947"/>
                  </a:lnTo>
                  <a:lnTo>
                    <a:pt x="11149" y="4215"/>
                  </a:lnTo>
                  <a:lnTo>
                    <a:pt x="10862" y="4484"/>
                  </a:lnTo>
                  <a:lnTo>
                    <a:pt x="10555" y="4733"/>
                  </a:lnTo>
                  <a:lnTo>
                    <a:pt x="10230" y="4982"/>
                  </a:lnTo>
                  <a:lnTo>
                    <a:pt x="9904" y="5221"/>
                  </a:lnTo>
                  <a:lnTo>
                    <a:pt x="9559" y="5451"/>
                  </a:lnTo>
                  <a:lnTo>
                    <a:pt x="9205" y="5671"/>
                  </a:lnTo>
                  <a:lnTo>
                    <a:pt x="8841" y="5882"/>
                  </a:lnTo>
                  <a:lnTo>
                    <a:pt x="8477" y="6083"/>
                  </a:lnTo>
                  <a:lnTo>
                    <a:pt x="8094" y="6284"/>
                  </a:lnTo>
                  <a:lnTo>
                    <a:pt x="7720" y="6466"/>
                  </a:lnTo>
                  <a:lnTo>
                    <a:pt x="7337" y="6648"/>
                  </a:lnTo>
                  <a:lnTo>
                    <a:pt x="6944" y="6821"/>
                  </a:lnTo>
                  <a:lnTo>
                    <a:pt x="6561" y="6993"/>
                  </a:lnTo>
                  <a:lnTo>
                    <a:pt x="6178" y="7156"/>
                  </a:lnTo>
                  <a:lnTo>
                    <a:pt x="5402" y="7462"/>
                  </a:lnTo>
                  <a:lnTo>
                    <a:pt x="4655" y="7740"/>
                  </a:lnTo>
                  <a:lnTo>
                    <a:pt x="3937" y="8008"/>
                  </a:lnTo>
                  <a:lnTo>
                    <a:pt x="3554" y="8152"/>
                  </a:lnTo>
                  <a:lnTo>
                    <a:pt x="3199" y="8315"/>
                  </a:lnTo>
                  <a:lnTo>
                    <a:pt x="2874" y="8487"/>
                  </a:lnTo>
                  <a:lnTo>
                    <a:pt x="2567" y="8669"/>
                  </a:lnTo>
                  <a:lnTo>
                    <a:pt x="2280" y="8870"/>
                  </a:lnTo>
                  <a:lnTo>
                    <a:pt x="2012" y="9081"/>
                  </a:lnTo>
                  <a:lnTo>
                    <a:pt x="1772" y="9292"/>
                  </a:lnTo>
                  <a:lnTo>
                    <a:pt x="1542" y="9522"/>
                  </a:lnTo>
                  <a:lnTo>
                    <a:pt x="1332" y="9752"/>
                  </a:lnTo>
                  <a:lnTo>
                    <a:pt x="1150" y="9991"/>
                  </a:lnTo>
                  <a:lnTo>
                    <a:pt x="977" y="10240"/>
                  </a:lnTo>
                  <a:lnTo>
                    <a:pt x="824" y="10499"/>
                  </a:lnTo>
                  <a:lnTo>
                    <a:pt x="680" y="10757"/>
                  </a:lnTo>
                  <a:lnTo>
                    <a:pt x="556" y="11016"/>
                  </a:lnTo>
                  <a:lnTo>
                    <a:pt x="450" y="11284"/>
                  </a:lnTo>
                  <a:lnTo>
                    <a:pt x="355" y="11552"/>
                  </a:lnTo>
                  <a:lnTo>
                    <a:pt x="278" y="11820"/>
                  </a:lnTo>
                  <a:lnTo>
                    <a:pt x="201" y="12089"/>
                  </a:lnTo>
                  <a:lnTo>
                    <a:pt x="144" y="12357"/>
                  </a:lnTo>
                  <a:lnTo>
                    <a:pt x="96" y="12625"/>
                  </a:lnTo>
                  <a:lnTo>
                    <a:pt x="58" y="12884"/>
                  </a:lnTo>
                  <a:lnTo>
                    <a:pt x="38" y="13152"/>
                  </a:lnTo>
                  <a:lnTo>
                    <a:pt x="19" y="13410"/>
                  </a:lnTo>
                  <a:lnTo>
                    <a:pt x="0" y="13669"/>
                  </a:lnTo>
                  <a:lnTo>
                    <a:pt x="0" y="13918"/>
                  </a:lnTo>
                  <a:lnTo>
                    <a:pt x="0" y="14157"/>
                  </a:lnTo>
                  <a:lnTo>
                    <a:pt x="29" y="14627"/>
                  </a:lnTo>
                  <a:lnTo>
                    <a:pt x="67" y="15058"/>
                  </a:lnTo>
                  <a:lnTo>
                    <a:pt x="115" y="15450"/>
                  </a:lnTo>
                  <a:lnTo>
                    <a:pt x="125" y="15489"/>
                  </a:lnTo>
                  <a:lnTo>
                    <a:pt x="144" y="15527"/>
                  </a:lnTo>
                  <a:lnTo>
                    <a:pt x="163" y="15556"/>
                  </a:lnTo>
                  <a:lnTo>
                    <a:pt x="192" y="15575"/>
                  </a:lnTo>
                  <a:lnTo>
                    <a:pt x="220" y="15594"/>
                  </a:lnTo>
                  <a:lnTo>
                    <a:pt x="249" y="15613"/>
                  </a:lnTo>
                  <a:lnTo>
                    <a:pt x="316" y="15623"/>
                  </a:lnTo>
                  <a:lnTo>
                    <a:pt x="383" y="15613"/>
                  </a:lnTo>
                  <a:lnTo>
                    <a:pt x="422" y="15604"/>
                  </a:lnTo>
                  <a:lnTo>
                    <a:pt x="450" y="15585"/>
                  </a:lnTo>
                  <a:lnTo>
                    <a:pt x="479" y="15565"/>
                  </a:lnTo>
                  <a:lnTo>
                    <a:pt x="498" y="15537"/>
                  </a:lnTo>
                  <a:lnTo>
                    <a:pt x="517" y="15498"/>
                  </a:lnTo>
                  <a:lnTo>
                    <a:pt x="537" y="15460"/>
                  </a:lnTo>
                  <a:lnTo>
                    <a:pt x="575" y="15288"/>
                  </a:lnTo>
                  <a:lnTo>
                    <a:pt x="632" y="15125"/>
                  </a:lnTo>
                  <a:lnTo>
                    <a:pt x="680" y="14962"/>
                  </a:lnTo>
                  <a:lnTo>
                    <a:pt x="738" y="14818"/>
                  </a:lnTo>
                  <a:lnTo>
                    <a:pt x="805" y="14675"/>
                  </a:lnTo>
                  <a:lnTo>
                    <a:pt x="872" y="14531"/>
                  </a:lnTo>
                  <a:lnTo>
                    <a:pt x="939" y="14406"/>
                  </a:lnTo>
                  <a:lnTo>
                    <a:pt x="1015" y="14272"/>
                  </a:lnTo>
                  <a:lnTo>
                    <a:pt x="1092" y="14157"/>
                  </a:lnTo>
                  <a:lnTo>
                    <a:pt x="1178" y="14043"/>
                  </a:lnTo>
                  <a:lnTo>
                    <a:pt x="1264" y="13928"/>
                  </a:lnTo>
                  <a:lnTo>
                    <a:pt x="1351" y="13822"/>
                  </a:lnTo>
                  <a:lnTo>
                    <a:pt x="1446" y="13717"/>
                  </a:lnTo>
                  <a:lnTo>
                    <a:pt x="1542" y="13621"/>
                  </a:lnTo>
                  <a:lnTo>
                    <a:pt x="1753" y="13439"/>
                  </a:lnTo>
                  <a:lnTo>
                    <a:pt x="1973" y="13276"/>
                  </a:lnTo>
                  <a:lnTo>
                    <a:pt x="2213" y="13123"/>
                  </a:lnTo>
                  <a:lnTo>
                    <a:pt x="2462" y="12979"/>
                  </a:lnTo>
                  <a:lnTo>
                    <a:pt x="2730" y="12836"/>
                  </a:lnTo>
                  <a:lnTo>
                    <a:pt x="3017" y="12711"/>
                  </a:lnTo>
                  <a:lnTo>
                    <a:pt x="3305" y="12587"/>
                  </a:lnTo>
                  <a:lnTo>
                    <a:pt x="3621" y="12472"/>
                  </a:lnTo>
                  <a:lnTo>
                    <a:pt x="3937" y="12357"/>
                  </a:lnTo>
                  <a:lnTo>
                    <a:pt x="4626" y="12117"/>
                  </a:lnTo>
                  <a:lnTo>
                    <a:pt x="5354" y="11868"/>
                  </a:lnTo>
                  <a:lnTo>
                    <a:pt x="6140" y="11591"/>
                  </a:lnTo>
                  <a:lnTo>
                    <a:pt x="6542" y="11437"/>
                  </a:lnTo>
                  <a:lnTo>
                    <a:pt x="6963" y="11274"/>
                  </a:lnTo>
                  <a:lnTo>
                    <a:pt x="7394" y="11092"/>
                  </a:lnTo>
                  <a:lnTo>
                    <a:pt x="7835" y="10891"/>
                  </a:lnTo>
                  <a:lnTo>
                    <a:pt x="8285" y="10671"/>
                  </a:lnTo>
                  <a:lnTo>
                    <a:pt x="8745" y="10441"/>
                  </a:lnTo>
                  <a:lnTo>
                    <a:pt x="9224" y="10183"/>
                  </a:lnTo>
                  <a:lnTo>
                    <a:pt x="9703" y="9895"/>
                  </a:lnTo>
                  <a:lnTo>
                    <a:pt x="10191" y="9589"/>
                  </a:lnTo>
                  <a:lnTo>
                    <a:pt x="10699" y="9263"/>
                  </a:lnTo>
                  <a:lnTo>
                    <a:pt x="11072" y="8985"/>
                  </a:lnTo>
                  <a:lnTo>
                    <a:pt x="11427" y="8708"/>
                  </a:lnTo>
                  <a:lnTo>
                    <a:pt x="11743" y="8420"/>
                  </a:lnTo>
                  <a:lnTo>
                    <a:pt x="12040" y="8133"/>
                  </a:lnTo>
                  <a:lnTo>
                    <a:pt x="12318" y="7836"/>
                  </a:lnTo>
                  <a:lnTo>
                    <a:pt x="12567" y="7529"/>
                  </a:lnTo>
                  <a:lnTo>
                    <a:pt x="12787" y="7223"/>
                  </a:lnTo>
                  <a:lnTo>
                    <a:pt x="12988" y="6916"/>
                  </a:lnTo>
                  <a:lnTo>
                    <a:pt x="13170" y="6610"/>
                  </a:lnTo>
                  <a:lnTo>
                    <a:pt x="13333" y="6294"/>
                  </a:lnTo>
                  <a:lnTo>
                    <a:pt x="13477" y="5987"/>
                  </a:lnTo>
                  <a:lnTo>
                    <a:pt x="13591" y="5671"/>
                  </a:lnTo>
                  <a:lnTo>
                    <a:pt x="13697" y="5355"/>
                  </a:lnTo>
                  <a:lnTo>
                    <a:pt x="13783" y="5039"/>
                  </a:lnTo>
                  <a:lnTo>
                    <a:pt x="13860" y="4733"/>
                  </a:lnTo>
                  <a:lnTo>
                    <a:pt x="13908" y="4417"/>
                  </a:lnTo>
                  <a:lnTo>
                    <a:pt x="13955" y="4110"/>
                  </a:lnTo>
                  <a:lnTo>
                    <a:pt x="13975" y="3804"/>
                  </a:lnTo>
                  <a:lnTo>
                    <a:pt x="13994" y="3497"/>
                  </a:lnTo>
                  <a:lnTo>
                    <a:pt x="13994" y="3200"/>
                  </a:lnTo>
                  <a:lnTo>
                    <a:pt x="13984" y="2913"/>
                  </a:lnTo>
                  <a:lnTo>
                    <a:pt x="13965" y="2616"/>
                  </a:lnTo>
                  <a:lnTo>
                    <a:pt x="13946" y="2338"/>
                  </a:lnTo>
                  <a:lnTo>
                    <a:pt x="13908" y="2060"/>
                  </a:lnTo>
                  <a:lnTo>
                    <a:pt x="13860" y="1792"/>
                  </a:lnTo>
                  <a:lnTo>
                    <a:pt x="13812" y="1524"/>
                  </a:lnTo>
                  <a:lnTo>
                    <a:pt x="13754" y="1275"/>
                  </a:lnTo>
                  <a:lnTo>
                    <a:pt x="13697" y="1026"/>
                  </a:lnTo>
                  <a:lnTo>
                    <a:pt x="13572" y="566"/>
                  </a:lnTo>
                  <a:lnTo>
                    <a:pt x="13429" y="145"/>
                  </a:lnTo>
                  <a:lnTo>
                    <a:pt x="13410" y="106"/>
                  </a:lnTo>
                  <a:lnTo>
                    <a:pt x="13390" y="68"/>
                  </a:lnTo>
                  <a:lnTo>
                    <a:pt x="13362" y="39"/>
                  </a:lnTo>
                  <a:lnTo>
                    <a:pt x="13333" y="20"/>
                  </a:lnTo>
                  <a:lnTo>
                    <a:pt x="13304" y="11"/>
                  </a:lnTo>
                  <a:lnTo>
                    <a:pt x="13266"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6"/>
            <p:cNvSpPr/>
            <p:nvPr/>
          </p:nvSpPr>
          <p:spPr>
            <a:xfrm>
              <a:off x="4470322" y="2242866"/>
              <a:ext cx="75159" cy="86768"/>
            </a:xfrm>
            <a:custGeom>
              <a:avLst/>
              <a:gdLst/>
              <a:ahLst/>
              <a:cxnLst/>
              <a:rect l="l" t="t" r="r" b="b"/>
              <a:pathLst>
                <a:path w="2117" h="2444" extrusionOk="0">
                  <a:moveTo>
                    <a:pt x="1226" y="154"/>
                  </a:moveTo>
                  <a:lnTo>
                    <a:pt x="1303" y="164"/>
                  </a:lnTo>
                  <a:lnTo>
                    <a:pt x="1370" y="173"/>
                  </a:lnTo>
                  <a:lnTo>
                    <a:pt x="1446" y="193"/>
                  </a:lnTo>
                  <a:lnTo>
                    <a:pt x="1513" y="221"/>
                  </a:lnTo>
                  <a:lnTo>
                    <a:pt x="1590" y="260"/>
                  </a:lnTo>
                  <a:lnTo>
                    <a:pt x="1657" y="307"/>
                  </a:lnTo>
                  <a:lnTo>
                    <a:pt x="1715" y="355"/>
                  </a:lnTo>
                  <a:lnTo>
                    <a:pt x="1772" y="422"/>
                  </a:lnTo>
                  <a:lnTo>
                    <a:pt x="1820" y="499"/>
                  </a:lnTo>
                  <a:lnTo>
                    <a:pt x="1868" y="576"/>
                  </a:lnTo>
                  <a:lnTo>
                    <a:pt x="1897" y="652"/>
                  </a:lnTo>
                  <a:lnTo>
                    <a:pt x="1925" y="748"/>
                  </a:lnTo>
                  <a:lnTo>
                    <a:pt x="1954" y="844"/>
                  </a:lnTo>
                  <a:lnTo>
                    <a:pt x="1964" y="949"/>
                  </a:lnTo>
                  <a:lnTo>
                    <a:pt x="1964" y="1055"/>
                  </a:lnTo>
                  <a:lnTo>
                    <a:pt x="1954" y="1160"/>
                  </a:lnTo>
                  <a:lnTo>
                    <a:pt x="1944" y="1265"/>
                  </a:lnTo>
                  <a:lnTo>
                    <a:pt x="1916" y="1371"/>
                  </a:lnTo>
                  <a:lnTo>
                    <a:pt x="1887" y="1476"/>
                  </a:lnTo>
                  <a:lnTo>
                    <a:pt x="1839" y="1572"/>
                  </a:lnTo>
                  <a:lnTo>
                    <a:pt x="1762" y="1725"/>
                  </a:lnTo>
                  <a:lnTo>
                    <a:pt x="1667" y="1869"/>
                  </a:lnTo>
                  <a:lnTo>
                    <a:pt x="1561" y="1984"/>
                  </a:lnTo>
                  <a:lnTo>
                    <a:pt x="1437" y="2089"/>
                  </a:lnTo>
                  <a:lnTo>
                    <a:pt x="1312" y="2175"/>
                  </a:lnTo>
                  <a:lnTo>
                    <a:pt x="1169" y="2233"/>
                  </a:lnTo>
                  <a:lnTo>
                    <a:pt x="1102" y="2261"/>
                  </a:lnTo>
                  <a:lnTo>
                    <a:pt x="1034" y="2271"/>
                  </a:lnTo>
                  <a:lnTo>
                    <a:pt x="958" y="2281"/>
                  </a:lnTo>
                  <a:lnTo>
                    <a:pt x="891" y="2290"/>
                  </a:lnTo>
                  <a:lnTo>
                    <a:pt x="814" y="2281"/>
                  </a:lnTo>
                  <a:lnTo>
                    <a:pt x="747" y="2271"/>
                  </a:lnTo>
                  <a:lnTo>
                    <a:pt x="671" y="2252"/>
                  </a:lnTo>
                  <a:lnTo>
                    <a:pt x="603" y="2223"/>
                  </a:lnTo>
                  <a:lnTo>
                    <a:pt x="536" y="2185"/>
                  </a:lnTo>
                  <a:lnTo>
                    <a:pt x="460" y="2137"/>
                  </a:lnTo>
                  <a:lnTo>
                    <a:pt x="402" y="2079"/>
                  </a:lnTo>
                  <a:lnTo>
                    <a:pt x="345" y="2022"/>
                  </a:lnTo>
                  <a:lnTo>
                    <a:pt x="297" y="1945"/>
                  </a:lnTo>
                  <a:lnTo>
                    <a:pt x="249" y="1869"/>
                  </a:lnTo>
                  <a:lnTo>
                    <a:pt x="220" y="1782"/>
                  </a:lnTo>
                  <a:lnTo>
                    <a:pt x="192" y="1696"/>
                  </a:lnTo>
                  <a:lnTo>
                    <a:pt x="163" y="1601"/>
                  </a:lnTo>
                  <a:lnTo>
                    <a:pt x="153" y="1495"/>
                  </a:lnTo>
                  <a:lnTo>
                    <a:pt x="153" y="1390"/>
                  </a:lnTo>
                  <a:lnTo>
                    <a:pt x="163" y="1284"/>
                  </a:lnTo>
                  <a:lnTo>
                    <a:pt x="172" y="1179"/>
                  </a:lnTo>
                  <a:lnTo>
                    <a:pt x="201" y="1074"/>
                  </a:lnTo>
                  <a:lnTo>
                    <a:pt x="230" y="968"/>
                  </a:lnTo>
                  <a:lnTo>
                    <a:pt x="278" y="863"/>
                  </a:lnTo>
                  <a:lnTo>
                    <a:pt x="354" y="719"/>
                  </a:lnTo>
                  <a:lnTo>
                    <a:pt x="450" y="576"/>
                  </a:lnTo>
                  <a:lnTo>
                    <a:pt x="556" y="461"/>
                  </a:lnTo>
                  <a:lnTo>
                    <a:pt x="680" y="355"/>
                  </a:lnTo>
                  <a:lnTo>
                    <a:pt x="814" y="269"/>
                  </a:lnTo>
                  <a:lnTo>
                    <a:pt x="948" y="212"/>
                  </a:lnTo>
                  <a:lnTo>
                    <a:pt x="1015" y="183"/>
                  </a:lnTo>
                  <a:lnTo>
                    <a:pt x="1082" y="173"/>
                  </a:lnTo>
                  <a:lnTo>
                    <a:pt x="1159" y="164"/>
                  </a:lnTo>
                  <a:lnTo>
                    <a:pt x="1226" y="154"/>
                  </a:lnTo>
                  <a:close/>
                  <a:moveTo>
                    <a:pt x="1226" y="1"/>
                  </a:moveTo>
                  <a:lnTo>
                    <a:pt x="1149" y="11"/>
                  </a:lnTo>
                  <a:lnTo>
                    <a:pt x="1063" y="20"/>
                  </a:lnTo>
                  <a:lnTo>
                    <a:pt x="987" y="39"/>
                  </a:lnTo>
                  <a:lnTo>
                    <a:pt x="910" y="58"/>
                  </a:lnTo>
                  <a:lnTo>
                    <a:pt x="833" y="87"/>
                  </a:lnTo>
                  <a:lnTo>
                    <a:pt x="757" y="125"/>
                  </a:lnTo>
                  <a:lnTo>
                    <a:pt x="680" y="173"/>
                  </a:lnTo>
                  <a:lnTo>
                    <a:pt x="603" y="221"/>
                  </a:lnTo>
                  <a:lnTo>
                    <a:pt x="536" y="279"/>
                  </a:lnTo>
                  <a:lnTo>
                    <a:pt x="469" y="336"/>
                  </a:lnTo>
                  <a:lnTo>
                    <a:pt x="402" y="403"/>
                  </a:lnTo>
                  <a:lnTo>
                    <a:pt x="335" y="470"/>
                  </a:lnTo>
                  <a:lnTo>
                    <a:pt x="278" y="547"/>
                  </a:lnTo>
                  <a:lnTo>
                    <a:pt x="230" y="633"/>
                  </a:lnTo>
                  <a:lnTo>
                    <a:pt x="182" y="710"/>
                  </a:lnTo>
                  <a:lnTo>
                    <a:pt x="134" y="806"/>
                  </a:lnTo>
                  <a:lnTo>
                    <a:pt x="86" y="920"/>
                  </a:lnTo>
                  <a:lnTo>
                    <a:pt x="48" y="1045"/>
                  </a:lnTo>
                  <a:lnTo>
                    <a:pt x="19" y="1160"/>
                  </a:lnTo>
                  <a:lnTo>
                    <a:pt x="10" y="1284"/>
                  </a:lnTo>
                  <a:lnTo>
                    <a:pt x="0" y="1399"/>
                  </a:lnTo>
                  <a:lnTo>
                    <a:pt x="0" y="1514"/>
                  </a:lnTo>
                  <a:lnTo>
                    <a:pt x="19" y="1629"/>
                  </a:lnTo>
                  <a:lnTo>
                    <a:pt x="38" y="1735"/>
                  </a:lnTo>
                  <a:lnTo>
                    <a:pt x="77" y="1840"/>
                  </a:lnTo>
                  <a:lnTo>
                    <a:pt x="115" y="1936"/>
                  </a:lnTo>
                  <a:lnTo>
                    <a:pt x="163" y="2032"/>
                  </a:lnTo>
                  <a:lnTo>
                    <a:pt x="220" y="2108"/>
                  </a:lnTo>
                  <a:lnTo>
                    <a:pt x="287" y="2194"/>
                  </a:lnTo>
                  <a:lnTo>
                    <a:pt x="364" y="2261"/>
                  </a:lnTo>
                  <a:lnTo>
                    <a:pt x="450" y="2319"/>
                  </a:lnTo>
                  <a:lnTo>
                    <a:pt x="546" y="2367"/>
                  </a:lnTo>
                  <a:lnTo>
                    <a:pt x="632" y="2395"/>
                  </a:lnTo>
                  <a:lnTo>
                    <a:pt x="718" y="2424"/>
                  </a:lnTo>
                  <a:lnTo>
                    <a:pt x="805" y="2434"/>
                  </a:lnTo>
                  <a:lnTo>
                    <a:pt x="891" y="2443"/>
                  </a:lnTo>
                  <a:lnTo>
                    <a:pt x="967" y="2434"/>
                  </a:lnTo>
                  <a:lnTo>
                    <a:pt x="1054" y="2424"/>
                  </a:lnTo>
                  <a:lnTo>
                    <a:pt x="1130" y="2405"/>
                  </a:lnTo>
                  <a:lnTo>
                    <a:pt x="1207" y="2386"/>
                  </a:lnTo>
                  <a:lnTo>
                    <a:pt x="1293" y="2357"/>
                  </a:lnTo>
                  <a:lnTo>
                    <a:pt x="1370" y="2319"/>
                  </a:lnTo>
                  <a:lnTo>
                    <a:pt x="1437" y="2271"/>
                  </a:lnTo>
                  <a:lnTo>
                    <a:pt x="1513" y="2223"/>
                  </a:lnTo>
                  <a:lnTo>
                    <a:pt x="1580" y="2166"/>
                  </a:lnTo>
                  <a:lnTo>
                    <a:pt x="1647" y="2108"/>
                  </a:lnTo>
                  <a:lnTo>
                    <a:pt x="1715" y="2041"/>
                  </a:lnTo>
                  <a:lnTo>
                    <a:pt x="1782" y="1974"/>
                  </a:lnTo>
                  <a:lnTo>
                    <a:pt x="1839" y="1897"/>
                  </a:lnTo>
                  <a:lnTo>
                    <a:pt x="1887" y="1811"/>
                  </a:lnTo>
                  <a:lnTo>
                    <a:pt x="1935" y="1725"/>
                  </a:lnTo>
                  <a:lnTo>
                    <a:pt x="1983" y="1639"/>
                  </a:lnTo>
                  <a:lnTo>
                    <a:pt x="2031" y="1524"/>
                  </a:lnTo>
                  <a:lnTo>
                    <a:pt x="2069" y="1399"/>
                  </a:lnTo>
                  <a:lnTo>
                    <a:pt x="2098" y="1284"/>
                  </a:lnTo>
                  <a:lnTo>
                    <a:pt x="2107" y="1160"/>
                  </a:lnTo>
                  <a:lnTo>
                    <a:pt x="2117" y="1045"/>
                  </a:lnTo>
                  <a:lnTo>
                    <a:pt x="2117" y="930"/>
                  </a:lnTo>
                  <a:lnTo>
                    <a:pt x="2098" y="815"/>
                  </a:lnTo>
                  <a:lnTo>
                    <a:pt x="2078" y="710"/>
                  </a:lnTo>
                  <a:lnTo>
                    <a:pt x="2040" y="604"/>
                  </a:lnTo>
                  <a:lnTo>
                    <a:pt x="2002" y="509"/>
                  </a:lnTo>
                  <a:lnTo>
                    <a:pt x="1954" y="413"/>
                  </a:lnTo>
                  <a:lnTo>
                    <a:pt x="1897" y="327"/>
                  </a:lnTo>
                  <a:lnTo>
                    <a:pt x="1829" y="250"/>
                  </a:lnTo>
                  <a:lnTo>
                    <a:pt x="1753" y="183"/>
                  </a:lnTo>
                  <a:lnTo>
                    <a:pt x="1667" y="125"/>
                  </a:lnTo>
                  <a:lnTo>
                    <a:pt x="1571" y="78"/>
                  </a:lnTo>
                  <a:lnTo>
                    <a:pt x="1494" y="49"/>
                  </a:lnTo>
                  <a:lnTo>
                    <a:pt x="1408" y="20"/>
                  </a:lnTo>
                  <a:lnTo>
                    <a:pt x="1312" y="11"/>
                  </a:lnTo>
                  <a:lnTo>
                    <a:pt x="12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6"/>
            <p:cNvSpPr/>
            <p:nvPr/>
          </p:nvSpPr>
          <p:spPr>
            <a:xfrm>
              <a:off x="4475754" y="2242866"/>
              <a:ext cx="64295" cy="81336"/>
            </a:xfrm>
            <a:custGeom>
              <a:avLst/>
              <a:gdLst/>
              <a:ahLst/>
              <a:cxnLst/>
              <a:rect l="l" t="t" r="r" b="b"/>
              <a:pathLst>
                <a:path w="1811" h="2291" fill="none" extrusionOk="0">
                  <a:moveTo>
                    <a:pt x="1073" y="1"/>
                  </a:moveTo>
                  <a:lnTo>
                    <a:pt x="1073" y="154"/>
                  </a:lnTo>
                  <a:lnTo>
                    <a:pt x="1073" y="154"/>
                  </a:lnTo>
                  <a:lnTo>
                    <a:pt x="1150" y="164"/>
                  </a:lnTo>
                  <a:lnTo>
                    <a:pt x="1217" y="173"/>
                  </a:lnTo>
                  <a:lnTo>
                    <a:pt x="1293" y="193"/>
                  </a:lnTo>
                  <a:lnTo>
                    <a:pt x="1360" y="221"/>
                  </a:lnTo>
                  <a:lnTo>
                    <a:pt x="1360" y="221"/>
                  </a:lnTo>
                  <a:lnTo>
                    <a:pt x="1437" y="260"/>
                  </a:lnTo>
                  <a:lnTo>
                    <a:pt x="1504" y="307"/>
                  </a:lnTo>
                  <a:lnTo>
                    <a:pt x="1562" y="355"/>
                  </a:lnTo>
                  <a:lnTo>
                    <a:pt x="1619" y="422"/>
                  </a:lnTo>
                  <a:lnTo>
                    <a:pt x="1667" y="499"/>
                  </a:lnTo>
                  <a:lnTo>
                    <a:pt x="1715" y="576"/>
                  </a:lnTo>
                  <a:lnTo>
                    <a:pt x="1744" y="652"/>
                  </a:lnTo>
                  <a:lnTo>
                    <a:pt x="1772" y="748"/>
                  </a:lnTo>
                  <a:lnTo>
                    <a:pt x="1772" y="748"/>
                  </a:lnTo>
                  <a:lnTo>
                    <a:pt x="1801" y="844"/>
                  </a:lnTo>
                  <a:lnTo>
                    <a:pt x="1811" y="949"/>
                  </a:lnTo>
                  <a:lnTo>
                    <a:pt x="1811" y="1055"/>
                  </a:lnTo>
                  <a:lnTo>
                    <a:pt x="1801" y="1160"/>
                  </a:lnTo>
                  <a:lnTo>
                    <a:pt x="1791" y="1265"/>
                  </a:lnTo>
                  <a:lnTo>
                    <a:pt x="1763" y="1371"/>
                  </a:lnTo>
                  <a:lnTo>
                    <a:pt x="1734" y="1476"/>
                  </a:lnTo>
                  <a:lnTo>
                    <a:pt x="1686" y="1572"/>
                  </a:lnTo>
                  <a:lnTo>
                    <a:pt x="1686" y="1572"/>
                  </a:lnTo>
                  <a:lnTo>
                    <a:pt x="1609" y="1725"/>
                  </a:lnTo>
                  <a:lnTo>
                    <a:pt x="1514" y="1869"/>
                  </a:lnTo>
                  <a:lnTo>
                    <a:pt x="1408" y="1984"/>
                  </a:lnTo>
                  <a:lnTo>
                    <a:pt x="1284" y="2089"/>
                  </a:lnTo>
                  <a:lnTo>
                    <a:pt x="1159" y="2175"/>
                  </a:lnTo>
                  <a:lnTo>
                    <a:pt x="1016" y="2233"/>
                  </a:lnTo>
                  <a:lnTo>
                    <a:pt x="949" y="2261"/>
                  </a:lnTo>
                  <a:lnTo>
                    <a:pt x="881" y="2271"/>
                  </a:lnTo>
                  <a:lnTo>
                    <a:pt x="805" y="2281"/>
                  </a:lnTo>
                  <a:lnTo>
                    <a:pt x="738" y="2290"/>
                  </a:lnTo>
                  <a:lnTo>
                    <a:pt x="738" y="2290"/>
                  </a:lnTo>
                  <a:lnTo>
                    <a:pt x="661" y="2281"/>
                  </a:lnTo>
                  <a:lnTo>
                    <a:pt x="594" y="2271"/>
                  </a:lnTo>
                  <a:lnTo>
                    <a:pt x="518" y="2252"/>
                  </a:lnTo>
                  <a:lnTo>
                    <a:pt x="450" y="2223"/>
                  </a:lnTo>
                  <a:lnTo>
                    <a:pt x="450" y="2223"/>
                  </a:lnTo>
                  <a:lnTo>
                    <a:pt x="383" y="2185"/>
                  </a:lnTo>
                  <a:lnTo>
                    <a:pt x="307" y="2137"/>
                  </a:lnTo>
                  <a:lnTo>
                    <a:pt x="249" y="2079"/>
                  </a:lnTo>
                  <a:lnTo>
                    <a:pt x="192" y="2022"/>
                  </a:lnTo>
                  <a:lnTo>
                    <a:pt x="144" y="1945"/>
                  </a:lnTo>
                  <a:lnTo>
                    <a:pt x="96" y="1869"/>
                  </a:lnTo>
                  <a:lnTo>
                    <a:pt x="67" y="1782"/>
                  </a:lnTo>
                  <a:lnTo>
                    <a:pt x="39" y="1696"/>
                  </a:lnTo>
                  <a:lnTo>
                    <a:pt x="39" y="1696"/>
                  </a:lnTo>
                  <a:lnTo>
                    <a:pt x="10" y="1601"/>
                  </a:lnTo>
                  <a:lnTo>
                    <a:pt x="0" y="1495"/>
                  </a:lnTo>
                  <a:lnTo>
                    <a:pt x="0" y="1390"/>
                  </a:lnTo>
                  <a:lnTo>
                    <a:pt x="10" y="1284"/>
                  </a:lnTo>
                  <a:lnTo>
                    <a:pt x="19" y="1179"/>
                  </a:lnTo>
                  <a:lnTo>
                    <a:pt x="48" y="1074"/>
                  </a:lnTo>
                  <a:lnTo>
                    <a:pt x="77" y="968"/>
                  </a:lnTo>
                  <a:lnTo>
                    <a:pt x="125" y="863"/>
                  </a:lnTo>
                  <a:lnTo>
                    <a:pt x="125" y="863"/>
                  </a:lnTo>
                  <a:lnTo>
                    <a:pt x="201" y="719"/>
                  </a:lnTo>
                  <a:lnTo>
                    <a:pt x="297" y="576"/>
                  </a:lnTo>
                  <a:lnTo>
                    <a:pt x="403" y="461"/>
                  </a:lnTo>
                  <a:lnTo>
                    <a:pt x="527" y="355"/>
                  </a:lnTo>
                  <a:lnTo>
                    <a:pt x="661" y="269"/>
                  </a:lnTo>
                  <a:lnTo>
                    <a:pt x="795" y="212"/>
                  </a:lnTo>
                  <a:lnTo>
                    <a:pt x="862" y="183"/>
                  </a:lnTo>
                  <a:lnTo>
                    <a:pt x="929" y="173"/>
                  </a:lnTo>
                  <a:lnTo>
                    <a:pt x="1006" y="164"/>
                  </a:lnTo>
                  <a:lnTo>
                    <a:pt x="1073" y="154"/>
                  </a:lnTo>
                  <a:lnTo>
                    <a:pt x="107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6"/>
            <p:cNvSpPr/>
            <p:nvPr/>
          </p:nvSpPr>
          <p:spPr>
            <a:xfrm>
              <a:off x="4406384" y="2223517"/>
              <a:ext cx="77218" cy="52721"/>
            </a:xfrm>
            <a:custGeom>
              <a:avLst/>
              <a:gdLst/>
              <a:ahLst/>
              <a:cxnLst/>
              <a:rect l="l" t="t" r="r" b="b"/>
              <a:pathLst>
                <a:path w="2175" h="1485" extrusionOk="0">
                  <a:moveTo>
                    <a:pt x="67" y="0"/>
                  </a:moveTo>
                  <a:lnTo>
                    <a:pt x="0" y="125"/>
                  </a:lnTo>
                  <a:lnTo>
                    <a:pt x="1916" y="1485"/>
                  </a:lnTo>
                  <a:lnTo>
                    <a:pt x="2175" y="1054"/>
                  </a:lnTo>
                  <a:lnTo>
                    <a:pt x="6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6"/>
            <p:cNvSpPr/>
            <p:nvPr/>
          </p:nvSpPr>
          <p:spPr>
            <a:xfrm>
              <a:off x="3584526" y="2124539"/>
              <a:ext cx="794368" cy="951147"/>
            </a:xfrm>
            <a:custGeom>
              <a:avLst/>
              <a:gdLst/>
              <a:ahLst/>
              <a:cxnLst/>
              <a:rect l="l" t="t" r="r" b="b"/>
              <a:pathLst>
                <a:path w="22375" h="26791" extrusionOk="0">
                  <a:moveTo>
                    <a:pt x="13984" y="1"/>
                  </a:moveTo>
                  <a:lnTo>
                    <a:pt x="13572" y="20"/>
                  </a:lnTo>
                  <a:lnTo>
                    <a:pt x="13362" y="30"/>
                  </a:lnTo>
                  <a:lnTo>
                    <a:pt x="13151" y="49"/>
                  </a:lnTo>
                  <a:lnTo>
                    <a:pt x="12940" y="77"/>
                  </a:lnTo>
                  <a:lnTo>
                    <a:pt x="12739" y="106"/>
                  </a:lnTo>
                  <a:lnTo>
                    <a:pt x="12528" y="154"/>
                  </a:lnTo>
                  <a:lnTo>
                    <a:pt x="12318" y="192"/>
                  </a:lnTo>
                  <a:lnTo>
                    <a:pt x="12116" y="250"/>
                  </a:lnTo>
                  <a:lnTo>
                    <a:pt x="11906" y="307"/>
                  </a:lnTo>
                  <a:lnTo>
                    <a:pt x="11705" y="384"/>
                  </a:lnTo>
                  <a:lnTo>
                    <a:pt x="11513" y="461"/>
                  </a:lnTo>
                  <a:lnTo>
                    <a:pt x="11312" y="547"/>
                  </a:lnTo>
                  <a:lnTo>
                    <a:pt x="11120" y="643"/>
                  </a:lnTo>
                  <a:lnTo>
                    <a:pt x="10938" y="748"/>
                  </a:lnTo>
                  <a:lnTo>
                    <a:pt x="10747" y="863"/>
                  </a:lnTo>
                  <a:lnTo>
                    <a:pt x="10574" y="987"/>
                  </a:lnTo>
                  <a:lnTo>
                    <a:pt x="10402" y="1121"/>
                  </a:lnTo>
                  <a:lnTo>
                    <a:pt x="10230" y="1265"/>
                  </a:lnTo>
                  <a:lnTo>
                    <a:pt x="10067" y="1418"/>
                  </a:lnTo>
                  <a:lnTo>
                    <a:pt x="9913" y="1591"/>
                  </a:lnTo>
                  <a:lnTo>
                    <a:pt x="9770" y="1773"/>
                  </a:lnTo>
                  <a:lnTo>
                    <a:pt x="9626" y="1964"/>
                  </a:lnTo>
                  <a:lnTo>
                    <a:pt x="9492" y="2165"/>
                  </a:lnTo>
                  <a:lnTo>
                    <a:pt x="9367" y="2386"/>
                  </a:lnTo>
                  <a:lnTo>
                    <a:pt x="9253" y="2616"/>
                  </a:lnTo>
                  <a:lnTo>
                    <a:pt x="9147" y="2855"/>
                  </a:lnTo>
                  <a:lnTo>
                    <a:pt x="9042" y="3114"/>
                  </a:lnTo>
                  <a:lnTo>
                    <a:pt x="8956" y="3382"/>
                  </a:lnTo>
                  <a:lnTo>
                    <a:pt x="8879" y="3669"/>
                  </a:lnTo>
                  <a:lnTo>
                    <a:pt x="8812" y="3966"/>
                  </a:lnTo>
                  <a:lnTo>
                    <a:pt x="8754" y="4282"/>
                  </a:lnTo>
                  <a:lnTo>
                    <a:pt x="8707" y="4617"/>
                  </a:lnTo>
                  <a:lnTo>
                    <a:pt x="8678" y="4962"/>
                  </a:lnTo>
                  <a:lnTo>
                    <a:pt x="8649" y="5317"/>
                  </a:lnTo>
                  <a:lnTo>
                    <a:pt x="8640" y="5700"/>
                  </a:lnTo>
                  <a:lnTo>
                    <a:pt x="8553" y="5738"/>
                  </a:lnTo>
                  <a:lnTo>
                    <a:pt x="8314" y="5872"/>
                  </a:lnTo>
                  <a:lnTo>
                    <a:pt x="7931" y="6092"/>
                  </a:lnTo>
                  <a:lnTo>
                    <a:pt x="7433" y="6389"/>
                  </a:lnTo>
                  <a:lnTo>
                    <a:pt x="7145" y="6571"/>
                  </a:lnTo>
                  <a:lnTo>
                    <a:pt x="6839" y="6782"/>
                  </a:lnTo>
                  <a:lnTo>
                    <a:pt x="6513" y="7002"/>
                  </a:lnTo>
                  <a:lnTo>
                    <a:pt x="6168" y="7251"/>
                  </a:lnTo>
                  <a:lnTo>
                    <a:pt x="5814" y="7520"/>
                  </a:lnTo>
                  <a:lnTo>
                    <a:pt x="5450" y="7817"/>
                  </a:lnTo>
                  <a:lnTo>
                    <a:pt x="5076" y="8123"/>
                  </a:lnTo>
                  <a:lnTo>
                    <a:pt x="4703" y="8458"/>
                  </a:lnTo>
                  <a:lnTo>
                    <a:pt x="4320" y="8813"/>
                  </a:lnTo>
                  <a:lnTo>
                    <a:pt x="3937" y="9186"/>
                  </a:lnTo>
                  <a:lnTo>
                    <a:pt x="3563" y="9588"/>
                  </a:lnTo>
                  <a:lnTo>
                    <a:pt x="3190" y="10000"/>
                  </a:lnTo>
                  <a:lnTo>
                    <a:pt x="2816" y="10441"/>
                  </a:lnTo>
                  <a:lnTo>
                    <a:pt x="2462" y="10910"/>
                  </a:lnTo>
                  <a:lnTo>
                    <a:pt x="2289" y="11140"/>
                  </a:lnTo>
                  <a:lnTo>
                    <a:pt x="2126" y="11389"/>
                  </a:lnTo>
                  <a:lnTo>
                    <a:pt x="1954" y="11638"/>
                  </a:lnTo>
                  <a:lnTo>
                    <a:pt x="1801" y="11887"/>
                  </a:lnTo>
                  <a:lnTo>
                    <a:pt x="1638" y="12155"/>
                  </a:lnTo>
                  <a:lnTo>
                    <a:pt x="1485" y="12414"/>
                  </a:lnTo>
                  <a:lnTo>
                    <a:pt x="1341" y="12682"/>
                  </a:lnTo>
                  <a:lnTo>
                    <a:pt x="1197" y="12960"/>
                  </a:lnTo>
                  <a:lnTo>
                    <a:pt x="1063" y="13247"/>
                  </a:lnTo>
                  <a:lnTo>
                    <a:pt x="939" y="13525"/>
                  </a:lnTo>
                  <a:lnTo>
                    <a:pt x="814" y="13822"/>
                  </a:lnTo>
                  <a:lnTo>
                    <a:pt x="699" y="14119"/>
                  </a:lnTo>
                  <a:lnTo>
                    <a:pt x="594" y="14416"/>
                  </a:lnTo>
                  <a:lnTo>
                    <a:pt x="489" y="14722"/>
                  </a:lnTo>
                  <a:lnTo>
                    <a:pt x="402" y="15038"/>
                  </a:lnTo>
                  <a:lnTo>
                    <a:pt x="316" y="15354"/>
                  </a:lnTo>
                  <a:lnTo>
                    <a:pt x="240" y="15680"/>
                  </a:lnTo>
                  <a:lnTo>
                    <a:pt x="173" y="16006"/>
                  </a:lnTo>
                  <a:lnTo>
                    <a:pt x="115" y="16341"/>
                  </a:lnTo>
                  <a:lnTo>
                    <a:pt x="67" y="16676"/>
                  </a:lnTo>
                  <a:lnTo>
                    <a:pt x="29" y="17079"/>
                  </a:lnTo>
                  <a:lnTo>
                    <a:pt x="0" y="17471"/>
                  </a:lnTo>
                  <a:lnTo>
                    <a:pt x="0" y="17854"/>
                  </a:lnTo>
                  <a:lnTo>
                    <a:pt x="19" y="18238"/>
                  </a:lnTo>
                  <a:lnTo>
                    <a:pt x="48" y="18611"/>
                  </a:lnTo>
                  <a:lnTo>
                    <a:pt x="96" y="18985"/>
                  </a:lnTo>
                  <a:lnTo>
                    <a:pt x="163" y="19339"/>
                  </a:lnTo>
                  <a:lnTo>
                    <a:pt x="249" y="19703"/>
                  </a:lnTo>
                  <a:lnTo>
                    <a:pt x="355" y="20048"/>
                  </a:lnTo>
                  <a:lnTo>
                    <a:pt x="469" y="20393"/>
                  </a:lnTo>
                  <a:lnTo>
                    <a:pt x="594" y="20728"/>
                  </a:lnTo>
                  <a:lnTo>
                    <a:pt x="747" y="21063"/>
                  </a:lnTo>
                  <a:lnTo>
                    <a:pt x="900" y="21389"/>
                  </a:lnTo>
                  <a:lnTo>
                    <a:pt x="1082" y="21705"/>
                  </a:lnTo>
                  <a:lnTo>
                    <a:pt x="1264" y="22011"/>
                  </a:lnTo>
                  <a:lnTo>
                    <a:pt x="1466" y="22308"/>
                  </a:lnTo>
                  <a:lnTo>
                    <a:pt x="1686" y="22605"/>
                  </a:lnTo>
                  <a:lnTo>
                    <a:pt x="1906" y="22892"/>
                  </a:lnTo>
                  <a:lnTo>
                    <a:pt x="2146" y="23170"/>
                  </a:lnTo>
                  <a:lnTo>
                    <a:pt x="2395" y="23438"/>
                  </a:lnTo>
                  <a:lnTo>
                    <a:pt x="2663" y="23697"/>
                  </a:lnTo>
                  <a:lnTo>
                    <a:pt x="2931" y="23946"/>
                  </a:lnTo>
                  <a:lnTo>
                    <a:pt x="3209" y="24186"/>
                  </a:lnTo>
                  <a:lnTo>
                    <a:pt x="3506" y="24425"/>
                  </a:lnTo>
                  <a:lnTo>
                    <a:pt x="3803" y="24645"/>
                  </a:lnTo>
                  <a:lnTo>
                    <a:pt x="4119" y="24866"/>
                  </a:lnTo>
                  <a:lnTo>
                    <a:pt x="4435" y="25067"/>
                  </a:lnTo>
                  <a:lnTo>
                    <a:pt x="4760" y="25268"/>
                  </a:lnTo>
                  <a:lnTo>
                    <a:pt x="5096" y="25450"/>
                  </a:lnTo>
                  <a:lnTo>
                    <a:pt x="5440" y="25622"/>
                  </a:lnTo>
                  <a:lnTo>
                    <a:pt x="5785" y="25795"/>
                  </a:lnTo>
                  <a:lnTo>
                    <a:pt x="6140" y="25948"/>
                  </a:lnTo>
                  <a:lnTo>
                    <a:pt x="6542" y="26101"/>
                  </a:lnTo>
                  <a:lnTo>
                    <a:pt x="6954" y="26245"/>
                  </a:lnTo>
                  <a:lnTo>
                    <a:pt x="7375" y="26369"/>
                  </a:lnTo>
                  <a:lnTo>
                    <a:pt x="7806" y="26475"/>
                  </a:lnTo>
                  <a:lnTo>
                    <a:pt x="8247" y="26561"/>
                  </a:lnTo>
                  <a:lnTo>
                    <a:pt x="8687" y="26638"/>
                  </a:lnTo>
                  <a:lnTo>
                    <a:pt x="9147" y="26705"/>
                  </a:lnTo>
                  <a:lnTo>
                    <a:pt x="9597" y="26743"/>
                  </a:lnTo>
                  <a:lnTo>
                    <a:pt x="10057" y="26772"/>
                  </a:lnTo>
                  <a:lnTo>
                    <a:pt x="10517" y="26791"/>
                  </a:lnTo>
                  <a:lnTo>
                    <a:pt x="10977" y="26791"/>
                  </a:lnTo>
                  <a:lnTo>
                    <a:pt x="11436" y="26781"/>
                  </a:lnTo>
                  <a:lnTo>
                    <a:pt x="11887" y="26752"/>
                  </a:lnTo>
                  <a:lnTo>
                    <a:pt x="12337" y="26714"/>
                  </a:lnTo>
                  <a:lnTo>
                    <a:pt x="12787" y="26657"/>
                  </a:lnTo>
                  <a:lnTo>
                    <a:pt x="13227" y="26590"/>
                  </a:lnTo>
                  <a:lnTo>
                    <a:pt x="13658" y="26513"/>
                  </a:lnTo>
                  <a:lnTo>
                    <a:pt x="14080" y="26427"/>
                  </a:lnTo>
                  <a:lnTo>
                    <a:pt x="14492" y="26321"/>
                  </a:lnTo>
                  <a:lnTo>
                    <a:pt x="14884" y="26206"/>
                  </a:lnTo>
                  <a:lnTo>
                    <a:pt x="15277" y="26082"/>
                  </a:lnTo>
                  <a:lnTo>
                    <a:pt x="15641" y="25938"/>
                  </a:lnTo>
                  <a:lnTo>
                    <a:pt x="15996" y="25795"/>
                  </a:lnTo>
                  <a:lnTo>
                    <a:pt x="16340" y="25632"/>
                  </a:lnTo>
                  <a:lnTo>
                    <a:pt x="16656" y="25459"/>
                  </a:lnTo>
                  <a:lnTo>
                    <a:pt x="16953" y="25287"/>
                  </a:lnTo>
                  <a:lnTo>
                    <a:pt x="17231" y="25095"/>
                  </a:lnTo>
                  <a:lnTo>
                    <a:pt x="17490" y="24894"/>
                  </a:lnTo>
                  <a:lnTo>
                    <a:pt x="17605" y="24789"/>
                  </a:lnTo>
                  <a:lnTo>
                    <a:pt x="17720" y="24684"/>
                  </a:lnTo>
                  <a:lnTo>
                    <a:pt x="17825" y="24578"/>
                  </a:lnTo>
                  <a:lnTo>
                    <a:pt x="17921" y="24473"/>
                  </a:lnTo>
                  <a:lnTo>
                    <a:pt x="18017" y="24358"/>
                  </a:lnTo>
                  <a:lnTo>
                    <a:pt x="18103" y="24243"/>
                  </a:lnTo>
                  <a:lnTo>
                    <a:pt x="18179" y="24128"/>
                  </a:lnTo>
                  <a:lnTo>
                    <a:pt x="18246" y="24004"/>
                  </a:lnTo>
                  <a:lnTo>
                    <a:pt x="18371" y="23774"/>
                  </a:lnTo>
                  <a:lnTo>
                    <a:pt x="18495" y="23534"/>
                  </a:lnTo>
                  <a:lnTo>
                    <a:pt x="18601" y="23285"/>
                  </a:lnTo>
                  <a:lnTo>
                    <a:pt x="18706" y="23017"/>
                  </a:lnTo>
                  <a:lnTo>
                    <a:pt x="18802" y="22758"/>
                  </a:lnTo>
                  <a:lnTo>
                    <a:pt x="18888" y="22481"/>
                  </a:lnTo>
                  <a:lnTo>
                    <a:pt x="18965" y="22193"/>
                  </a:lnTo>
                  <a:lnTo>
                    <a:pt x="19041" y="21906"/>
                  </a:lnTo>
                  <a:lnTo>
                    <a:pt x="19108" y="21609"/>
                  </a:lnTo>
                  <a:lnTo>
                    <a:pt x="19166" y="21312"/>
                  </a:lnTo>
                  <a:lnTo>
                    <a:pt x="19223" y="21006"/>
                  </a:lnTo>
                  <a:lnTo>
                    <a:pt x="19271" y="20690"/>
                  </a:lnTo>
                  <a:lnTo>
                    <a:pt x="19310" y="20373"/>
                  </a:lnTo>
                  <a:lnTo>
                    <a:pt x="19348" y="20057"/>
                  </a:lnTo>
                  <a:lnTo>
                    <a:pt x="19405" y="19406"/>
                  </a:lnTo>
                  <a:lnTo>
                    <a:pt x="19444" y="18736"/>
                  </a:lnTo>
                  <a:lnTo>
                    <a:pt x="19463" y="18065"/>
                  </a:lnTo>
                  <a:lnTo>
                    <a:pt x="19463" y="17385"/>
                  </a:lnTo>
                  <a:lnTo>
                    <a:pt x="19444" y="16705"/>
                  </a:lnTo>
                  <a:lnTo>
                    <a:pt x="19415" y="16025"/>
                  </a:lnTo>
                  <a:lnTo>
                    <a:pt x="19367" y="15345"/>
                  </a:lnTo>
                  <a:lnTo>
                    <a:pt x="19319" y="14684"/>
                  </a:lnTo>
                  <a:lnTo>
                    <a:pt x="19252" y="14023"/>
                  </a:lnTo>
                  <a:lnTo>
                    <a:pt x="19185" y="13381"/>
                  </a:lnTo>
                  <a:lnTo>
                    <a:pt x="19099" y="12759"/>
                  </a:lnTo>
                  <a:lnTo>
                    <a:pt x="19022" y="12146"/>
                  </a:lnTo>
                  <a:lnTo>
                    <a:pt x="18936" y="11571"/>
                  </a:lnTo>
                  <a:lnTo>
                    <a:pt x="18754" y="10498"/>
                  </a:lnTo>
                  <a:lnTo>
                    <a:pt x="18582" y="9560"/>
                  </a:lnTo>
                  <a:lnTo>
                    <a:pt x="18428" y="8774"/>
                  </a:lnTo>
                  <a:lnTo>
                    <a:pt x="18304" y="8190"/>
                  </a:lnTo>
                  <a:lnTo>
                    <a:pt x="18179" y="7692"/>
                  </a:lnTo>
                  <a:lnTo>
                    <a:pt x="18361" y="7663"/>
                  </a:lnTo>
                  <a:lnTo>
                    <a:pt x="18553" y="7625"/>
                  </a:lnTo>
                  <a:lnTo>
                    <a:pt x="18811" y="7567"/>
                  </a:lnTo>
                  <a:lnTo>
                    <a:pt x="19118" y="7491"/>
                  </a:lnTo>
                  <a:lnTo>
                    <a:pt x="19463" y="7395"/>
                  </a:lnTo>
                  <a:lnTo>
                    <a:pt x="19827" y="7280"/>
                  </a:lnTo>
                  <a:lnTo>
                    <a:pt x="20210" y="7136"/>
                  </a:lnTo>
                  <a:lnTo>
                    <a:pt x="20401" y="7060"/>
                  </a:lnTo>
                  <a:lnTo>
                    <a:pt x="20593" y="6974"/>
                  </a:lnTo>
                  <a:lnTo>
                    <a:pt x="20785" y="6878"/>
                  </a:lnTo>
                  <a:lnTo>
                    <a:pt x="20967" y="6782"/>
                  </a:lnTo>
                  <a:lnTo>
                    <a:pt x="21149" y="6677"/>
                  </a:lnTo>
                  <a:lnTo>
                    <a:pt x="21321" y="6571"/>
                  </a:lnTo>
                  <a:lnTo>
                    <a:pt x="21493" y="6456"/>
                  </a:lnTo>
                  <a:lnTo>
                    <a:pt x="21647" y="6322"/>
                  </a:lnTo>
                  <a:lnTo>
                    <a:pt x="21790" y="6198"/>
                  </a:lnTo>
                  <a:lnTo>
                    <a:pt x="21924" y="6054"/>
                  </a:lnTo>
                  <a:lnTo>
                    <a:pt x="22039" y="5910"/>
                  </a:lnTo>
                  <a:lnTo>
                    <a:pt x="22145" y="5757"/>
                  </a:lnTo>
                  <a:lnTo>
                    <a:pt x="22231" y="5594"/>
                  </a:lnTo>
                  <a:lnTo>
                    <a:pt x="22298" y="5422"/>
                  </a:lnTo>
                  <a:lnTo>
                    <a:pt x="22346" y="5240"/>
                  </a:lnTo>
                  <a:lnTo>
                    <a:pt x="22375" y="5058"/>
                  </a:lnTo>
                  <a:lnTo>
                    <a:pt x="22202" y="4943"/>
                  </a:lnTo>
                  <a:lnTo>
                    <a:pt x="21733" y="4627"/>
                  </a:lnTo>
                  <a:lnTo>
                    <a:pt x="21417" y="4397"/>
                  </a:lnTo>
                  <a:lnTo>
                    <a:pt x="21053" y="4139"/>
                  </a:lnTo>
                  <a:lnTo>
                    <a:pt x="20670" y="3851"/>
                  </a:lnTo>
                  <a:lnTo>
                    <a:pt x="20258" y="3535"/>
                  </a:lnTo>
                  <a:lnTo>
                    <a:pt x="19846" y="3190"/>
                  </a:lnTo>
                  <a:lnTo>
                    <a:pt x="19434" y="2836"/>
                  </a:lnTo>
                  <a:lnTo>
                    <a:pt x="19032" y="2462"/>
                  </a:lnTo>
                  <a:lnTo>
                    <a:pt x="18840" y="2271"/>
                  </a:lnTo>
                  <a:lnTo>
                    <a:pt x="18658" y="2089"/>
                  </a:lnTo>
                  <a:lnTo>
                    <a:pt x="18486" y="1897"/>
                  </a:lnTo>
                  <a:lnTo>
                    <a:pt x="18313" y="1706"/>
                  </a:lnTo>
                  <a:lnTo>
                    <a:pt x="18160" y="1514"/>
                  </a:lnTo>
                  <a:lnTo>
                    <a:pt x="18026" y="1323"/>
                  </a:lnTo>
                  <a:lnTo>
                    <a:pt x="17902" y="1131"/>
                  </a:lnTo>
                  <a:lnTo>
                    <a:pt x="17787" y="949"/>
                  </a:lnTo>
                  <a:lnTo>
                    <a:pt x="17691" y="767"/>
                  </a:lnTo>
                  <a:lnTo>
                    <a:pt x="17624" y="585"/>
                  </a:lnTo>
                  <a:lnTo>
                    <a:pt x="17518" y="556"/>
                  </a:lnTo>
                  <a:lnTo>
                    <a:pt x="17241" y="470"/>
                  </a:lnTo>
                  <a:lnTo>
                    <a:pt x="16800" y="355"/>
                  </a:lnTo>
                  <a:lnTo>
                    <a:pt x="16522" y="288"/>
                  </a:lnTo>
                  <a:lnTo>
                    <a:pt x="16225" y="231"/>
                  </a:lnTo>
                  <a:lnTo>
                    <a:pt x="15900" y="164"/>
                  </a:lnTo>
                  <a:lnTo>
                    <a:pt x="15545" y="116"/>
                  </a:lnTo>
                  <a:lnTo>
                    <a:pt x="15181" y="68"/>
                  </a:lnTo>
                  <a:lnTo>
                    <a:pt x="14798" y="30"/>
                  </a:lnTo>
                  <a:lnTo>
                    <a:pt x="14396" y="10"/>
                  </a:lnTo>
                  <a:lnTo>
                    <a:pt x="139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6"/>
            <p:cNvSpPr/>
            <p:nvPr/>
          </p:nvSpPr>
          <p:spPr>
            <a:xfrm>
              <a:off x="4538982" y="2285041"/>
              <a:ext cx="25207" cy="21799"/>
            </a:xfrm>
            <a:custGeom>
              <a:avLst/>
              <a:gdLst/>
              <a:ahLst/>
              <a:cxnLst/>
              <a:rect l="l" t="t" r="r" b="b"/>
              <a:pathLst>
                <a:path w="710" h="614" extrusionOk="0">
                  <a:moveTo>
                    <a:pt x="144" y="1"/>
                  </a:moveTo>
                  <a:lnTo>
                    <a:pt x="1" y="413"/>
                  </a:lnTo>
                  <a:lnTo>
                    <a:pt x="566" y="614"/>
                  </a:lnTo>
                  <a:lnTo>
                    <a:pt x="710" y="211"/>
                  </a:lnTo>
                  <a:lnTo>
                    <a:pt x="1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16"/>
          <p:cNvGrpSpPr/>
          <p:nvPr/>
        </p:nvGrpSpPr>
        <p:grpSpPr>
          <a:xfrm>
            <a:off x="6033350" y="1282558"/>
            <a:ext cx="2736100" cy="596100"/>
            <a:chOff x="6033350" y="1109875"/>
            <a:chExt cx="2736100" cy="596100"/>
          </a:xfrm>
        </p:grpSpPr>
        <p:sp>
          <p:nvSpPr>
            <p:cNvPr id="301" name="Google Shape;301;p16"/>
            <p:cNvSpPr txBox="1"/>
            <p:nvPr/>
          </p:nvSpPr>
          <p:spPr>
            <a:xfrm>
              <a:off x="6705599" y="1242024"/>
              <a:ext cx="2063851"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Scratch Model</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303" name="Google Shape;303;p16"/>
            <p:cNvSpPr/>
            <p:nvPr/>
          </p:nvSpPr>
          <p:spPr>
            <a:xfrm>
              <a:off x="6033350" y="1109875"/>
              <a:ext cx="596100" cy="5961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04</a:t>
              </a:r>
              <a:endParaRPr sz="1800">
                <a:solidFill>
                  <a:schemeClr val="lt1"/>
                </a:solidFill>
              </a:endParaRPr>
            </a:p>
          </p:txBody>
        </p:sp>
      </p:grpSp>
      <p:grpSp>
        <p:nvGrpSpPr>
          <p:cNvPr id="304" name="Google Shape;304;p16"/>
          <p:cNvGrpSpPr/>
          <p:nvPr/>
        </p:nvGrpSpPr>
        <p:grpSpPr>
          <a:xfrm>
            <a:off x="3297248" y="2589598"/>
            <a:ext cx="2660676" cy="596100"/>
            <a:chOff x="3297248" y="2589598"/>
            <a:chExt cx="2660676" cy="596100"/>
          </a:xfrm>
        </p:grpSpPr>
        <p:sp>
          <p:nvSpPr>
            <p:cNvPr id="306" name="Google Shape;306;p16"/>
            <p:cNvSpPr txBox="1"/>
            <p:nvPr/>
          </p:nvSpPr>
          <p:spPr>
            <a:xfrm>
              <a:off x="3976724" y="2704921"/>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Baseline Model</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308" name="Google Shape;308;p16"/>
            <p:cNvSpPr/>
            <p:nvPr/>
          </p:nvSpPr>
          <p:spPr>
            <a:xfrm>
              <a:off x="3297248" y="2589598"/>
              <a:ext cx="596100" cy="596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02</a:t>
              </a:r>
              <a:endParaRPr sz="1800">
                <a:solidFill>
                  <a:schemeClr val="lt1"/>
                </a:solidFill>
              </a:endParaRPr>
            </a:p>
          </p:txBody>
        </p:sp>
      </p:grpSp>
      <p:grpSp>
        <p:nvGrpSpPr>
          <p:cNvPr id="309" name="Google Shape;309;p16"/>
          <p:cNvGrpSpPr/>
          <p:nvPr/>
        </p:nvGrpSpPr>
        <p:grpSpPr>
          <a:xfrm>
            <a:off x="3297248" y="4055023"/>
            <a:ext cx="2653490" cy="596100"/>
            <a:chOff x="3297248" y="4055023"/>
            <a:chExt cx="2653490" cy="596100"/>
          </a:xfrm>
        </p:grpSpPr>
        <p:sp>
          <p:nvSpPr>
            <p:cNvPr id="311" name="Google Shape;311;p16"/>
            <p:cNvSpPr txBox="1"/>
            <p:nvPr/>
          </p:nvSpPr>
          <p:spPr>
            <a:xfrm>
              <a:off x="3969538" y="4167818"/>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Data Preprocessing</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313" name="Google Shape;313;p16"/>
            <p:cNvSpPr/>
            <p:nvPr/>
          </p:nvSpPr>
          <p:spPr>
            <a:xfrm>
              <a:off x="3297248" y="4055023"/>
              <a:ext cx="596100" cy="596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03</a:t>
              </a:r>
              <a:endParaRPr sz="1800">
                <a:solidFill>
                  <a:schemeClr val="lt1"/>
                </a:solidFill>
              </a:endParaRPr>
            </a:p>
          </p:txBody>
        </p:sp>
      </p:grpSp>
      <p:grpSp>
        <p:nvGrpSpPr>
          <p:cNvPr id="314" name="Google Shape;314;p16"/>
          <p:cNvGrpSpPr/>
          <p:nvPr/>
        </p:nvGrpSpPr>
        <p:grpSpPr>
          <a:xfrm>
            <a:off x="6033350" y="2616950"/>
            <a:ext cx="2736102" cy="596100"/>
            <a:chOff x="6033350" y="2616950"/>
            <a:chExt cx="2736102" cy="596100"/>
          </a:xfrm>
        </p:grpSpPr>
        <p:sp>
          <p:nvSpPr>
            <p:cNvPr id="316" name="Google Shape;316;p16"/>
            <p:cNvSpPr txBox="1"/>
            <p:nvPr/>
          </p:nvSpPr>
          <p:spPr>
            <a:xfrm>
              <a:off x="6705600" y="2704921"/>
              <a:ext cx="2063852"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Pre-train Model</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318" name="Google Shape;318;p16"/>
            <p:cNvSpPr/>
            <p:nvPr/>
          </p:nvSpPr>
          <p:spPr>
            <a:xfrm>
              <a:off x="6033350" y="2616950"/>
              <a:ext cx="596100" cy="596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05</a:t>
              </a:r>
              <a:endParaRPr sz="1800">
                <a:solidFill>
                  <a:schemeClr val="lt1"/>
                </a:solidFill>
              </a:endParaRPr>
            </a:p>
          </p:txBody>
        </p:sp>
      </p:grpSp>
      <p:grpSp>
        <p:nvGrpSpPr>
          <p:cNvPr id="319" name="Google Shape;319;p16"/>
          <p:cNvGrpSpPr/>
          <p:nvPr/>
        </p:nvGrpSpPr>
        <p:grpSpPr>
          <a:xfrm>
            <a:off x="6033350" y="4056000"/>
            <a:ext cx="2653450" cy="596100"/>
            <a:chOff x="6033350" y="4056000"/>
            <a:chExt cx="2653450" cy="596100"/>
          </a:xfrm>
        </p:grpSpPr>
        <p:sp>
          <p:nvSpPr>
            <p:cNvPr id="321" name="Google Shape;321;p16"/>
            <p:cNvSpPr txBox="1"/>
            <p:nvPr/>
          </p:nvSpPr>
          <p:spPr>
            <a:xfrm>
              <a:off x="6705600" y="4227016"/>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dirty="0">
                <a:solidFill>
                  <a:srgbClr val="000000"/>
                </a:solidFill>
                <a:latin typeface="Fira Sans Extra Condensed"/>
                <a:ea typeface="Fira Sans Extra Condensed"/>
                <a:cs typeface="Fira Sans Extra Condensed"/>
                <a:sym typeface="Fira Sans Extra Condensed"/>
              </a:endParaRPr>
            </a:p>
          </p:txBody>
        </p:sp>
        <p:sp>
          <p:nvSpPr>
            <p:cNvPr id="323" name="Google Shape;323;p16"/>
            <p:cNvSpPr/>
            <p:nvPr/>
          </p:nvSpPr>
          <p:spPr>
            <a:xfrm>
              <a:off x="6033350" y="4056000"/>
              <a:ext cx="596100" cy="596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06</a:t>
              </a:r>
              <a:endParaRPr sz="1800">
                <a:solidFill>
                  <a:schemeClr val="lt1"/>
                </a:solidFill>
              </a:endParaRPr>
            </a:p>
          </p:txBody>
        </p:sp>
      </p:grpSp>
      <p:sp>
        <p:nvSpPr>
          <p:cNvPr id="4" name="Google Shape;316;p16">
            <a:extLst>
              <a:ext uri="{FF2B5EF4-FFF2-40B4-BE49-F238E27FC236}">
                <a16:creationId xmlns:a16="http://schemas.microsoft.com/office/drawing/2014/main" id="{E7F4831A-E686-9D66-7ED1-6DCD99BB2F98}"/>
              </a:ext>
            </a:extLst>
          </p:cNvPr>
          <p:cNvSpPr txBox="1"/>
          <p:nvPr/>
        </p:nvSpPr>
        <p:spPr>
          <a:xfrm>
            <a:off x="6729835" y="4165637"/>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Model Comparison</a:t>
            </a:r>
            <a:endParaRPr sz="1800" b="1" dirty="0">
              <a:solidFill>
                <a:srgbClr val="000000"/>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C56FD3A-4F39-4752-AC00-DB25CCA4E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2510" y="361950"/>
            <a:ext cx="8430372" cy="44196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72527DF-A25C-46B4-A5D9-BBE2E310A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2510" y="361950"/>
            <a:ext cx="8430372" cy="4419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30E231C-7583-513E-AC84-D6EC0820F60D}"/>
              </a:ext>
            </a:extLst>
          </p:cNvPr>
          <p:cNvPicPr>
            <a:picLocks noChangeAspect="1"/>
          </p:cNvPicPr>
          <p:nvPr/>
        </p:nvPicPr>
        <p:blipFill rotWithShape="1">
          <a:blip r:embed="rId4"/>
          <a:srcRect t="15559"/>
          <a:stretch/>
        </p:blipFill>
        <p:spPr>
          <a:xfrm>
            <a:off x="482600" y="482600"/>
            <a:ext cx="8178799" cy="4178299"/>
          </a:xfrm>
          <a:prstGeom prst="rect">
            <a:avLst/>
          </a:prstGeom>
        </p:spPr>
      </p:pic>
    </p:spTree>
    <p:extLst>
      <p:ext uri="{BB962C8B-B14F-4D97-AF65-F5344CB8AC3E}">
        <p14:creationId xmlns:p14="http://schemas.microsoft.com/office/powerpoint/2010/main" val="21240992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62FE4F-B5DA-677F-9944-F5D47A1D4547}"/>
              </a:ext>
            </a:extLst>
          </p:cNvPr>
          <p:cNvSpPr>
            <a:spLocks noGrp="1"/>
          </p:cNvSpPr>
          <p:nvPr>
            <p:ph type="title"/>
          </p:nvPr>
        </p:nvSpPr>
        <p:spPr>
          <a:xfrm>
            <a:off x="6070962" y="723897"/>
            <a:ext cx="2352947" cy="1974859"/>
          </a:xfrm>
        </p:spPr>
        <p:txBody>
          <a:bodyPr vert="horz" lIns="91440" tIns="45720" rIns="91440" bIns="45720" rtlCol="0" anchor="b">
            <a:normAutofit/>
          </a:bodyPr>
          <a:lstStyle/>
          <a:p>
            <a:pPr defTabSz="457200"/>
            <a:r>
              <a:rPr lang="en-US" dirty="0">
                <a:solidFill>
                  <a:srgbClr val="DADADA"/>
                </a:solidFill>
              </a:rPr>
              <a:t>Correlation Heatmap</a:t>
            </a:r>
          </a:p>
        </p:txBody>
      </p:sp>
      <p:sp>
        <p:nvSpPr>
          <p:cNvPr id="11" name="Rectangle 10">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2960" y="723897"/>
            <a:ext cx="4857404" cy="3586230"/>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2B4F56F-25D6-5138-B79F-3052E64F8B81}"/>
              </a:ext>
            </a:extLst>
          </p:cNvPr>
          <p:cNvPicPr>
            <a:picLocks noChangeAspect="1"/>
          </p:cNvPicPr>
          <p:nvPr/>
        </p:nvPicPr>
        <p:blipFill>
          <a:blip r:embed="rId3"/>
          <a:stretch>
            <a:fillRect/>
          </a:stretch>
        </p:blipFill>
        <p:spPr>
          <a:xfrm>
            <a:off x="1271298" y="1078770"/>
            <a:ext cx="3699659" cy="2876485"/>
          </a:xfrm>
          <a:prstGeom prst="rect">
            <a:avLst/>
          </a:prstGeom>
        </p:spPr>
      </p:pic>
    </p:spTree>
    <p:extLst>
      <p:ext uri="{BB962C8B-B14F-4D97-AF65-F5344CB8AC3E}">
        <p14:creationId xmlns:p14="http://schemas.microsoft.com/office/powerpoint/2010/main" val="4006989861"/>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27"/>
          <p:cNvSpPr/>
          <p:nvPr/>
        </p:nvSpPr>
        <p:spPr>
          <a:xfrm>
            <a:off x="3657817" y="1710426"/>
            <a:ext cx="1939800" cy="1754459"/>
          </a:xfrm>
          <a:prstGeom prst="roundRect">
            <a:avLst>
              <a:gd name="adj" fmla="val 2080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7"/>
          <p:cNvSpPr txBox="1">
            <a:spLocks noGrp="1"/>
          </p:cNvSpPr>
          <p:nvPr>
            <p:ph type="title"/>
          </p:nvPr>
        </p:nvSpPr>
        <p:spPr>
          <a:xfrm>
            <a:off x="745055" y="-30519"/>
            <a:ext cx="7765322" cy="727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Transformation</a:t>
            </a:r>
            <a:endParaRPr dirty="0"/>
          </a:p>
        </p:txBody>
      </p:sp>
      <p:cxnSp>
        <p:nvCxnSpPr>
          <p:cNvPr id="1013" name="Google Shape;1013;p27"/>
          <p:cNvCxnSpPr>
            <a:cxnSpLocks/>
            <a:endCxn id="1004" idx="0"/>
          </p:cNvCxnSpPr>
          <p:nvPr/>
        </p:nvCxnSpPr>
        <p:spPr>
          <a:xfrm>
            <a:off x="3129817" y="1257698"/>
            <a:ext cx="1497900" cy="452728"/>
          </a:xfrm>
          <a:prstGeom prst="bentConnector2">
            <a:avLst/>
          </a:prstGeom>
          <a:noFill/>
          <a:ln w="9525" cap="flat" cmpd="sng">
            <a:solidFill>
              <a:schemeClr val="tx1"/>
            </a:solidFill>
            <a:prstDash val="solid"/>
            <a:round/>
            <a:headEnd type="none" w="med" len="med"/>
            <a:tailEnd type="none" w="med" len="med"/>
          </a:ln>
        </p:spPr>
      </p:cxnSp>
      <p:cxnSp>
        <p:nvCxnSpPr>
          <p:cNvPr id="1014" name="Google Shape;1014;p27"/>
          <p:cNvCxnSpPr>
            <a:cxnSpLocks/>
            <a:stCxn id="1004" idx="0"/>
          </p:cNvCxnSpPr>
          <p:nvPr/>
        </p:nvCxnSpPr>
        <p:spPr>
          <a:xfrm rot="5400000" flipH="1" flipV="1">
            <a:off x="5166990" y="718499"/>
            <a:ext cx="452654" cy="1531200"/>
          </a:xfrm>
          <a:prstGeom prst="bentConnector2">
            <a:avLst/>
          </a:prstGeom>
          <a:noFill/>
          <a:ln w="9525" cap="flat" cmpd="sng">
            <a:solidFill>
              <a:schemeClr val="tx1"/>
            </a:solidFill>
            <a:prstDash val="solid"/>
            <a:round/>
            <a:headEnd type="none" w="med" len="med"/>
            <a:tailEnd type="none" w="med" len="med"/>
          </a:ln>
        </p:spPr>
      </p:cxnSp>
      <p:cxnSp>
        <p:nvCxnSpPr>
          <p:cNvPr id="1015" name="Google Shape;1015;p27"/>
          <p:cNvCxnSpPr>
            <a:cxnSpLocks/>
            <a:stCxn id="1004" idx="2"/>
            <a:endCxn id="8" idx="0"/>
          </p:cNvCxnSpPr>
          <p:nvPr/>
        </p:nvCxnSpPr>
        <p:spPr>
          <a:xfrm rot="5400000">
            <a:off x="4303447" y="3789155"/>
            <a:ext cx="648540" cy="1"/>
          </a:xfrm>
          <a:prstGeom prst="bentConnector3">
            <a:avLst>
              <a:gd name="adj1" fmla="val 50000"/>
            </a:avLst>
          </a:prstGeom>
          <a:noFill/>
          <a:ln w="9525" cap="flat" cmpd="sng">
            <a:solidFill>
              <a:schemeClr val="tx1"/>
            </a:solidFill>
            <a:prstDash val="solid"/>
            <a:round/>
            <a:headEnd type="none" w="med" len="med"/>
            <a:tailEnd type="none" w="med" len="med"/>
          </a:ln>
        </p:spPr>
      </p:cxnSp>
      <p:cxnSp>
        <p:nvCxnSpPr>
          <p:cNvPr id="1017" name="Google Shape;1017;p27"/>
          <p:cNvCxnSpPr>
            <a:cxnSpLocks/>
            <a:stCxn id="1004" idx="1"/>
          </p:cNvCxnSpPr>
          <p:nvPr/>
        </p:nvCxnSpPr>
        <p:spPr>
          <a:xfrm rot="10800000">
            <a:off x="3129817" y="2587220"/>
            <a:ext cx="528000" cy="437"/>
          </a:xfrm>
          <a:prstGeom prst="bentConnector3">
            <a:avLst>
              <a:gd name="adj1" fmla="val 50000"/>
            </a:avLst>
          </a:prstGeom>
          <a:noFill/>
          <a:ln w="9525" cap="flat" cmpd="sng">
            <a:solidFill>
              <a:schemeClr val="tx1"/>
            </a:solidFill>
            <a:prstDash val="solid"/>
            <a:round/>
            <a:headEnd type="none" w="med" len="med"/>
            <a:tailEnd type="none" w="med" len="med"/>
          </a:ln>
        </p:spPr>
      </p:cxnSp>
      <p:cxnSp>
        <p:nvCxnSpPr>
          <p:cNvPr id="1018" name="Google Shape;1018;p27"/>
          <p:cNvCxnSpPr>
            <a:cxnSpLocks/>
            <a:stCxn id="1004" idx="3"/>
          </p:cNvCxnSpPr>
          <p:nvPr/>
        </p:nvCxnSpPr>
        <p:spPr>
          <a:xfrm flipV="1">
            <a:off x="5597617" y="2587221"/>
            <a:ext cx="561300" cy="435"/>
          </a:xfrm>
          <a:prstGeom prst="bentConnector3">
            <a:avLst>
              <a:gd name="adj1" fmla="val 50000"/>
            </a:avLst>
          </a:prstGeom>
          <a:noFill/>
          <a:ln w="9525" cap="flat" cmpd="sng">
            <a:solidFill>
              <a:schemeClr val="tx1"/>
            </a:solidFill>
            <a:prstDash val="solid"/>
            <a:round/>
            <a:headEnd type="none" w="med" len="med"/>
            <a:tailEnd type="none" w="med" len="med"/>
          </a:ln>
        </p:spPr>
      </p:cxnSp>
      <p:sp>
        <p:nvSpPr>
          <p:cNvPr id="1053" name="Google Shape;1053;p27"/>
          <p:cNvSpPr/>
          <p:nvPr/>
        </p:nvSpPr>
        <p:spPr>
          <a:xfrm>
            <a:off x="2471164" y="742608"/>
            <a:ext cx="708492" cy="67139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lt1"/>
                </a:solidFill>
                <a:latin typeface="Fira Sans Extra Condensed"/>
                <a:ea typeface="Fira Sans Extra Condensed"/>
                <a:cs typeface="Fira Sans Extra Condensed"/>
                <a:sym typeface="Fira Sans Extra Condensed"/>
              </a:rPr>
              <a:t>01</a:t>
            </a:r>
            <a:endParaRPr sz="2400" b="1" dirty="0">
              <a:solidFill>
                <a:schemeClr val="lt1"/>
              </a:solidFill>
              <a:latin typeface="Fira Sans Extra Condensed"/>
              <a:ea typeface="Fira Sans Extra Condensed"/>
              <a:cs typeface="Fira Sans Extra Condensed"/>
              <a:sym typeface="Fira Sans Extra Condensed"/>
            </a:endParaRPr>
          </a:p>
        </p:txBody>
      </p:sp>
      <p:sp>
        <p:nvSpPr>
          <p:cNvPr id="1056" name="Google Shape;1056;p27"/>
          <p:cNvSpPr txBox="1"/>
          <p:nvPr/>
        </p:nvSpPr>
        <p:spPr>
          <a:xfrm>
            <a:off x="526357" y="2098675"/>
            <a:ext cx="2039379" cy="81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SG" sz="1800" b="1" dirty="0">
                <a:latin typeface="Fira Sans Black" panose="020B0A03050000020004" pitchFamily="34" charset="0"/>
                <a:ea typeface="Fira Sans Extra Condensed"/>
                <a:cs typeface="Fira Sans Extra Condensed"/>
                <a:sym typeface="Fira Sans Extra Condensed"/>
              </a:rPr>
              <a:t>Numerical Data Transformation</a:t>
            </a:r>
            <a:endParaRPr lang="en-SG" sz="1800" b="1" dirty="0">
              <a:solidFill>
                <a:srgbClr val="000000"/>
              </a:solidFill>
              <a:latin typeface="Fira Sans Black" panose="020B0A03050000020004" pitchFamily="34" charset="0"/>
              <a:ea typeface="Fira Sans Extra Condensed"/>
              <a:cs typeface="Fira Sans Extra Condensed"/>
              <a:sym typeface="Fira Sans Extra Condensed"/>
            </a:endParaRPr>
          </a:p>
        </p:txBody>
      </p:sp>
      <p:sp>
        <p:nvSpPr>
          <p:cNvPr id="1066" name="Google Shape;1066;p27"/>
          <p:cNvSpPr txBox="1"/>
          <p:nvPr/>
        </p:nvSpPr>
        <p:spPr>
          <a:xfrm>
            <a:off x="6796934" y="603854"/>
            <a:ext cx="1981200" cy="690921"/>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800" b="1" dirty="0">
                <a:latin typeface="Fira Sans Black" panose="020B0A03050000020004" pitchFamily="34" charset="0"/>
                <a:ea typeface="Fira Sans Extra Condensed"/>
                <a:cs typeface="Fira Sans Extra Condensed"/>
                <a:sym typeface="Fira Sans Extra Condensed"/>
              </a:rPr>
              <a:t>Categorical Data Transformation</a:t>
            </a:r>
            <a:endParaRPr sz="1800" b="1" dirty="0">
              <a:solidFill>
                <a:srgbClr val="000000"/>
              </a:solidFill>
              <a:latin typeface="Fira Sans Black" panose="020B0A03050000020004" pitchFamily="34" charset="0"/>
              <a:ea typeface="Fira Sans Extra Condensed"/>
              <a:cs typeface="Fira Sans Extra Condensed"/>
              <a:sym typeface="Fira Sans Extra Condensed"/>
            </a:endParaRPr>
          </a:p>
        </p:txBody>
      </p:sp>
      <p:sp>
        <p:nvSpPr>
          <p:cNvPr id="1071" name="Google Shape;1071;p27"/>
          <p:cNvSpPr txBox="1"/>
          <p:nvPr/>
        </p:nvSpPr>
        <p:spPr>
          <a:xfrm>
            <a:off x="6828033" y="2390393"/>
            <a:ext cx="1981200" cy="331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800" b="1" dirty="0">
                <a:latin typeface="Fira Sans Black" panose="020B0A03050000020004" pitchFamily="34" charset="0"/>
                <a:ea typeface="Fira Sans Extra Condensed"/>
                <a:cs typeface="Fira Sans Extra Condensed"/>
                <a:sym typeface="Fira Sans Extra Condensed"/>
              </a:rPr>
              <a:t>Dealing with Outliers</a:t>
            </a:r>
            <a:endParaRPr sz="1800" b="1" dirty="0">
              <a:solidFill>
                <a:srgbClr val="000000"/>
              </a:solidFill>
              <a:latin typeface="Fira Sans Black" panose="020B0A03050000020004" pitchFamily="34" charset="0"/>
              <a:ea typeface="Fira Sans Extra Condensed"/>
              <a:cs typeface="Fira Sans Extra Condensed"/>
              <a:sym typeface="Fira Sans Extra Condensed"/>
            </a:endParaRPr>
          </a:p>
        </p:txBody>
      </p:sp>
      <p:sp>
        <p:nvSpPr>
          <p:cNvPr id="2" name="TextBox 1">
            <a:extLst>
              <a:ext uri="{FF2B5EF4-FFF2-40B4-BE49-F238E27FC236}">
                <a16:creationId xmlns:a16="http://schemas.microsoft.com/office/drawing/2014/main" id="{27BCE8DB-B839-BF89-D993-DAD44991D418}"/>
              </a:ext>
            </a:extLst>
          </p:cNvPr>
          <p:cNvSpPr txBox="1"/>
          <p:nvPr/>
        </p:nvSpPr>
        <p:spPr>
          <a:xfrm>
            <a:off x="512299" y="1565525"/>
            <a:ext cx="1819835" cy="276999"/>
          </a:xfrm>
          <a:prstGeom prst="rect">
            <a:avLst/>
          </a:prstGeom>
          <a:noFill/>
        </p:spPr>
        <p:txBody>
          <a:bodyPr wrap="square" rtlCol="0">
            <a:spAutoFit/>
          </a:bodyPr>
          <a:lstStyle/>
          <a:p>
            <a:r>
              <a:rPr lang="en-SG" sz="1200" dirty="0"/>
              <a:t>Mean Imputation</a:t>
            </a:r>
          </a:p>
        </p:txBody>
      </p:sp>
      <p:sp>
        <p:nvSpPr>
          <p:cNvPr id="3" name="TextBox 2">
            <a:extLst>
              <a:ext uri="{FF2B5EF4-FFF2-40B4-BE49-F238E27FC236}">
                <a16:creationId xmlns:a16="http://schemas.microsoft.com/office/drawing/2014/main" id="{A6F64ACF-EEED-906C-DA97-A1C55E865783}"/>
              </a:ext>
            </a:extLst>
          </p:cNvPr>
          <p:cNvSpPr txBox="1"/>
          <p:nvPr/>
        </p:nvSpPr>
        <p:spPr>
          <a:xfrm>
            <a:off x="6828033" y="1203492"/>
            <a:ext cx="1891012" cy="276999"/>
          </a:xfrm>
          <a:prstGeom prst="rect">
            <a:avLst/>
          </a:prstGeom>
          <a:noFill/>
        </p:spPr>
        <p:txBody>
          <a:bodyPr wrap="square" rtlCol="0">
            <a:spAutoFit/>
          </a:bodyPr>
          <a:lstStyle/>
          <a:p>
            <a:r>
              <a:rPr lang="en-SG" sz="1200" dirty="0"/>
              <a:t>One-Hot Encoding</a:t>
            </a:r>
          </a:p>
        </p:txBody>
      </p:sp>
      <p:sp>
        <p:nvSpPr>
          <p:cNvPr id="4" name="TextBox 3">
            <a:extLst>
              <a:ext uri="{FF2B5EF4-FFF2-40B4-BE49-F238E27FC236}">
                <a16:creationId xmlns:a16="http://schemas.microsoft.com/office/drawing/2014/main" id="{1826E747-F6AB-D3DB-CC07-EFB97DF132A3}"/>
              </a:ext>
            </a:extLst>
          </p:cNvPr>
          <p:cNvSpPr txBox="1"/>
          <p:nvPr/>
        </p:nvSpPr>
        <p:spPr>
          <a:xfrm>
            <a:off x="620556" y="2802964"/>
            <a:ext cx="1756409" cy="461665"/>
          </a:xfrm>
          <a:prstGeom prst="rect">
            <a:avLst/>
          </a:prstGeom>
          <a:noFill/>
        </p:spPr>
        <p:txBody>
          <a:bodyPr wrap="square" rtlCol="0">
            <a:spAutoFit/>
          </a:bodyPr>
          <a:lstStyle/>
          <a:p>
            <a:r>
              <a:rPr lang="en-SG" sz="1200" dirty="0"/>
              <a:t>Yeo-Johnson Transformation</a:t>
            </a:r>
          </a:p>
        </p:txBody>
      </p:sp>
      <p:sp>
        <p:nvSpPr>
          <p:cNvPr id="7" name="Google Shape;1053;p27">
            <a:extLst>
              <a:ext uri="{FF2B5EF4-FFF2-40B4-BE49-F238E27FC236}">
                <a16:creationId xmlns:a16="http://schemas.microsoft.com/office/drawing/2014/main" id="{497E6705-5854-E6F8-1167-FC205CFDA3CF}"/>
              </a:ext>
            </a:extLst>
          </p:cNvPr>
          <p:cNvSpPr/>
          <p:nvPr/>
        </p:nvSpPr>
        <p:spPr>
          <a:xfrm>
            <a:off x="2471164" y="2135611"/>
            <a:ext cx="708492" cy="671399"/>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lt1"/>
                </a:solidFill>
                <a:latin typeface="Fira Sans Extra Condensed"/>
                <a:ea typeface="Fira Sans Extra Condensed"/>
                <a:cs typeface="Fira Sans Extra Condensed"/>
                <a:sym typeface="Fira Sans Extra Condensed"/>
              </a:rPr>
              <a:t>03</a:t>
            </a:r>
            <a:endParaRPr sz="2400" b="1" dirty="0">
              <a:solidFill>
                <a:schemeClr val="lt1"/>
              </a:solidFill>
              <a:latin typeface="Fira Sans Extra Condensed"/>
              <a:ea typeface="Fira Sans Extra Condensed"/>
              <a:cs typeface="Fira Sans Extra Condensed"/>
              <a:sym typeface="Fira Sans Extra Condensed"/>
            </a:endParaRPr>
          </a:p>
        </p:txBody>
      </p:sp>
      <p:sp>
        <p:nvSpPr>
          <p:cNvPr id="8" name="Google Shape;1053;p27">
            <a:extLst>
              <a:ext uri="{FF2B5EF4-FFF2-40B4-BE49-F238E27FC236}">
                <a16:creationId xmlns:a16="http://schemas.microsoft.com/office/drawing/2014/main" id="{C899B64F-E70E-EF27-F31E-7C66F8AEAF97}"/>
              </a:ext>
            </a:extLst>
          </p:cNvPr>
          <p:cNvSpPr/>
          <p:nvPr/>
        </p:nvSpPr>
        <p:spPr>
          <a:xfrm>
            <a:off x="4273470" y="4113425"/>
            <a:ext cx="708492" cy="67139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lt1"/>
                </a:solidFill>
                <a:latin typeface="Fira Sans Extra Condensed"/>
                <a:ea typeface="Fira Sans Extra Condensed"/>
                <a:cs typeface="Fira Sans Extra Condensed"/>
                <a:sym typeface="Fira Sans Extra Condensed"/>
              </a:rPr>
              <a:t>05</a:t>
            </a:r>
            <a:endParaRPr sz="2400" b="1" dirty="0">
              <a:solidFill>
                <a:schemeClr val="lt1"/>
              </a:solidFill>
              <a:latin typeface="Fira Sans Extra Condensed"/>
              <a:ea typeface="Fira Sans Extra Condensed"/>
              <a:cs typeface="Fira Sans Extra Condensed"/>
              <a:sym typeface="Fira Sans Extra Condensed"/>
            </a:endParaRPr>
          </a:p>
        </p:txBody>
      </p:sp>
      <p:sp>
        <p:nvSpPr>
          <p:cNvPr id="10" name="Google Shape;1053;p27">
            <a:extLst>
              <a:ext uri="{FF2B5EF4-FFF2-40B4-BE49-F238E27FC236}">
                <a16:creationId xmlns:a16="http://schemas.microsoft.com/office/drawing/2014/main" id="{A9078B8B-0D09-21B0-D934-A75776CB2437}"/>
              </a:ext>
            </a:extLst>
          </p:cNvPr>
          <p:cNvSpPr/>
          <p:nvPr/>
        </p:nvSpPr>
        <p:spPr>
          <a:xfrm>
            <a:off x="6044633" y="819319"/>
            <a:ext cx="708492" cy="671399"/>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lt1"/>
                </a:solidFill>
                <a:latin typeface="Fira Sans Extra Condensed"/>
                <a:ea typeface="Fira Sans Extra Condensed"/>
                <a:cs typeface="Fira Sans Extra Condensed"/>
                <a:sym typeface="Fira Sans Extra Condensed"/>
              </a:rPr>
              <a:t>02</a:t>
            </a:r>
            <a:endParaRPr sz="2400" b="1" dirty="0">
              <a:solidFill>
                <a:schemeClr val="lt1"/>
              </a:solidFill>
              <a:latin typeface="Fira Sans Extra Condensed"/>
              <a:ea typeface="Fira Sans Extra Condensed"/>
              <a:cs typeface="Fira Sans Extra Condensed"/>
              <a:sym typeface="Fira Sans Extra Condensed"/>
            </a:endParaRPr>
          </a:p>
        </p:txBody>
      </p:sp>
      <p:sp>
        <p:nvSpPr>
          <p:cNvPr id="11" name="Google Shape;1053;p27">
            <a:extLst>
              <a:ext uri="{FF2B5EF4-FFF2-40B4-BE49-F238E27FC236}">
                <a16:creationId xmlns:a16="http://schemas.microsoft.com/office/drawing/2014/main" id="{5E118675-4C70-FAA1-C18E-E059642DBAF5}"/>
              </a:ext>
            </a:extLst>
          </p:cNvPr>
          <p:cNvSpPr/>
          <p:nvPr/>
        </p:nvSpPr>
        <p:spPr>
          <a:xfrm>
            <a:off x="6075776" y="2135611"/>
            <a:ext cx="708492" cy="671399"/>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lt1"/>
                </a:solidFill>
                <a:latin typeface="Fira Sans Extra Condensed"/>
                <a:ea typeface="Fira Sans Extra Condensed"/>
                <a:cs typeface="Fira Sans Extra Condensed"/>
                <a:sym typeface="Fira Sans Extra Condensed"/>
              </a:rPr>
              <a:t>04</a:t>
            </a:r>
            <a:endParaRPr sz="2400" b="1" dirty="0">
              <a:solidFill>
                <a:schemeClr val="lt1"/>
              </a:solidFill>
              <a:latin typeface="Fira Sans Extra Condensed"/>
              <a:ea typeface="Fira Sans Extra Condensed"/>
              <a:cs typeface="Fira Sans Extra Condensed"/>
              <a:sym typeface="Fira Sans Extra Condensed"/>
            </a:endParaRPr>
          </a:p>
        </p:txBody>
      </p:sp>
      <p:sp>
        <p:nvSpPr>
          <p:cNvPr id="14" name="Google Shape;1056;p27">
            <a:extLst>
              <a:ext uri="{FF2B5EF4-FFF2-40B4-BE49-F238E27FC236}">
                <a16:creationId xmlns:a16="http://schemas.microsoft.com/office/drawing/2014/main" id="{52E78BB0-9640-1A86-DB89-1DA497FB4812}"/>
              </a:ext>
            </a:extLst>
          </p:cNvPr>
          <p:cNvSpPr txBox="1"/>
          <p:nvPr/>
        </p:nvSpPr>
        <p:spPr>
          <a:xfrm>
            <a:off x="512299" y="657105"/>
            <a:ext cx="2039379" cy="1053321"/>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SG" sz="1800" b="1" dirty="0">
                <a:latin typeface="Fira Sans Black" panose="020B0A03050000020004" pitchFamily="34" charset="0"/>
                <a:ea typeface="Fira Sans Extra Condensed"/>
                <a:cs typeface="Fira Sans Extra Condensed"/>
                <a:sym typeface="Fira Sans Extra Condensed"/>
              </a:rPr>
              <a:t>Missing Value Imputation using Pipelines</a:t>
            </a:r>
            <a:endParaRPr lang="en-SG" sz="1800" b="1" dirty="0">
              <a:solidFill>
                <a:srgbClr val="000000"/>
              </a:solidFill>
              <a:latin typeface="Fira Sans Black" panose="020B0A03050000020004" pitchFamily="34" charset="0"/>
              <a:ea typeface="Fira Sans Extra Condensed"/>
              <a:cs typeface="Fira Sans Extra Condensed"/>
              <a:sym typeface="Fira Sans Extra Condensed"/>
            </a:endParaRPr>
          </a:p>
        </p:txBody>
      </p:sp>
      <p:sp>
        <p:nvSpPr>
          <p:cNvPr id="18" name="TextBox 17">
            <a:extLst>
              <a:ext uri="{FF2B5EF4-FFF2-40B4-BE49-F238E27FC236}">
                <a16:creationId xmlns:a16="http://schemas.microsoft.com/office/drawing/2014/main" id="{448ADA2B-6FE2-1FF1-2C8E-4E51457AC097}"/>
              </a:ext>
            </a:extLst>
          </p:cNvPr>
          <p:cNvSpPr txBox="1"/>
          <p:nvPr/>
        </p:nvSpPr>
        <p:spPr>
          <a:xfrm>
            <a:off x="6828033" y="2824216"/>
            <a:ext cx="1816104" cy="276999"/>
          </a:xfrm>
          <a:prstGeom prst="rect">
            <a:avLst/>
          </a:prstGeom>
          <a:noFill/>
        </p:spPr>
        <p:txBody>
          <a:bodyPr wrap="square" rtlCol="0">
            <a:spAutoFit/>
          </a:bodyPr>
          <a:lstStyle/>
          <a:p>
            <a:r>
              <a:rPr lang="en-SG" sz="1200" dirty="0"/>
              <a:t>Capping</a:t>
            </a:r>
          </a:p>
        </p:txBody>
      </p:sp>
      <p:sp>
        <p:nvSpPr>
          <p:cNvPr id="19" name="TextBox 18">
            <a:extLst>
              <a:ext uri="{FF2B5EF4-FFF2-40B4-BE49-F238E27FC236}">
                <a16:creationId xmlns:a16="http://schemas.microsoft.com/office/drawing/2014/main" id="{E265F327-089B-EE30-16CC-DAD63A19AD52}"/>
              </a:ext>
            </a:extLst>
          </p:cNvPr>
          <p:cNvSpPr txBox="1"/>
          <p:nvPr/>
        </p:nvSpPr>
        <p:spPr>
          <a:xfrm>
            <a:off x="5130270" y="4303602"/>
            <a:ext cx="1891012" cy="461665"/>
          </a:xfrm>
          <a:prstGeom prst="rect">
            <a:avLst/>
          </a:prstGeom>
          <a:noFill/>
        </p:spPr>
        <p:txBody>
          <a:bodyPr wrap="square" rtlCol="0">
            <a:spAutoFit/>
          </a:bodyPr>
          <a:lstStyle/>
          <a:p>
            <a:r>
              <a:rPr lang="en-SG" sz="1200" dirty="0"/>
              <a:t>Equal-Frequency Discretization</a:t>
            </a:r>
          </a:p>
        </p:txBody>
      </p:sp>
      <p:sp>
        <p:nvSpPr>
          <p:cNvPr id="20" name="Google Shape;1071;p27">
            <a:extLst>
              <a:ext uri="{FF2B5EF4-FFF2-40B4-BE49-F238E27FC236}">
                <a16:creationId xmlns:a16="http://schemas.microsoft.com/office/drawing/2014/main" id="{8D7F3E70-8239-57D3-DD0B-2F131C1C3013}"/>
              </a:ext>
            </a:extLst>
          </p:cNvPr>
          <p:cNvSpPr txBox="1"/>
          <p:nvPr/>
        </p:nvSpPr>
        <p:spPr>
          <a:xfrm>
            <a:off x="5130270" y="4004651"/>
            <a:ext cx="1981200" cy="331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800" b="1" dirty="0">
                <a:latin typeface="Fira Sans Black" panose="020B0A03050000020004" pitchFamily="34" charset="0"/>
                <a:ea typeface="Fira Sans Extra Condensed"/>
                <a:cs typeface="Fira Sans Extra Condensed"/>
                <a:sym typeface="Fira Sans Extra Condensed"/>
              </a:rPr>
              <a:t>Binning</a:t>
            </a:r>
            <a:endParaRPr sz="1800" b="1" dirty="0">
              <a:solidFill>
                <a:srgbClr val="000000"/>
              </a:solidFill>
              <a:latin typeface="Fira Sans Black" panose="020B0A03050000020004" pitchFamily="34" charset="0"/>
              <a:ea typeface="Fira Sans Extra Condensed"/>
              <a:cs typeface="Fira Sans Extra Condensed"/>
              <a:sym typeface="Fira Sans Extra Condense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06DA0-0C52-18BF-CD72-A7D4A6BBF05F}"/>
              </a:ext>
            </a:extLst>
          </p:cNvPr>
          <p:cNvSpPr>
            <a:spLocks noGrp="1"/>
          </p:cNvSpPr>
          <p:nvPr>
            <p:ph type="title"/>
          </p:nvPr>
        </p:nvSpPr>
        <p:spPr>
          <a:xfrm>
            <a:off x="457200" y="366869"/>
            <a:ext cx="8229600" cy="371400"/>
          </a:xfrm>
        </p:spPr>
        <p:txBody>
          <a:bodyPr>
            <a:normAutofit fontScale="90000"/>
          </a:bodyPr>
          <a:lstStyle/>
          <a:p>
            <a:r>
              <a:rPr lang="en-SG" dirty="0">
                <a:latin typeface="Fira Sans Black" panose="020B0A03050000020004" pitchFamily="34" charset="0"/>
              </a:rPr>
              <a:t>Missing Value Imputation</a:t>
            </a:r>
          </a:p>
        </p:txBody>
      </p:sp>
      <p:sp>
        <p:nvSpPr>
          <p:cNvPr id="3" name="TextBox 2">
            <a:extLst>
              <a:ext uri="{FF2B5EF4-FFF2-40B4-BE49-F238E27FC236}">
                <a16:creationId xmlns:a16="http://schemas.microsoft.com/office/drawing/2014/main" id="{5E4DFF81-4799-6771-2580-7099C46F1E3E}"/>
              </a:ext>
            </a:extLst>
          </p:cNvPr>
          <p:cNvSpPr txBox="1"/>
          <p:nvPr/>
        </p:nvSpPr>
        <p:spPr>
          <a:xfrm>
            <a:off x="669073" y="918704"/>
            <a:ext cx="2646557" cy="307777"/>
          </a:xfrm>
          <a:prstGeom prst="rect">
            <a:avLst/>
          </a:prstGeom>
          <a:noFill/>
        </p:spPr>
        <p:txBody>
          <a:bodyPr wrap="square" rtlCol="0">
            <a:spAutoFit/>
          </a:bodyPr>
          <a:lstStyle/>
          <a:p>
            <a:pPr algn="ctr"/>
            <a:r>
              <a:rPr lang="en-SG" dirty="0">
                <a:latin typeface="Fira Sans Black" panose="020B0A03050000020004" pitchFamily="34" charset="0"/>
              </a:rPr>
              <a:t>Before</a:t>
            </a:r>
            <a:r>
              <a:rPr lang="en-SG" dirty="0"/>
              <a:t> </a:t>
            </a:r>
          </a:p>
        </p:txBody>
      </p:sp>
      <p:sp>
        <p:nvSpPr>
          <p:cNvPr id="4" name="TextBox 3">
            <a:extLst>
              <a:ext uri="{FF2B5EF4-FFF2-40B4-BE49-F238E27FC236}">
                <a16:creationId xmlns:a16="http://schemas.microsoft.com/office/drawing/2014/main" id="{E987A650-BCFD-58E8-C532-F84025E8C684}"/>
              </a:ext>
            </a:extLst>
          </p:cNvPr>
          <p:cNvSpPr txBox="1"/>
          <p:nvPr/>
        </p:nvSpPr>
        <p:spPr>
          <a:xfrm>
            <a:off x="5727276" y="918703"/>
            <a:ext cx="2565148" cy="307777"/>
          </a:xfrm>
          <a:prstGeom prst="rect">
            <a:avLst/>
          </a:prstGeom>
          <a:noFill/>
        </p:spPr>
        <p:txBody>
          <a:bodyPr wrap="square" rtlCol="0">
            <a:spAutoFit/>
          </a:bodyPr>
          <a:lstStyle/>
          <a:p>
            <a:pPr algn="ctr"/>
            <a:r>
              <a:rPr lang="en-SG" dirty="0">
                <a:latin typeface="Fira Sans Black" panose="020B0A03050000020004" pitchFamily="34" charset="0"/>
              </a:rPr>
              <a:t>After</a:t>
            </a:r>
            <a:r>
              <a:rPr lang="en-SG" dirty="0"/>
              <a:t> </a:t>
            </a:r>
          </a:p>
        </p:txBody>
      </p:sp>
      <p:sp>
        <p:nvSpPr>
          <p:cNvPr id="13" name="Arrow: Right 12">
            <a:extLst>
              <a:ext uri="{FF2B5EF4-FFF2-40B4-BE49-F238E27FC236}">
                <a16:creationId xmlns:a16="http://schemas.microsoft.com/office/drawing/2014/main" id="{AA180801-42AF-20E1-3A9C-3E713E99D904}"/>
              </a:ext>
            </a:extLst>
          </p:cNvPr>
          <p:cNvSpPr/>
          <p:nvPr/>
        </p:nvSpPr>
        <p:spPr>
          <a:xfrm>
            <a:off x="3721210" y="2647784"/>
            <a:ext cx="1875482" cy="5486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25923443-B3D4-CEFA-BF7C-B5EE6AAB8AE1}"/>
              </a:ext>
            </a:extLst>
          </p:cNvPr>
          <p:cNvSpPr txBox="1"/>
          <p:nvPr/>
        </p:nvSpPr>
        <p:spPr>
          <a:xfrm>
            <a:off x="3788283" y="3253380"/>
            <a:ext cx="1741336" cy="276999"/>
          </a:xfrm>
          <a:prstGeom prst="rect">
            <a:avLst/>
          </a:prstGeom>
          <a:noFill/>
        </p:spPr>
        <p:txBody>
          <a:bodyPr wrap="square" rtlCol="0">
            <a:spAutoFit/>
          </a:bodyPr>
          <a:lstStyle/>
          <a:p>
            <a:pPr algn="ctr"/>
            <a:r>
              <a:rPr lang="en-SG" sz="1200" dirty="0"/>
              <a:t>Mean Imputation</a:t>
            </a:r>
          </a:p>
        </p:txBody>
      </p:sp>
      <p:pic>
        <p:nvPicPr>
          <p:cNvPr id="6" name="Picture 5">
            <a:extLst>
              <a:ext uri="{FF2B5EF4-FFF2-40B4-BE49-F238E27FC236}">
                <a16:creationId xmlns:a16="http://schemas.microsoft.com/office/drawing/2014/main" id="{35D1E674-A055-10AB-548A-8F6D2A87DD1D}"/>
              </a:ext>
            </a:extLst>
          </p:cNvPr>
          <p:cNvPicPr>
            <a:picLocks noChangeAspect="1"/>
          </p:cNvPicPr>
          <p:nvPr/>
        </p:nvPicPr>
        <p:blipFill>
          <a:blip r:embed="rId3"/>
          <a:stretch>
            <a:fillRect/>
          </a:stretch>
        </p:blipFill>
        <p:spPr>
          <a:xfrm>
            <a:off x="549112" y="1376895"/>
            <a:ext cx="2886478" cy="2984819"/>
          </a:xfrm>
          <a:prstGeom prst="rect">
            <a:avLst/>
          </a:prstGeom>
        </p:spPr>
      </p:pic>
      <p:sp>
        <p:nvSpPr>
          <p:cNvPr id="9" name="Oval 8">
            <a:extLst>
              <a:ext uri="{FF2B5EF4-FFF2-40B4-BE49-F238E27FC236}">
                <a16:creationId xmlns:a16="http://schemas.microsoft.com/office/drawing/2014/main" id="{967444DA-D2B0-88E9-464F-4A626646AB32}"/>
              </a:ext>
            </a:extLst>
          </p:cNvPr>
          <p:cNvSpPr/>
          <p:nvPr/>
        </p:nvSpPr>
        <p:spPr>
          <a:xfrm>
            <a:off x="2626241" y="3030095"/>
            <a:ext cx="835029" cy="276999"/>
          </a:xfrm>
          <a:prstGeom prst="ellipse">
            <a:avLst/>
          </a:prstGeom>
          <a:noFill/>
          <a:ln w="19050">
            <a:solidFill>
              <a:schemeClr val="accent4"/>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SG"/>
          </a:p>
        </p:txBody>
      </p:sp>
      <p:sp>
        <p:nvSpPr>
          <p:cNvPr id="8" name="Oval 7">
            <a:extLst>
              <a:ext uri="{FF2B5EF4-FFF2-40B4-BE49-F238E27FC236}">
                <a16:creationId xmlns:a16="http://schemas.microsoft.com/office/drawing/2014/main" id="{6678D530-E3AE-0859-A031-79CBE7DD0651}"/>
              </a:ext>
            </a:extLst>
          </p:cNvPr>
          <p:cNvSpPr/>
          <p:nvPr/>
        </p:nvSpPr>
        <p:spPr>
          <a:xfrm>
            <a:off x="2626241" y="3418905"/>
            <a:ext cx="835029" cy="276999"/>
          </a:xfrm>
          <a:prstGeom prst="ellipse">
            <a:avLst/>
          </a:prstGeom>
          <a:noFill/>
          <a:ln w="19050">
            <a:solidFill>
              <a:schemeClr val="accent4"/>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SG"/>
          </a:p>
        </p:txBody>
      </p:sp>
      <p:pic>
        <p:nvPicPr>
          <p:cNvPr id="15" name="Picture 14">
            <a:extLst>
              <a:ext uri="{FF2B5EF4-FFF2-40B4-BE49-F238E27FC236}">
                <a16:creationId xmlns:a16="http://schemas.microsoft.com/office/drawing/2014/main" id="{411D08B2-E96E-C8CC-7EF0-66022F0A0905}"/>
              </a:ext>
            </a:extLst>
          </p:cNvPr>
          <p:cNvPicPr>
            <a:picLocks noChangeAspect="1"/>
          </p:cNvPicPr>
          <p:nvPr/>
        </p:nvPicPr>
        <p:blipFill>
          <a:blip r:embed="rId4"/>
          <a:stretch>
            <a:fillRect/>
          </a:stretch>
        </p:blipFill>
        <p:spPr>
          <a:xfrm>
            <a:off x="5682732" y="1376894"/>
            <a:ext cx="2572109" cy="2984819"/>
          </a:xfrm>
          <a:prstGeom prst="rect">
            <a:avLst/>
          </a:prstGeom>
        </p:spPr>
      </p:pic>
      <p:sp>
        <p:nvSpPr>
          <p:cNvPr id="12" name="Oval 11">
            <a:extLst>
              <a:ext uri="{FF2B5EF4-FFF2-40B4-BE49-F238E27FC236}">
                <a16:creationId xmlns:a16="http://schemas.microsoft.com/office/drawing/2014/main" id="{6C870929-A105-0C4C-9F0F-7472CEA5247C}"/>
              </a:ext>
            </a:extLst>
          </p:cNvPr>
          <p:cNvSpPr/>
          <p:nvPr/>
        </p:nvSpPr>
        <p:spPr>
          <a:xfrm>
            <a:off x="7728304" y="3529589"/>
            <a:ext cx="564120" cy="332630"/>
          </a:xfrm>
          <a:prstGeom prst="ellipse">
            <a:avLst/>
          </a:prstGeom>
          <a:noFill/>
          <a:ln w="19050">
            <a:solidFill>
              <a:schemeClr val="accent4"/>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SG"/>
          </a:p>
        </p:txBody>
      </p:sp>
      <p:sp>
        <p:nvSpPr>
          <p:cNvPr id="16" name="Oval 15">
            <a:extLst>
              <a:ext uri="{FF2B5EF4-FFF2-40B4-BE49-F238E27FC236}">
                <a16:creationId xmlns:a16="http://schemas.microsoft.com/office/drawing/2014/main" id="{217455AE-04B9-3B15-D84D-31FBF6E5EA9A}"/>
              </a:ext>
            </a:extLst>
          </p:cNvPr>
          <p:cNvSpPr/>
          <p:nvPr/>
        </p:nvSpPr>
        <p:spPr>
          <a:xfrm>
            <a:off x="7728304" y="3045538"/>
            <a:ext cx="564120" cy="332630"/>
          </a:xfrm>
          <a:prstGeom prst="ellipse">
            <a:avLst/>
          </a:prstGeom>
          <a:noFill/>
          <a:ln w="19050">
            <a:solidFill>
              <a:schemeClr val="accent4"/>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990651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98"/>
        <p:cNvGrpSpPr/>
        <p:nvPr/>
      </p:nvGrpSpPr>
      <p:grpSpPr>
        <a:xfrm>
          <a:off x="0" y="0"/>
          <a:ext cx="0" cy="0"/>
          <a:chOff x="0" y="0"/>
          <a:chExt cx="0" cy="0"/>
        </a:xfrm>
      </p:grpSpPr>
      <p:cxnSp>
        <p:nvCxnSpPr>
          <p:cNvPr id="2199" name="Google Shape;2199;p43"/>
          <p:cNvCxnSpPr>
            <a:cxnSpLocks/>
          </p:cNvCxnSpPr>
          <p:nvPr/>
        </p:nvCxnSpPr>
        <p:spPr>
          <a:xfrm>
            <a:off x="1525701" y="1418970"/>
            <a:ext cx="5211837" cy="1044814"/>
          </a:xfrm>
          <a:prstGeom prst="bentConnector2">
            <a:avLst/>
          </a:prstGeom>
          <a:noFill/>
          <a:ln w="9525" cap="flat" cmpd="sng">
            <a:solidFill>
              <a:schemeClr val="tx1"/>
            </a:solidFill>
            <a:prstDash val="solid"/>
            <a:round/>
            <a:headEnd type="none" w="med" len="med"/>
            <a:tailEnd type="triangle" w="med" len="med"/>
          </a:ln>
        </p:spPr>
      </p:cxnSp>
      <p:cxnSp>
        <p:nvCxnSpPr>
          <p:cNvPr id="2202" name="Google Shape;2202;p43"/>
          <p:cNvCxnSpPr>
            <a:cxnSpLocks/>
            <a:stCxn id="2203" idx="1"/>
            <a:endCxn id="2204" idx="2"/>
          </p:cNvCxnSpPr>
          <p:nvPr/>
        </p:nvCxnSpPr>
        <p:spPr>
          <a:xfrm rot="10800000">
            <a:off x="1431681" y="4188304"/>
            <a:ext cx="4331458" cy="147600"/>
          </a:xfrm>
          <a:prstGeom prst="bentConnector2">
            <a:avLst/>
          </a:prstGeom>
          <a:noFill/>
          <a:ln w="9525" cap="flat" cmpd="sng">
            <a:solidFill>
              <a:schemeClr val="dk2"/>
            </a:solidFill>
            <a:prstDash val="solid"/>
            <a:round/>
            <a:headEnd type="none" w="med" len="med"/>
            <a:tailEnd type="triangle" w="med" len="med"/>
          </a:ln>
        </p:spPr>
      </p:cxnSp>
      <p:sp>
        <p:nvSpPr>
          <p:cNvPr id="2205" name="Google Shape;2205;p43"/>
          <p:cNvSpPr/>
          <p:nvPr/>
        </p:nvSpPr>
        <p:spPr>
          <a:xfrm>
            <a:off x="2632161" y="2002268"/>
            <a:ext cx="1879886" cy="1280959"/>
          </a:xfrm>
          <a:prstGeom prst="ellipse">
            <a:avLst/>
          </a:prstGeom>
          <a:solidFill>
            <a:srgbClr val="E99B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3"/>
          <p:cNvSpPr/>
          <p:nvPr/>
        </p:nvSpPr>
        <p:spPr>
          <a:xfrm>
            <a:off x="2831001" y="1037436"/>
            <a:ext cx="1347900" cy="1347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3"/>
          <p:cNvSpPr txBox="1">
            <a:spLocks noGrp="1"/>
          </p:cNvSpPr>
          <p:nvPr>
            <p:ph type="title"/>
          </p:nvPr>
        </p:nvSpPr>
        <p:spPr>
          <a:xfrm>
            <a:off x="653024" y="187138"/>
            <a:ext cx="7765322" cy="727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Categorical Variable Transformation</a:t>
            </a:r>
            <a:endParaRPr dirty="0"/>
          </a:p>
        </p:txBody>
      </p:sp>
      <p:grpSp>
        <p:nvGrpSpPr>
          <p:cNvPr id="2208" name="Google Shape;2208;p43"/>
          <p:cNvGrpSpPr/>
          <p:nvPr/>
        </p:nvGrpSpPr>
        <p:grpSpPr>
          <a:xfrm>
            <a:off x="3063852" y="1183622"/>
            <a:ext cx="990758" cy="1007202"/>
            <a:chOff x="5142325" y="1951175"/>
            <a:chExt cx="1293925" cy="1315400"/>
          </a:xfrm>
        </p:grpSpPr>
        <p:sp>
          <p:nvSpPr>
            <p:cNvPr id="2209" name="Google Shape;2209;p43"/>
            <p:cNvSpPr/>
            <p:nvPr/>
          </p:nvSpPr>
          <p:spPr>
            <a:xfrm>
              <a:off x="5933850" y="2137850"/>
              <a:ext cx="168775" cy="239200"/>
            </a:xfrm>
            <a:custGeom>
              <a:avLst/>
              <a:gdLst/>
              <a:ahLst/>
              <a:cxnLst/>
              <a:rect l="l" t="t" r="r" b="b"/>
              <a:pathLst>
                <a:path w="6751" h="9568" extrusionOk="0">
                  <a:moveTo>
                    <a:pt x="5995" y="0"/>
                  </a:moveTo>
                  <a:lnTo>
                    <a:pt x="5854" y="13"/>
                  </a:lnTo>
                  <a:lnTo>
                    <a:pt x="5713" y="64"/>
                  </a:lnTo>
                  <a:lnTo>
                    <a:pt x="423" y="2498"/>
                  </a:lnTo>
                  <a:lnTo>
                    <a:pt x="333" y="2549"/>
                  </a:lnTo>
                  <a:lnTo>
                    <a:pt x="257" y="2613"/>
                  </a:lnTo>
                  <a:lnTo>
                    <a:pt x="180" y="2677"/>
                  </a:lnTo>
                  <a:lnTo>
                    <a:pt x="116" y="2767"/>
                  </a:lnTo>
                  <a:lnTo>
                    <a:pt x="77" y="2856"/>
                  </a:lnTo>
                  <a:lnTo>
                    <a:pt x="39" y="2946"/>
                  </a:lnTo>
                  <a:lnTo>
                    <a:pt x="13" y="3049"/>
                  </a:lnTo>
                  <a:lnTo>
                    <a:pt x="0" y="3151"/>
                  </a:lnTo>
                  <a:lnTo>
                    <a:pt x="0" y="8851"/>
                  </a:lnTo>
                  <a:lnTo>
                    <a:pt x="26" y="8991"/>
                  </a:lnTo>
                  <a:lnTo>
                    <a:pt x="65" y="9132"/>
                  </a:lnTo>
                  <a:lnTo>
                    <a:pt x="129" y="9248"/>
                  </a:lnTo>
                  <a:lnTo>
                    <a:pt x="218" y="9363"/>
                  </a:lnTo>
                  <a:lnTo>
                    <a:pt x="321" y="9452"/>
                  </a:lnTo>
                  <a:lnTo>
                    <a:pt x="449" y="9517"/>
                  </a:lnTo>
                  <a:lnTo>
                    <a:pt x="590" y="9555"/>
                  </a:lnTo>
                  <a:lnTo>
                    <a:pt x="731" y="9568"/>
                  </a:lnTo>
                  <a:lnTo>
                    <a:pt x="884" y="9555"/>
                  </a:lnTo>
                  <a:lnTo>
                    <a:pt x="1012" y="9517"/>
                  </a:lnTo>
                  <a:lnTo>
                    <a:pt x="1140" y="9452"/>
                  </a:lnTo>
                  <a:lnTo>
                    <a:pt x="1243" y="9363"/>
                  </a:lnTo>
                  <a:lnTo>
                    <a:pt x="1333" y="9248"/>
                  </a:lnTo>
                  <a:lnTo>
                    <a:pt x="1409" y="9132"/>
                  </a:lnTo>
                  <a:lnTo>
                    <a:pt x="1448" y="8991"/>
                  </a:lnTo>
                  <a:lnTo>
                    <a:pt x="1461" y="8851"/>
                  </a:lnTo>
                  <a:lnTo>
                    <a:pt x="1461" y="3625"/>
                  </a:lnTo>
                  <a:lnTo>
                    <a:pt x="6328" y="1384"/>
                  </a:lnTo>
                  <a:lnTo>
                    <a:pt x="6456" y="1307"/>
                  </a:lnTo>
                  <a:lnTo>
                    <a:pt x="6558" y="1217"/>
                  </a:lnTo>
                  <a:lnTo>
                    <a:pt x="6648" y="1102"/>
                  </a:lnTo>
                  <a:lnTo>
                    <a:pt x="6712" y="974"/>
                  </a:lnTo>
                  <a:lnTo>
                    <a:pt x="6737" y="846"/>
                  </a:lnTo>
                  <a:lnTo>
                    <a:pt x="6750" y="705"/>
                  </a:lnTo>
                  <a:lnTo>
                    <a:pt x="6737" y="564"/>
                  </a:lnTo>
                  <a:lnTo>
                    <a:pt x="6686" y="423"/>
                  </a:lnTo>
                  <a:lnTo>
                    <a:pt x="6609" y="295"/>
                  </a:lnTo>
                  <a:lnTo>
                    <a:pt x="6520" y="180"/>
                  </a:lnTo>
                  <a:lnTo>
                    <a:pt x="6404" y="103"/>
                  </a:lnTo>
                  <a:lnTo>
                    <a:pt x="6276" y="39"/>
                  </a:lnTo>
                  <a:lnTo>
                    <a:pt x="61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3"/>
            <p:cNvSpPr/>
            <p:nvPr/>
          </p:nvSpPr>
          <p:spPr>
            <a:xfrm>
              <a:off x="5831700" y="1979025"/>
              <a:ext cx="90325" cy="399625"/>
            </a:xfrm>
            <a:custGeom>
              <a:avLst/>
              <a:gdLst/>
              <a:ahLst/>
              <a:cxnLst/>
              <a:rect l="l" t="t" r="r" b="b"/>
              <a:pathLst>
                <a:path w="3613" h="15985" extrusionOk="0">
                  <a:moveTo>
                    <a:pt x="2883" y="1"/>
                  </a:moveTo>
                  <a:lnTo>
                    <a:pt x="2742" y="13"/>
                  </a:lnTo>
                  <a:lnTo>
                    <a:pt x="2601" y="52"/>
                  </a:lnTo>
                  <a:lnTo>
                    <a:pt x="2486" y="129"/>
                  </a:lnTo>
                  <a:lnTo>
                    <a:pt x="2370" y="218"/>
                  </a:lnTo>
                  <a:lnTo>
                    <a:pt x="2281" y="321"/>
                  </a:lnTo>
                  <a:lnTo>
                    <a:pt x="2217" y="449"/>
                  </a:lnTo>
                  <a:lnTo>
                    <a:pt x="2178" y="577"/>
                  </a:lnTo>
                  <a:lnTo>
                    <a:pt x="2165" y="731"/>
                  </a:lnTo>
                  <a:lnTo>
                    <a:pt x="2165" y="6020"/>
                  </a:lnTo>
                  <a:lnTo>
                    <a:pt x="244" y="7724"/>
                  </a:lnTo>
                  <a:lnTo>
                    <a:pt x="180" y="7788"/>
                  </a:lnTo>
                  <a:lnTo>
                    <a:pt x="142" y="7839"/>
                  </a:lnTo>
                  <a:lnTo>
                    <a:pt x="90" y="7903"/>
                  </a:lnTo>
                  <a:lnTo>
                    <a:pt x="65" y="7967"/>
                  </a:lnTo>
                  <a:lnTo>
                    <a:pt x="39" y="8044"/>
                  </a:lnTo>
                  <a:lnTo>
                    <a:pt x="14" y="8121"/>
                  </a:lnTo>
                  <a:lnTo>
                    <a:pt x="1" y="8198"/>
                  </a:lnTo>
                  <a:lnTo>
                    <a:pt x="1" y="8274"/>
                  </a:lnTo>
                  <a:lnTo>
                    <a:pt x="1" y="15268"/>
                  </a:lnTo>
                  <a:lnTo>
                    <a:pt x="14" y="15408"/>
                  </a:lnTo>
                  <a:lnTo>
                    <a:pt x="52" y="15549"/>
                  </a:lnTo>
                  <a:lnTo>
                    <a:pt x="116" y="15665"/>
                  </a:lnTo>
                  <a:lnTo>
                    <a:pt x="206" y="15780"/>
                  </a:lnTo>
                  <a:lnTo>
                    <a:pt x="321" y="15870"/>
                  </a:lnTo>
                  <a:lnTo>
                    <a:pt x="436" y="15934"/>
                  </a:lnTo>
                  <a:lnTo>
                    <a:pt x="577" y="15972"/>
                  </a:lnTo>
                  <a:lnTo>
                    <a:pt x="731" y="15985"/>
                  </a:lnTo>
                  <a:lnTo>
                    <a:pt x="872" y="15972"/>
                  </a:lnTo>
                  <a:lnTo>
                    <a:pt x="1013" y="15934"/>
                  </a:lnTo>
                  <a:lnTo>
                    <a:pt x="1128" y="15870"/>
                  </a:lnTo>
                  <a:lnTo>
                    <a:pt x="1243" y="15780"/>
                  </a:lnTo>
                  <a:lnTo>
                    <a:pt x="1333" y="15665"/>
                  </a:lnTo>
                  <a:lnTo>
                    <a:pt x="1397" y="15549"/>
                  </a:lnTo>
                  <a:lnTo>
                    <a:pt x="1435" y="15408"/>
                  </a:lnTo>
                  <a:lnTo>
                    <a:pt x="1461" y="15268"/>
                  </a:lnTo>
                  <a:lnTo>
                    <a:pt x="1461" y="8595"/>
                  </a:lnTo>
                  <a:lnTo>
                    <a:pt x="3369" y="6878"/>
                  </a:lnTo>
                  <a:lnTo>
                    <a:pt x="3433" y="6827"/>
                  </a:lnTo>
                  <a:lnTo>
                    <a:pt x="3472" y="6763"/>
                  </a:lnTo>
                  <a:lnTo>
                    <a:pt x="3523" y="6699"/>
                  </a:lnTo>
                  <a:lnTo>
                    <a:pt x="3549" y="6635"/>
                  </a:lnTo>
                  <a:lnTo>
                    <a:pt x="3574" y="6571"/>
                  </a:lnTo>
                  <a:lnTo>
                    <a:pt x="3600" y="6494"/>
                  </a:lnTo>
                  <a:lnTo>
                    <a:pt x="3613" y="6417"/>
                  </a:lnTo>
                  <a:lnTo>
                    <a:pt x="3613" y="6340"/>
                  </a:lnTo>
                  <a:lnTo>
                    <a:pt x="3613" y="731"/>
                  </a:lnTo>
                  <a:lnTo>
                    <a:pt x="3600" y="577"/>
                  </a:lnTo>
                  <a:lnTo>
                    <a:pt x="3561" y="449"/>
                  </a:lnTo>
                  <a:lnTo>
                    <a:pt x="3497" y="321"/>
                  </a:lnTo>
                  <a:lnTo>
                    <a:pt x="3408" y="218"/>
                  </a:lnTo>
                  <a:lnTo>
                    <a:pt x="3292" y="129"/>
                  </a:lnTo>
                  <a:lnTo>
                    <a:pt x="3177" y="52"/>
                  </a:lnTo>
                  <a:lnTo>
                    <a:pt x="3036" y="13"/>
                  </a:lnTo>
                  <a:lnTo>
                    <a:pt x="28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3"/>
            <p:cNvSpPr/>
            <p:nvPr/>
          </p:nvSpPr>
          <p:spPr>
            <a:xfrm>
              <a:off x="5705225" y="2077975"/>
              <a:ext cx="36525" cy="299075"/>
            </a:xfrm>
            <a:custGeom>
              <a:avLst/>
              <a:gdLst/>
              <a:ahLst/>
              <a:cxnLst/>
              <a:rect l="l" t="t" r="r" b="b"/>
              <a:pathLst>
                <a:path w="1461" h="11963" extrusionOk="0">
                  <a:moveTo>
                    <a:pt x="731" y="0"/>
                  </a:moveTo>
                  <a:lnTo>
                    <a:pt x="577" y="13"/>
                  </a:lnTo>
                  <a:lnTo>
                    <a:pt x="436" y="51"/>
                  </a:lnTo>
                  <a:lnTo>
                    <a:pt x="321" y="128"/>
                  </a:lnTo>
                  <a:lnTo>
                    <a:pt x="206" y="205"/>
                  </a:lnTo>
                  <a:lnTo>
                    <a:pt x="116" y="320"/>
                  </a:lnTo>
                  <a:lnTo>
                    <a:pt x="52" y="448"/>
                  </a:lnTo>
                  <a:lnTo>
                    <a:pt x="13" y="577"/>
                  </a:lnTo>
                  <a:lnTo>
                    <a:pt x="1" y="730"/>
                  </a:lnTo>
                  <a:lnTo>
                    <a:pt x="1" y="11246"/>
                  </a:lnTo>
                  <a:lnTo>
                    <a:pt x="13" y="11386"/>
                  </a:lnTo>
                  <a:lnTo>
                    <a:pt x="52" y="11527"/>
                  </a:lnTo>
                  <a:lnTo>
                    <a:pt x="116" y="11643"/>
                  </a:lnTo>
                  <a:lnTo>
                    <a:pt x="206" y="11758"/>
                  </a:lnTo>
                  <a:lnTo>
                    <a:pt x="321" y="11847"/>
                  </a:lnTo>
                  <a:lnTo>
                    <a:pt x="436" y="11912"/>
                  </a:lnTo>
                  <a:lnTo>
                    <a:pt x="577" y="11950"/>
                  </a:lnTo>
                  <a:lnTo>
                    <a:pt x="731" y="11963"/>
                  </a:lnTo>
                  <a:lnTo>
                    <a:pt x="872" y="11950"/>
                  </a:lnTo>
                  <a:lnTo>
                    <a:pt x="1013" y="11912"/>
                  </a:lnTo>
                  <a:lnTo>
                    <a:pt x="1128" y="11847"/>
                  </a:lnTo>
                  <a:lnTo>
                    <a:pt x="1243" y="11758"/>
                  </a:lnTo>
                  <a:lnTo>
                    <a:pt x="1333" y="11643"/>
                  </a:lnTo>
                  <a:lnTo>
                    <a:pt x="1397" y="11527"/>
                  </a:lnTo>
                  <a:lnTo>
                    <a:pt x="1435" y="11386"/>
                  </a:lnTo>
                  <a:lnTo>
                    <a:pt x="1461" y="11246"/>
                  </a:lnTo>
                  <a:lnTo>
                    <a:pt x="1461" y="730"/>
                  </a:lnTo>
                  <a:lnTo>
                    <a:pt x="1435" y="577"/>
                  </a:lnTo>
                  <a:lnTo>
                    <a:pt x="1397" y="448"/>
                  </a:lnTo>
                  <a:lnTo>
                    <a:pt x="1333" y="320"/>
                  </a:lnTo>
                  <a:lnTo>
                    <a:pt x="1243" y="205"/>
                  </a:lnTo>
                  <a:lnTo>
                    <a:pt x="1128" y="128"/>
                  </a:lnTo>
                  <a:lnTo>
                    <a:pt x="1013" y="51"/>
                  </a:lnTo>
                  <a:lnTo>
                    <a:pt x="872" y="13"/>
                  </a:lnTo>
                  <a:lnTo>
                    <a:pt x="7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3"/>
            <p:cNvSpPr/>
            <p:nvPr/>
          </p:nvSpPr>
          <p:spPr>
            <a:xfrm>
              <a:off x="5426975" y="1967500"/>
              <a:ext cx="169725" cy="395800"/>
            </a:xfrm>
            <a:custGeom>
              <a:avLst/>
              <a:gdLst/>
              <a:ahLst/>
              <a:cxnLst/>
              <a:rect l="l" t="t" r="r" b="b"/>
              <a:pathLst>
                <a:path w="6789" h="15832" extrusionOk="0">
                  <a:moveTo>
                    <a:pt x="731" y="0"/>
                  </a:moveTo>
                  <a:lnTo>
                    <a:pt x="577" y="13"/>
                  </a:lnTo>
                  <a:lnTo>
                    <a:pt x="436" y="64"/>
                  </a:lnTo>
                  <a:lnTo>
                    <a:pt x="321" y="129"/>
                  </a:lnTo>
                  <a:lnTo>
                    <a:pt x="206" y="218"/>
                  </a:lnTo>
                  <a:lnTo>
                    <a:pt x="116" y="321"/>
                  </a:lnTo>
                  <a:lnTo>
                    <a:pt x="52" y="449"/>
                  </a:lnTo>
                  <a:lnTo>
                    <a:pt x="13" y="577"/>
                  </a:lnTo>
                  <a:lnTo>
                    <a:pt x="1" y="731"/>
                  </a:lnTo>
                  <a:lnTo>
                    <a:pt x="1" y="7352"/>
                  </a:lnTo>
                  <a:lnTo>
                    <a:pt x="1" y="7467"/>
                  </a:lnTo>
                  <a:lnTo>
                    <a:pt x="26" y="7570"/>
                  </a:lnTo>
                  <a:lnTo>
                    <a:pt x="65" y="7660"/>
                  </a:lnTo>
                  <a:lnTo>
                    <a:pt x="116" y="7762"/>
                  </a:lnTo>
                  <a:lnTo>
                    <a:pt x="180" y="7839"/>
                  </a:lnTo>
                  <a:lnTo>
                    <a:pt x="257" y="7916"/>
                  </a:lnTo>
                  <a:lnTo>
                    <a:pt x="346" y="7980"/>
                  </a:lnTo>
                  <a:lnTo>
                    <a:pt x="449" y="8031"/>
                  </a:lnTo>
                  <a:lnTo>
                    <a:pt x="5329" y="10055"/>
                  </a:lnTo>
                  <a:lnTo>
                    <a:pt x="5329" y="15101"/>
                  </a:lnTo>
                  <a:lnTo>
                    <a:pt x="5342" y="15255"/>
                  </a:lnTo>
                  <a:lnTo>
                    <a:pt x="5393" y="15396"/>
                  </a:lnTo>
                  <a:lnTo>
                    <a:pt x="5457" y="15511"/>
                  </a:lnTo>
                  <a:lnTo>
                    <a:pt x="5546" y="15626"/>
                  </a:lnTo>
                  <a:lnTo>
                    <a:pt x="5649" y="15716"/>
                  </a:lnTo>
                  <a:lnTo>
                    <a:pt x="5777" y="15780"/>
                  </a:lnTo>
                  <a:lnTo>
                    <a:pt x="5918" y="15818"/>
                  </a:lnTo>
                  <a:lnTo>
                    <a:pt x="6059" y="15831"/>
                  </a:lnTo>
                  <a:lnTo>
                    <a:pt x="6212" y="15818"/>
                  </a:lnTo>
                  <a:lnTo>
                    <a:pt x="6341" y="15780"/>
                  </a:lnTo>
                  <a:lnTo>
                    <a:pt x="6469" y="15716"/>
                  </a:lnTo>
                  <a:lnTo>
                    <a:pt x="6571" y="15626"/>
                  </a:lnTo>
                  <a:lnTo>
                    <a:pt x="6661" y="15511"/>
                  </a:lnTo>
                  <a:lnTo>
                    <a:pt x="6738" y="15396"/>
                  </a:lnTo>
                  <a:lnTo>
                    <a:pt x="6776" y="15255"/>
                  </a:lnTo>
                  <a:lnTo>
                    <a:pt x="6789" y="15101"/>
                  </a:lnTo>
                  <a:lnTo>
                    <a:pt x="6789" y="9568"/>
                  </a:lnTo>
                  <a:lnTo>
                    <a:pt x="6776" y="9465"/>
                  </a:lnTo>
                  <a:lnTo>
                    <a:pt x="6763" y="9363"/>
                  </a:lnTo>
                  <a:lnTo>
                    <a:pt x="6725" y="9261"/>
                  </a:lnTo>
                  <a:lnTo>
                    <a:pt x="6674" y="9171"/>
                  </a:lnTo>
                  <a:lnTo>
                    <a:pt x="6597" y="9081"/>
                  </a:lnTo>
                  <a:lnTo>
                    <a:pt x="6520" y="9017"/>
                  </a:lnTo>
                  <a:lnTo>
                    <a:pt x="6443" y="8953"/>
                  </a:lnTo>
                  <a:lnTo>
                    <a:pt x="6341" y="8902"/>
                  </a:lnTo>
                  <a:lnTo>
                    <a:pt x="1448" y="6865"/>
                  </a:lnTo>
                  <a:lnTo>
                    <a:pt x="1448" y="731"/>
                  </a:lnTo>
                  <a:lnTo>
                    <a:pt x="1435" y="577"/>
                  </a:lnTo>
                  <a:lnTo>
                    <a:pt x="1397" y="449"/>
                  </a:lnTo>
                  <a:lnTo>
                    <a:pt x="1333" y="321"/>
                  </a:lnTo>
                  <a:lnTo>
                    <a:pt x="1243" y="218"/>
                  </a:lnTo>
                  <a:lnTo>
                    <a:pt x="1128" y="129"/>
                  </a:lnTo>
                  <a:lnTo>
                    <a:pt x="1012" y="64"/>
                  </a:lnTo>
                  <a:lnTo>
                    <a:pt x="872" y="13"/>
                  </a:lnTo>
                  <a:lnTo>
                    <a:pt x="7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3"/>
            <p:cNvSpPr/>
            <p:nvPr/>
          </p:nvSpPr>
          <p:spPr>
            <a:xfrm>
              <a:off x="5231975" y="2259525"/>
              <a:ext cx="309025" cy="126175"/>
            </a:xfrm>
            <a:custGeom>
              <a:avLst/>
              <a:gdLst/>
              <a:ahLst/>
              <a:cxnLst/>
              <a:rect l="l" t="t" r="r" b="b"/>
              <a:pathLst>
                <a:path w="12361" h="5047" extrusionOk="0">
                  <a:moveTo>
                    <a:pt x="679" y="0"/>
                  </a:moveTo>
                  <a:lnTo>
                    <a:pt x="539" y="26"/>
                  </a:lnTo>
                  <a:lnTo>
                    <a:pt x="411" y="77"/>
                  </a:lnTo>
                  <a:lnTo>
                    <a:pt x="282" y="154"/>
                  </a:lnTo>
                  <a:lnTo>
                    <a:pt x="180" y="256"/>
                  </a:lnTo>
                  <a:lnTo>
                    <a:pt x="103" y="372"/>
                  </a:lnTo>
                  <a:lnTo>
                    <a:pt x="39" y="513"/>
                  </a:lnTo>
                  <a:lnTo>
                    <a:pt x="13" y="653"/>
                  </a:lnTo>
                  <a:lnTo>
                    <a:pt x="1" y="794"/>
                  </a:lnTo>
                  <a:lnTo>
                    <a:pt x="26" y="922"/>
                  </a:lnTo>
                  <a:lnTo>
                    <a:pt x="78" y="1051"/>
                  </a:lnTo>
                  <a:lnTo>
                    <a:pt x="154" y="1179"/>
                  </a:lnTo>
                  <a:lnTo>
                    <a:pt x="257" y="1281"/>
                  </a:lnTo>
                  <a:lnTo>
                    <a:pt x="372" y="1371"/>
                  </a:lnTo>
                  <a:lnTo>
                    <a:pt x="6725" y="4957"/>
                  </a:lnTo>
                  <a:lnTo>
                    <a:pt x="6802" y="4995"/>
                  </a:lnTo>
                  <a:lnTo>
                    <a:pt x="6891" y="5021"/>
                  </a:lnTo>
                  <a:lnTo>
                    <a:pt x="6981" y="5047"/>
                  </a:lnTo>
                  <a:lnTo>
                    <a:pt x="11630" y="5047"/>
                  </a:lnTo>
                  <a:lnTo>
                    <a:pt x="11784" y="5034"/>
                  </a:lnTo>
                  <a:lnTo>
                    <a:pt x="11912" y="4995"/>
                  </a:lnTo>
                  <a:lnTo>
                    <a:pt x="12040" y="4918"/>
                  </a:lnTo>
                  <a:lnTo>
                    <a:pt x="12143" y="4829"/>
                  </a:lnTo>
                  <a:lnTo>
                    <a:pt x="12232" y="4726"/>
                  </a:lnTo>
                  <a:lnTo>
                    <a:pt x="12309" y="4598"/>
                  </a:lnTo>
                  <a:lnTo>
                    <a:pt x="12347" y="4470"/>
                  </a:lnTo>
                  <a:lnTo>
                    <a:pt x="12360" y="4317"/>
                  </a:lnTo>
                  <a:lnTo>
                    <a:pt x="12347" y="4176"/>
                  </a:lnTo>
                  <a:lnTo>
                    <a:pt x="12309" y="4035"/>
                  </a:lnTo>
                  <a:lnTo>
                    <a:pt x="12232" y="3907"/>
                  </a:lnTo>
                  <a:lnTo>
                    <a:pt x="12143" y="3804"/>
                  </a:lnTo>
                  <a:lnTo>
                    <a:pt x="12040" y="3715"/>
                  </a:lnTo>
                  <a:lnTo>
                    <a:pt x="11912" y="3651"/>
                  </a:lnTo>
                  <a:lnTo>
                    <a:pt x="11784" y="3599"/>
                  </a:lnTo>
                  <a:lnTo>
                    <a:pt x="11630" y="3586"/>
                  </a:lnTo>
                  <a:lnTo>
                    <a:pt x="7276" y="3586"/>
                  </a:lnTo>
                  <a:lnTo>
                    <a:pt x="1089" y="103"/>
                  </a:lnTo>
                  <a:lnTo>
                    <a:pt x="961" y="39"/>
                  </a:lnTo>
                  <a:lnTo>
                    <a:pt x="820" y="13"/>
                  </a:lnTo>
                  <a:lnTo>
                    <a:pt x="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3"/>
            <p:cNvSpPr/>
            <p:nvPr/>
          </p:nvSpPr>
          <p:spPr>
            <a:xfrm>
              <a:off x="5158325" y="2470850"/>
              <a:ext cx="382675" cy="36200"/>
            </a:xfrm>
            <a:custGeom>
              <a:avLst/>
              <a:gdLst/>
              <a:ahLst/>
              <a:cxnLst/>
              <a:rect l="l" t="t" r="r" b="b"/>
              <a:pathLst>
                <a:path w="15307" h="1448" extrusionOk="0">
                  <a:moveTo>
                    <a:pt x="731" y="0"/>
                  </a:moveTo>
                  <a:lnTo>
                    <a:pt x="590" y="13"/>
                  </a:lnTo>
                  <a:lnTo>
                    <a:pt x="449" y="52"/>
                  </a:lnTo>
                  <a:lnTo>
                    <a:pt x="334" y="116"/>
                  </a:lnTo>
                  <a:lnTo>
                    <a:pt x="219" y="205"/>
                  </a:lnTo>
                  <a:lnTo>
                    <a:pt x="129" y="321"/>
                  </a:lnTo>
                  <a:lnTo>
                    <a:pt x="65" y="436"/>
                  </a:lnTo>
                  <a:lnTo>
                    <a:pt x="26" y="577"/>
                  </a:lnTo>
                  <a:lnTo>
                    <a:pt x="1" y="731"/>
                  </a:lnTo>
                  <a:lnTo>
                    <a:pt x="26" y="871"/>
                  </a:lnTo>
                  <a:lnTo>
                    <a:pt x="65" y="1012"/>
                  </a:lnTo>
                  <a:lnTo>
                    <a:pt x="129" y="1128"/>
                  </a:lnTo>
                  <a:lnTo>
                    <a:pt x="219" y="1243"/>
                  </a:lnTo>
                  <a:lnTo>
                    <a:pt x="334" y="1332"/>
                  </a:lnTo>
                  <a:lnTo>
                    <a:pt x="449" y="1397"/>
                  </a:lnTo>
                  <a:lnTo>
                    <a:pt x="590" y="1435"/>
                  </a:lnTo>
                  <a:lnTo>
                    <a:pt x="731" y="1448"/>
                  </a:lnTo>
                  <a:lnTo>
                    <a:pt x="14576" y="1448"/>
                  </a:lnTo>
                  <a:lnTo>
                    <a:pt x="14730" y="1435"/>
                  </a:lnTo>
                  <a:lnTo>
                    <a:pt x="14858" y="1397"/>
                  </a:lnTo>
                  <a:lnTo>
                    <a:pt x="14986" y="1332"/>
                  </a:lnTo>
                  <a:lnTo>
                    <a:pt x="15089" y="1243"/>
                  </a:lnTo>
                  <a:lnTo>
                    <a:pt x="15178" y="1128"/>
                  </a:lnTo>
                  <a:lnTo>
                    <a:pt x="15255" y="1012"/>
                  </a:lnTo>
                  <a:lnTo>
                    <a:pt x="15293" y="871"/>
                  </a:lnTo>
                  <a:lnTo>
                    <a:pt x="15306" y="731"/>
                  </a:lnTo>
                  <a:lnTo>
                    <a:pt x="15293" y="577"/>
                  </a:lnTo>
                  <a:lnTo>
                    <a:pt x="15255" y="436"/>
                  </a:lnTo>
                  <a:lnTo>
                    <a:pt x="15178" y="321"/>
                  </a:lnTo>
                  <a:lnTo>
                    <a:pt x="15089" y="205"/>
                  </a:lnTo>
                  <a:lnTo>
                    <a:pt x="14986" y="116"/>
                  </a:lnTo>
                  <a:lnTo>
                    <a:pt x="14858" y="52"/>
                  </a:lnTo>
                  <a:lnTo>
                    <a:pt x="14730" y="13"/>
                  </a:lnTo>
                  <a:lnTo>
                    <a:pt x="145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3"/>
            <p:cNvSpPr/>
            <p:nvPr/>
          </p:nvSpPr>
          <p:spPr>
            <a:xfrm>
              <a:off x="5319400" y="2638950"/>
              <a:ext cx="221600" cy="36525"/>
            </a:xfrm>
            <a:custGeom>
              <a:avLst/>
              <a:gdLst/>
              <a:ahLst/>
              <a:cxnLst/>
              <a:rect l="l" t="t" r="r" b="b"/>
              <a:pathLst>
                <a:path w="8864" h="1461" extrusionOk="0">
                  <a:moveTo>
                    <a:pt x="730" y="1"/>
                  </a:moveTo>
                  <a:lnTo>
                    <a:pt x="589" y="13"/>
                  </a:lnTo>
                  <a:lnTo>
                    <a:pt x="448" y="65"/>
                  </a:lnTo>
                  <a:lnTo>
                    <a:pt x="320" y="129"/>
                  </a:lnTo>
                  <a:lnTo>
                    <a:pt x="218" y="218"/>
                  </a:lnTo>
                  <a:lnTo>
                    <a:pt x="128" y="321"/>
                  </a:lnTo>
                  <a:lnTo>
                    <a:pt x="64" y="449"/>
                  </a:lnTo>
                  <a:lnTo>
                    <a:pt x="13" y="590"/>
                  </a:lnTo>
                  <a:lnTo>
                    <a:pt x="0" y="731"/>
                  </a:lnTo>
                  <a:lnTo>
                    <a:pt x="13" y="884"/>
                  </a:lnTo>
                  <a:lnTo>
                    <a:pt x="64" y="1012"/>
                  </a:lnTo>
                  <a:lnTo>
                    <a:pt x="128" y="1141"/>
                  </a:lnTo>
                  <a:lnTo>
                    <a:pt x="218" y="1243"/>
                  </a:lnTo>
                  <a:lnTo>
                    <a:pt x="320" y="1333"/>
                  </a:lnTo>
                  <a:lnTo>
                    <a:pt x="448" y="1397"/>
                  </a:lnTo>
                  <a:lnTo>
                    <a:pt x="589" y="1448"/>
                  </a:lnTo>
                  <a:lnTo>
                    <a:pt x="730" y="1461"/>
                  </a:lnTo>
                  <a:lnTo>
                    <a:pt x="8133" y="1461"/>
                  </a:lnTo>
                  <a:lnTo>
                    <a:pt x="8287" y="1448"/>
                  </a:lnTo>
                  <a:lnTo>
                    <a:pt x="8415" y="1397"/>
                  </a:lnTo>
                  <a:lnTo>
                    <a:pt x="8543" y="1333"/>
                  </a:lnTo>
                  <a:lnTo>
                    <a:pt x="8646" y="1243"/>
                  </a:lnTo>
                  <a:lnTo>
                    <a:pt x="8735" y="1141"/>
                  </a:lnTo>
                  <a:lnTo>
                    <a:pt x="8812" y="1012"/>
                  </a:lnTo>
                  <a:lnTo>
                    <a:pt x="8850" y="884"/>
                  </a:lnTo>
                  <a:lnTo>
                    <a:pt x="8863" y="731"/>
                  </a:lnTo>
                  <a:lnTo>
                    <a:pt x="8850" y="590"/>
                  </a:lnTo>
                  <a:lnTo>
                    <a:pt x="8812" y="449"/>
                  </a:lnTo>
                  <a:lnTo>
                    <a:pt x="8735" y="321"/>
                  </a:lnTo>
                  <a:lnTo>
                    <a:pt x="8646" y="218"/>
                  </a:lnTo>
                  <a:lnTo>
                    <a:pt x="8543" y="129"/>
                  </a:lnTo>
                  <a:lnTo>
                    <a:pt x="8415" y="65"/>
                  </a:lnTo>
                  <a:lnTo>
                    <a:pt x="8287" y="13"/>
                  </a:lnTo>
                  <a:lnTo>
                    <a:pt x="81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3"/>
            <p:cNvSpPr/>
            <p:nvPr/>
          </p:nvSpPr>
          <p:spPr>
            <a:xfrm>
              <a:off x="5158325" y="2740775"/>
              <a:ext cx="382675" cy="119450"/>
            </a:xfrm>
            <a:custGeom>
              <a:avLst/>
              <a:gdLst/>
              <a:ahLst/>
              <a:cxnLst/>
              <a:rect l="l" t="t" r="r" b="b"/>
              <a:pathLst>
                <a:path w="15307" h="4778" extrusionOk="0">
                  <a:moveTo>
                    <a:pt x="7660" y="1"/>
                  </a:moveTo>
                  <a:lnTo>
                    <a:pt x="7558" y="13"/>
                  </a:lnTo>
                  <a:lnTo>
                    <a:pt x="7468" y="26"/>
                  </a:lnTo>
                  <a:lnTo>
                    <a:pt x="7378" y="65"/>
                  </a:lnTo>
                  <a:lnTo>
                    <a:pt x="7301" y="103"/>
                  </a:lnTo>
                  <a:lnTo>
                    <a:pt x="7212" y="154"/>
                  </a:lnTo>
                  <a:lnTo>
                    <a:pt x="7148" y="218"/>
                  </a:lnTo>
                  <a:lnTo>
                    <a:pt x="7084" y="282"/>
                  </a:lnTo>
                  <a:lnTo>
                    <a:pt x="7032" y="359"/>
                  </a:lnTo>
                  <a:lnTo>
                    <a:pt x="5291" y="3318"/>
                  </a:lnTo>
                  <a:lnTo>
                    <a:pt x="731" y="3318"/>
                  </a:lnTo>
                  <a:lnTo>
                    <a:pt x="590" y="3331"/>
                  </a:lnTo>
                  <a:lnTo>
                    <a:pt x="449" y="3369"/>
                  </a:lnTo>
                  <a:lnTo>
                    <a:pt x="334" y="3446"/>
                  </a:lnTo>
                  <a:lnTo>
                    <a:pt x="219" y="3536"/>
                  </a:lnTo>
                  <a:lnTo>
                    <a:pt x="129" y="3638"/>
                  </a:lnTo>
                  <a:lnTo>
                    <a:pt x="65" y="3766"/>
                  </a:lnTo>
                  <a:lnTo>
                    <a:pt x="26" y="3894"/>
                  </a:lnTo>
                  <a:lnTo>
                    <a:pt x="1" y="4048"/>
                  </a:lnTo>
                  <a:lnTo>
                    <a:pt x="26" y="4189"/>
                  </a:lnTo>
                  <a:lnTo>
                    <a:pt x="65" y="4330"/>
                  </a:lnTo>
                  <a:lnTo>
                    <a:pt x="129" y="4458"/>
                  </a:lnTo>
                  <a:lnTo>
                    <a:pt x="219" y="4560"/>
                  </a:lnTo>
                  <a:lnTo>
                    <a:pt x="334" y="4650"/>
                  </a:lnTo>
                  <a:lnTo>
                    <a:pt x="449" y="4714"/>
                  </a:lnTo>
                  <a:lnTo>
                    <a:pt x="590" y="4752"/>
                  </a:lnTo>
                  <a:lnTo>
                    <a:pt x="731" y="4778"/>
                  </a:lnTo>
                  <a:lnTo>
                    <a:pt x="5700" y="4778"/>
                  </a:lnTo>
                  <a:lnTo>
                    <a:pt x="5803" y="4765"/>
                  </a:lnTo>
                  <a:lnTo>
                    <a:pt x="5892" y="4752"/>
                  </a:lnTo>
                  <a:lnTo>
                    <a:pt x="5982" y="4714"/>
                  </a:lnTo>
                  <a:lnTo>
                    <a:pt x="6059" y="4675"/>
                  </a:lnTo>
                  <a:lnTo>
                    <a:pt x="6136" y="4624"/>
                  </a:lnTo>
                  <a:lnTo>
                    <a:pt x="6213" y="4560"/>
                  </a:lnTo>
                  <a:lnTo>
                    <a:pt x="6277" y="4496"/>
                  </a:lnTo>
                  <a:lnTo>
                    <a:pt x="6328" y="4419"/>
                  </a:lnTo>
                  <a:lnTo>
                    <a:pt x="8070" y="1461"/>
                  </a:lnTo>
                  <a:lnTo>
                    <a:pt x="14576" y="1461"/>
                  </a:lnTo>
                  <a:lnTo>
                    <a:pt x="14730" y="1448"/>
                  </a:lnTo>
                  <a:lnTo>
                    <a:pt x="14858" y="1409"/>
                  </a:lnTo>
                  <a:lnTo>
                    <a:pt x="14986" y="1333"/>
                  </a:lnTo>
                  <a:lnTo>
                    <a:pt x="15089" y="1243"/>
                  </a:lnTo>
                  <a:lnTo>
                    <a:pt x="15178" y="1140"/>
                  </a:lnTo>
                  <a:lnTo>
                    <a:pt x="15255" y="1012"/>
                  </a:lnTo>
                  <a:lnTo>
                    <a:pt x="15293" y="884"/>
                  </a:lnTo>
                  <a:lnTo>
                    <a:pt x="15306" y="731"/>
                  </a:lnTo>
                  <a:lnTo>
                    <a:pt x="15293" y="590"/>
                  </a:lnTo>
                  <a:lnTo>
                    <a:pt x="15255" y="449"/>
                  </a:lnTo>
                  <a:lnTo>
                    <a:pt x="15178" y="321"/>
                  </a:lnTo>
                  <a:lnTo>
                    <a:pt x="15089" y="218"/>
                  </a:lnTo>
                  <a:lnTo>
                    <a:pt x="14986" y="129"/>
                  </a:lnTo>
                  <a:lnTo>
                    <a:pt x="14858" y="65"/>
                  </a:lnTo>
                  <a:lnTo>
                    <a:pt x="14730" y="13"/>
                  </a:lnTo>
                  <a:lnTo>
                    <a:pt x="145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3"/>
            <p:cNvSpPr/>
            <p:nvPr/>
          </p:nvSpPr>
          <p:spPr>
            <a:xfrm>
              <a:off x="5575225" y="2823700"/>
              <a:ext cx="36525" cy="173575"/>
            </a:xfrm>
            <a:custGeom>
              <a:avLst/>
              <a:gdLst/>
              <a:ahLst/>
              <a:cxnLst/>
              <a:rect l="l" t="t" r="r" b="b"/>
              <a:pathLst>
                <a:path w="1461" h="6943" extrusionOk="0">
                  <a:moveTo>
                    <a:pt x="731" y="1"/>
                  </a:moveTo>
                  <a:lnTo>
                    <a:pt x="577" y="14"/>
                  </a:lnTo>
                  <a:lnTo>
                    <a:pt x="449" y="52"/>
                  </a:lnTo>
                  <a:lnTo>
                    <a:pt x="321" y="129"/>
                  </a:lnTo>
                  <a:lnTo>
                    <a:pt x="218" y="219"/>
                  </a:lnTo>
                  <a:lnTo>
                    <a:pt x="129" y="321"/>
                  </a:lnTo>
                  <a:lnTo>
                    <a:pt x="52" y="449"/>
                  </a:lnTo>
                  <a:lnTo>
                    <a:pt x="14" y="577"/>
                  </a:lnTo>
                  <a:lnTo>
                    <a:pt x="1" y="731"/>
                  </a:lnTo>
                  <a:lnTo>
                    <a:pt x="1" y="6225"/>
                  </a:lnTo>
                  <a:lnTo>
                    <a:pt x="14" y="6366"/>
                  </a:lnTo>
                  <a:lnTo>
                    <a:pt x="52" y="6507"/>
                  </a:lnTo>
                  <a:lnTo>
                    <a:pt x="129" y="6622"/>
                  </a:lnTo>
                  <a:lnTo>
                    <a:pt x="218" y="6738"/>
                  </a:lnTo>
                  <a:lnTo>
                    <a:pt x="321" y="6827"/>
                  </a:lnTo>
                  <a:lnTo>
                    <a:pt x="449" y="6891"/>
                  </a:lnTo>
                  <a:lnTo>
                    <a:pt x="577" y="6930"/>
                  </a:lnTo>
                  <a:lnTo>
                    <a:pt x="731" y="6943"/>
                  </a:lnTo>
                  <a:lnTo>
                    <a:pt x="872" y="6930"/>
                  </a:lnTo>
                  <a:lnTo>
                    <a:pt x="1013" y="6891"/>
                  </a:lnTo>
                  <a:lnTo>
                    <a:pt x="1141" y="6827"/>
                  </a:lnTo>
                  <a:lnTo>
                    <a:pt x="1243" y="6738"/>
                  </a:lnTo>
                  <a:lnTo>
                    <a:pt x="1333" y="6622"/>
                  </a:lnTo>
                  <a:lnTo>
                    <a:pt x="1397" y="6507"/>
                  </a:lnTo>
                  <a:lnTo>
                    <a:pt x="1448" y="6366"/>
                  </a:lnTo>
                  <a:lnTo>
                    <a:pt x="1461" y="6225"/>
                  </a:lnTo>
                  <a:lnTo>
                    <a:pt x="1461" y="731"/>
                  </a:lnTo>
                  <a:lnTo>
                    <a:pt x="1448" y="577"/>
                  </a:lnTo>
                  <a:lnTo>
                    <a:pt x="1397" y="449"/>
                  </a:lnTo>
                  <a:lnTo>
                    <a:pt x="1333" y="321"/>
                  </a:lnTo>
                  <a:lnTo>
                    <a:pt x="1243" y="219"/>
                  </a:lnTo>
                  <a:lnTo>
                    <a:pt x="1141" y="129"/>
                  </a:lnTo>
                  <a:lnTo>
                    <a:pt x="1013" y="52"/>
                  </a:lnTo>
                  <a:lnTo>
                    <a:pt x="872" y="14"/>
                  </a:ln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3"/>
            <p:cNvSpPr/>
            <p:nvPr/>
          </p:nvSpPr>
          <p:spPr>
            <a:xfrm>
              <a:off x="5575225" y="2823700"/>
              <a:ext cx="129700" cy="426525"/>
            </a:xfrm>
            <a:custGeom>
              <a:avLst/>
              <a:gdLst/>
              <a:ahLst/>
              <a:cxnLst/>
              <a:rect l="l" t="t" r="r" b="b"/>
              <a:pathLst>
                <a:path w="5188" h="17061" extrusionOk="0">
                  <a:moveTo>
                    <a:pt x="4458" y="1"/>
                  </a:moveTo>
                  <a:lnTo>
                    <a:pt x="4304" y="14"/>
                  </a:lnTo>
                  <a:lnTo>
                    <a:pt x="4176" y="52"/>
                  </a:lnTo>
                  <a:lnTo>
                    <a:pt x="4048" y="129"/>
                  </a:lnTo>
                  <a:lnTo>
                    <a:pt x="3946" y="219"/>
                  </a:lnTo>
                  <a:lnTo>
                    <a:pt x="3856" y="321"/>
                  </a:lnTo>
                  <a:lnTo>
                    <a:pt x="3779" y="449"/>
                  </a:lnTo>
                  <a:lnTo>
                    <a:pt x="3741" y="577"/>
                  </a:lnTo>
                  <a:lnTo>
                    <a:pt x="3728" y="731"/>
                  </a:lnTo>
                  <a:lnTo>
                    <a:pt x="3728" y="7058"/>
                  </a:lnTo>
                  <a:lnTo>
                    <a:pt x="167" y="11361"/>
                  </a:lnTo>
                  <a:lnTo>
                    <a:pt x="90" y="11464"/>
                  </a:lnTo>
                  <a:lnTo>
                    <a:pt x="39" y="11579"/>
                  </a:lnTo>
                  <a:lnTo>
                    <a:pt x="14" y="11707"/>
                  </a:lnTo>
                  <a:lnTo>
                    <a:pt x="1" y="11835"/>
                  </a:lnTo>
                  <a:lnTo>
                    <a:pt x="1" y="16344"/>
                  </a:lnTo>
                  <a:lnTo>
                    <a:pt x="14" y="16485"/>
                  </a:lnTo>
                  <a:lnTo>
                    <a:pt x="52" y="16625"/>
                  </a:lnTo>
                  <a:lnTo>
                    <a:pt x="129" y="16741"/>
                  </a:lnTo>
                  <a:lnTo>
                    <a:pt x="218" y="16856"/>
                  </a:lnTo>
                  <a:lnTo>
                    <a:pt x="321" y="16946"/>
                  </a:lnTo>
                  <a:lnTo>
                    <a:pt x="449" y="17010"/>
                  </a:lnTo>
                  <a:lnTo>
                    <a:pt x="577" y="17048"/>
                  </a:lnTo>
                  <a:lnTo>
                    <a:pt x="731" y="17061"/>
                  </a:lnTo>
                  <a:lnTo>
                    <a:pt x="872" y="17048"/>
                  </a:lnTo>
                  <a:lnTo>
                    <a:pt x="1013" y="17010"/>
                  </a:lnTo>
                  <a:lnTo>
                    <a:pt x="1141" y="16946"/>
                  </a:lnTo>
                  <a:lnTo>
                    <a:pt x="1243" y="16856"/>
                  </a:lnTo>
                  <a:lnTo>
                    <a:pt x="1333" y="16741"/>
                  </a:lnTo>
                  <a:lnTo>
                    <a:pt x="1397" y="16625"/>
                  </a:lnTo>
                  <a:lnTo>
                    <a:pt x="1448" y="16485"/>
                  </a:lnTo>
                  <a:lnTo>
                    <a:pt x="1461" y="16344"/>
                  </a:lnTo>
                  <a:lnTo>
                    <a:pt x="1461" y="12091"/>
                  </a:lnTo>
                  <a:lnTo>
                    <a:pt x="5021" y="7788"/>
                  </a:lnTo>
                  <a:lnTo>
                    <a:pt x="5085" y="7686"/>
                  </a:lnTo>
                  <a:lnTo>
                    <a:pt x="5137" y="7570"/>
                  </a:lnTo>
                  <a:lnTo>
                    <a:pt x="5175" y="7455"/>
                  </a:lnTo>
                  <a:lnTo>
                    <a:pt x="5188" y="7327"/>
                  </a:lnTo>
                  <a:lnTo>
                    <a:pt x="5188" y="731"/>
                  </a:lnTo>
                  <a:lnTo>
                    <a:pt x="5162" y="577"/>
                  </a:lnTo>
                  <a:lnTo>
                    <a:pt x="5124" y="449"/>
                  </a:lnTo>
                  <a:lnTo>
                    <a:pt x="5060" y="321"/>
                  </a:lnTo>
                  <a:lnTo>
                    <a:pt x="4970" y="219"/>
                  </a:lnTo>
                  <a:lnTo>
                    <a:pt x="4868" y="129"/>
                  </a:lnTo>
                  <a:lnTo>
                    <a:pt x="4740" y="52"/>
                  </a:lnTo>
                  <a:lnTo>
                    <a:pt x="4599" y="14"/>
                  </a:lnTo>
                  <a:lnTo>
                    <a:pt x="44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3"/>
            <p:cNvSpPr/>
            <p:nvPr/>
          </p:nvSpPr>
          <p:spPr>
            <a:xfrm>
              <a:off x="5787850" y="2823700"/>
              <a:ext cx="36525" cy="274750"/>
            </a:xfrm>
            <a:custGeom>
              <a:avLst/>
              <a:gdLst/>
              <a:ahLst/>
              <a:cxnLst/>
              <a:rect l="l" t="t" r="r" b="b"/>
              <a:pathLst>
                <a:path w="1461" h="10990" extrusionOk="0">
                  <a:moveTo>
                    <a:pt x="730" y="1"/>
                  </a:moveTo>
                  <a:lnTo>
                    <a:pt x="589" y="14"/>
                  </a:lnTo>
                  <a:lnTo>
                    <a:pt x="448" y="52"/>
                  </a:lnTo>
                  <a:lnTo>
                    <a:pt x="320" y="129"/>
                  </a:lnTo>
                  <a:lnTo>
                    <a:pt x="218" y="219"/>
                  </a:lnTo>
                  <a:lnTo>
                    <a:pt x="128" y="321"/>
                  </a:lnTo>
                  <a:lnTo>
                    <a:pt x="64" y="449"/>
                  </a:lnTo>
                  <a:lnTo>
                    <a:pt x="13" y="577"/>
                  </a:lnTo>
                  <a:lnTo>
                    <a:pt x="0" y="731"/>
                  </a:lnTo>
                  <a:lnTo>
                    <a:pt x="0" y="10273"/>
                  </a:lnTo>
                  <a:lnTo>
                    <a:pt x="13" y="10414"/>
                  </a:lnTo>
                  <a:lnTo>
                    <a:pt x="64" y="10554"/>
                  </a:lnTo>
                  <a:lnTo>
                    <a:pt x="128" y="10670"/>
                  </a:lnTo>
                  <a:lnTo>
                    <a:pt x="218" y="10785"/>
                  </a:lnTo>
                  <a:lnTo>
                    <a:pt x="320" y="10875"/>
                  </a:lnTo>
                  <a:lnTo>
                    <a:pt x="448" y="10939"/>
                  </a:lnTo>
                  <a:lnTo>
                    <a:pt x="589" y="10977"/>
                  </a:lnTo>
                  <a:lnTo>
                    <a:pt x="730" y="10990"/>
                  </a:lnTo>
                  <a:lnTo>
                    <a:pt x="884" y="10977"/>
                  </a:lnTo>
                  <a:lnTo>
                    <a:pt x="1012" y="10939"/>
                  </a:lnTo>
                  <a:lnTo>
                    <a:pt x="1140" y="10875"/>
                  </a:lnTo>
                  <a:lnTo>
                    <a:pt x="1242" y="10785"/>
                  </a:lnTo>
                  <a:lnTo>
                    <a:pt x="1332" y="10670"/>
                  </a:lnTo>
                  <a:lnTo>
                    <a:pt x="1409" y="10554"/>
                  </a:lnTo>
                  <a:lnTo>
                    <a:pt x="1447" y="10414"/>
                  </a:lnTo>
                  <a:lnTo>
                    <a:pt x="1460" y="10273"/>
                  </a:lnTo>
                  <a:lnTo>
                    <a:pt x="1460" y="731"/>
                  </a:lnTo>
                  <a:lnTo>
                    <a:pt x="1447" y="577"/>
                  </a:lnTo>
                  <a:lnTo>
                    <a:pt x="1409" y="449"/>
                  </a:lnTo>
                  <a:lnTo>
                    <a:pt x="1332" y="321"/>
                  </a:lnTo>
                  <a:lnTo>
                    <a:pt x="1242" y="219"/>
                  </a:lnTo>
                  <a:lnTo>
                    <a:pt x="1140" y="129"/>
                  </a:lnTo>
                  <a:lnTo>
                    <a:pt x="1012" y="52"/>
                  </a:lnTo>
                  <a:lnTo>
                    <a:pt x="884" y="14"/>
                  </a:lnTo>
                  <a:lnTo>
                    <a:pt x="7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3"/>
            <p:cNvSpPr/>
            <p:nvPr/>
          </p:nvSpPr>
          <p:spPr>
            <a:xfrm>
              <a:off x="5933850" y="2823700"/>
              <a:ext cx="150525" cy="332400"/>
            </a:xfrm>
            <a:custGeom>
              <a:avLst/>
              <a:gdLst/>
              <a:ahLst/>
              <a:cxnLst/>
              <a:rect l="l" t="t" r="r" b="b"/>
              <a:pathLst>
                <a:path w="6021" h="13296" extrusionOk="0">
                  <a:moveTo>
                    <a:pt x="731" y="1"/>
                  </a:moveTo>
                  <a:lnTo>
                    <a:pt x="590" y="14"/>
                  </a:lnTo>
                  <a:lnTo>
                    <a:pt x="449" y="52"/>
                  </a:lnTo>
                  <a:lnTo>
                    <a:pt x="321" y="129"/>
                  </a:lnTo>
                  <a:lnTo>
                    <a:pt x="218" y="219"/>
                  </a:lnTo>
                  <a:lnTo>
                    <a:pt x="129" y="321"/>
                  </a:lnTo>
                  <a:lnTo>
                    <a:pt x="65" y="449"/>
                  </a:lnTo>
                  <a:lnTo>
                    <a:pt x="26" y="577"/>
                  </a:lnTo>
                  <a:lnTo>
                    <a:pt x="0" y="731"/>
                  </a:lnTo>
                  <a:lnTo>
                    <a:pt x="0" y="4560"/>
                  </a:lnTo>
                  <a:lnTo>
                    <a:pt x="13" y="4688"/>
                  </a:lnTo>
                  <a:lnTo>
                    <a:pt x="52" y="4817"/>
                  </a:lnTo>
                  <a:lnTo>
                    <a:pt x="103" y="4919"/>
                  </a:lnTo>
                  <a:lnTo>
                    <a:pt x="167" y="5021"/>
                  </a:lnTo>
                  <a:lnTo>
                    <a:pt x="257" y="5111"/>
                  </a:lnTo>
                  <a:lnTo>
                    <a:pt x="359" y="5188"/>
                  </a:lnTo>
                  <a:lnTo>
                    <a:pt x="462" y="5239"/>
                  </a:lnTo>
                  <a:lnTo>
                    <a:pt x="590" y="5278"/>
                  </a:lnTo>
                  <a:lnTo>
                    <a:pt x="4560" y="6097"/>
                  </a:lnTo>
                  <a:lnTo>
                    <a:pt x="4560" y="12565"/>
                  </a:lnTo>
                  <a:lnTo>
                    <a:pt x="4573" y="12719"/>
                  </a:lnTo>
                  <a:lnTo>
                    <a:pt x="4611" y="12847"/>
                  </a:lnTo>
                  <a:lnTo>
                    <a:pt x="4688" y="12975"/>
                  </a:lnTo>
                  <a:lnTo>
                    <a:pt x="4778" y="13078"/>
                  </a:lnTo>
                  <a:lnTo>
                    <a:pt x="4880" y="13167"/>
                  </a:lnTo>
                  <a:lnTo>
                    <a:pt x="5008" y="13231"/>
                  </a:lnTo>
                  <a:lnTo>
                    <a:pt x="5136" y="13283"/>
                  </a:lnTo>
                  <a:lnTo>
                    <a:pt x="5290" y="13295"/>
                  </a:lnTo>
                  <a:lnTo>
                    <a:pt x="5431" y="13283"/>
                  </a:lnTo>
                  <a:lnTo>
                    <a:pt x="5572" y="13231"/>
                  </a:lnTo>
                  <a:lnTo>
                    <a:pt x="5700" y="13167"/>
                  </a:lnTo>
                  <a:lnTo>
                    <a:pt x="5802" y="13078"/>
                  </a:lnTo>
                  <a:lnTo>
                    <a:pt x="5892" y="12975"/>
                  </a:lnTo>
                  <a:lnTo>
                    <a:pt x="5956" y="12847"/>
                  </a:lnTo>
                  <a:lnTo>
                    <a:pt x="5995" y="12719"/>
                  </a:lnTo>
                  <a:lnTo>
                    <a:pt x="6020" y="12565"/>
                  </a:lnTo>
                  <a:lnTo>
                    <a:pt x="6020" y="5495"/>
                  </a:lnTo>
                  <a:lnTo>
                    <a:pt x="6007" y="5367"/>
                  </a:lnTo>
                  <a:lnTo>
                    <a:pt x="5969" y="5252"/>
                  </a:lnTo>
                  <a:lnTo>
                    <a:pt x="5918" y="5137"/>
                  </a:lnTo>
                  <a:lnTo>
                    <a:pt x="5854" y="5034"/>
                  </a:lnTo>
                  <a:lnTo>
                    <a:pt x="5764" y="4945"/>
                  </a:lnTo>
                  <a:lnTo>
                    <a:pt x="5662" y="4881"/>
                  </a:lnTo>
                  <a:lnTo>
                    <a:pt x="5559" y="4817"/>
                  </a:lnTo>
                  <a:lnTo>
                    <a:pt x="5431" y="4778"/>
                  </a:lnTo>
                  <a:lnTo>
                    <a:pt x="1461" y="3971"/>
                  </a:lnTo>
                  <a:lnTo>
                    <a:pt x="1461" y="731"/>
                  </a:lnTo>
                  <a:lnTo>
                    <a:pt x="1448" y="577"/>
                  </a:lnTo>
                  <a:lnTo>
                    <a:pt x="1409" y="449"/>
                  </a:lnTo>
                  <a:lnTo>
                    <a:pt x="1333" y="321"/>
                  </a:lnTo>
                  <a:lnTo>
                    <a:pt x="1243" y="219"/>
                  </a:lnTo>
                  <a:lnTo>
                    <a:pt x="1140" y="129"/>
                  </a:lnTo>
                  <a:lnTo>
                    <a:pt x="1012" y="52"/>
                  </a:lnTo>
                  <a:lnTo>
                    <a:pt x="884" y="14"/>
                  </a:ln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3"/>
            <p:cNvSpPr/>
            <p:nvPr/>
          </p:nvSpPr>
          <p:spPr>
            <a:xfrm>
              <a:off x="6016775" y="2268800"/>
              <a:ext cx="313500" cy="149875"/>
            </a:xfrm>
            <a:custGeom>
              <a:avLst/>
              <a:gdLst/>
              <a:ahLst/>
              <a:cxnLst/>
              <a:rect l="l" t="t" r="r" b="b"/>
              <a:pathLst>
                <a:path w="12540" h="5995" extrusionOk="0">
                  <a:moveTo>
                    <a:pt x="11822" y="1"/>
                  </a:moveTo>
                  <a:lnTo>
                    <a:pt x="11681" y="13"/>
                  </a:lnTo>
                  <a:lnTo>
                    <a:pt x="11553" y="52"/>
                  </a:lnTo>
                  <a:lnTo>
                    <a:pt x="11413" y="116"/>
                  </a:lnTo>
                  <a:lnTo>
                    <a:pt x="4612" y="4535"/>
                  </a:lnTo>
                  <a:lnTo>
                    <a:pt x="731" y="4535"/>
                  </a:lnTo>
                  <a:lnTo>
                    <a:pt x="577" y="4547"/>
                  </a:lnTo>
                  <a:lnTo>
                    <a:pt x="449" y="4586"/>
                  </a:lnTo>
                  <a:lnTo>
                    <a:pt x="321" y="4663"/>
                  </a:lnTo>
                  <a:lnTo>
                    <a:pt x="218" y="4752"/>
                  </a:lnTo>
                  <a:lnTo>
                    <a:pt x="129" y="4855"/>
                  </a:lnTo>
                  <a:lnTo>
                    <a:pt x="52" y="4983"/>
                  </a:lnTo>
                  <a:lnTo>
                    <a:pt x="14" y="5111"/>
                  </a:lnTo>
                  <a:lnTo>
                    <a:pt x="1" y="5265"/>
                  </a:lnTo>
                  <a:lnTo>
                    <a:pt x="14" y="5406"/>
                  </a:lnTo>
                  <a:lnTo>
                    <a:pt x="52" y="5547"/>
                  </a:lnTo>
                  <a:lnTo>
                    <a:pt x="129" y="5675"/>
                  </a:lnTo>
                  <a:lnTo>
                    <a:pt x="218" y="5777"/>
                  </a:lnTo>
                  <a:lnTo>
                    <a:pt x="321" y="5867"/>
                  </a:lnTo>
                  <a:lnTo>
                    <a:pt x="449" y="5931"/>
                  </a:lnTo>
                  <a:lnTo>
                    <a:pt x="577" y="5982"/>
                  </a:lnTo>
                  <a:lnTo>
                    <a:pt x="731" y="5995"/>
                  </a:lnTo>
                  <a:lnTo>
                    <a:pt x="4816" y="5995"/>
                  </a:lnTo>
                  <a:lnTo>
                    <a:pt x="4932" y="5982"/>
                  </a:lnTo>
                  <a:lnTo>
                    <a:pt x="5034" y="5956"/>
                  </a:lnTo>
                  <a:lnTo>
                    <a:pt x="5124" y="5918"/>
                  </a:lnTo>
                  <a:lnTo>
                    <a:pt x="5214" y="5880"/>
                  </a:lnTo>
                  <a:lnTo>
                    <a:pt x="12207" y="1333"/>
                  </a:lnTo>
                  <a:lnTo>
                    <a:pt x="12322" y="1243"/>
                  </a:lnTo>
                  <a:lnTo>
                    <a:pt x="12412" y="1141"/>
                  </a:lnTo>
                  <a:lnTo>
                    <a:pt x="12488" y="1013"/>
                  </a:lnTo>
                  <a:lnTo>
                    <a:pt x="12527" y="884"/>
                  </a:lnTo>
                  <a:lnTo>
                    <a:pt x="12540" y="744"/>
                  </a:lnTo>
                  <a:lnTo>
                    <a:pt x="12527" y="603"/>
                  </a:lnTo>
                  <a:lnTo>
                    <a:pt x="12488" y="462"/>
                  </a:lnTo>
                  <a:lnTo>
                    <a:pt x="12424" y="334"/>
                  </a:lnTo>
                  <a:lnTo>
                    <a:pt x="12335" y="218"/>
                  </a:lnTo>
                  <a:lnTo>
                    <a:pt x="12219" y="129"/>
                  </a:lnTo>
                  <a:lnTo>
                    <a:pt x="12091" y="52"/>
                  </a:lnTo>
                  <a:lnTo>
                    <a:pt x="11963" y="13"/>
                  </a:lnTo>
                  <a:lnTo>
                    <a:pt x="11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3"/>
            <p:cNvSpPr/>
            <p:nvPr/>
          </p:nvSpPr>
          <p:spPr>
            <a:xfrm>
              <a:off x="6016775" y="2474700"/>
              <a:ext cx="403150" cy="123300"/>
            </a:xfrm>
            <a:custGeom>
              <a:avLst/>
              <a:gdLst/>
              <a:ahLst/>
              <a:cxnLst/>
              <a:rect l="l" t="t" r="r" b="b"/>
              <a:pathLst>
                <a:path w="16126" h="4932" extrusionOk="0">
                  <a:moveTo>
                    <a:pt x="731" y="0"/>
                  </a:moveTo>
                  <a:lnTo>
                    <a:pt x="577" y="13"/>
                  </a:lnTo>
                  <a:lnTo>
                    <a:pt x="449" y="51"/>
                  </a:lnTo>
                  <a:lnTo>
                    <a:pt x="321" y="115"/>
                  </a:lnTo>
                  <a:lnTo>
                    <a:pt x="218" y="205"/>
                  </a:lnTo>
                  <a:lnTo>
                    <a:pt x="129" y="320"/>
                  </a:lnTo>
                  <a:lnTo>
                    <a:pt x="52" y="436"/>
                  </a:lnTo>
                  <a:lnTo>
                    <a:pt x="14" y="577"/>
                  </a:lnTo>
                  <a:lnTo>
                    <a:pt x="1" y="730"/>
                  </a:lnTo>
                  <a:lnTo>
                    <a:pt x="14" y="871"/>
                  </a:lnTo>
                  <a:lnTo>
                    <a:pt x="52" y="1012"/>
                  </a:lnTo>
                  <a:lnTo>
                    <a:pt x="129" y="1127"/>
                  </a:lnTo>
                  <a:lnTo>
                    <a:pt x="218" y="1243"/>
                  </a:lnTo>
                  <a:lnTo>
                    <a:pt x="321" y="1332"/>
                  </a:lnTo>
                  <a:lnTo>
                    <a:pt x="449" y="1396"/>
                  </a:lnTo>
                  <a:lnTo>
                    <a:pt x="577" y="1435"/>
                  </a:lnTo>
                  <a:lnTo>
                    <a:pt x="731" y="1447"/>
                  </a:lnTo>
                  <a:lnTo>
                    <a:pt x="5944" y="1447"/>
                  </a:lnTo>
                  <a:lnTo>
                    <a:pt x="8787" y="4688"/>
                  </a:lnTo>
                  <a:lnTo>
                    <a:pt x="8838" y="4739"/>
                  </a:lnTo>
                  <a:lnTo>
                    <a:pt x="8902" y="4790"/>
                  </a:lnTo>
                  <a:lnTo>
                    <a:pt x="8966" y="4829"/>
                  </a:lnTo>
                  <a:lnTo>
                    <a:pt x="9030" y="4867"/>
                  </a:lnTo>
                  <a:lnTo>
                    <a:pt x="9094" y="4893"/>
                  </a:lnTo>
                  <a:lnTo>
                    <a:pt x="9171" y="4918"/>
                  </a:lnTo>
                  <a:lnTo>
                    <a:pt x="9248" y="4931"/>
                  </a:lnTo>
                  <a:lnTo>
                    <a:pt x="15396" y="4931"/>
                  </a:lnTo>
                  <a:lnTo>
                    <a:pt x="15549" y="4918"/>
                  </a:lnTo>
                  <a:lnTo>
                    <a:pt x="15678" y="4867"/>
                  </a:lnTo>
                  <a:lnTo>
                    <a:pt x="15806" y="4803"/>
                  </a:lnTo>
                  <a:lnTo>
                    <a:pt x="15921" y="4713"/>
                  </a:lnTo>
                  <a:lnTo>
                    <a:pt x="15998" y="4611"/>
                  </a:lnTo>
                  <a:lnTo>
                    <a:pt x="16075" y="4483"/>
                  </a:lnTo>
                  <a:lnTo>
                    <a:pt x="16113" y="4342"/>
                  </a:lnTo>
                  <a:lnTo>
                    <a:pt x="16126" y="4201"/>
                  </a:lnTo>
                  <a:lnTo>
                    <a:pt x="16113" y="4060"/>
                  </a:lnTo>
                  <a:lnTo>
                    <a:pt x="16075" y="3919"/>
                  </a:lnTo>
                  <a:lnTo>
                    <a:pt x="15998" y="3791"/>
                  </a:lnTo>
                  <a:lnTo>
                    <a:pt x="15921" y="3689"/>
                  </a:lnTo>
                  <a:lnTo>
                    <a:pt x="15806" y="3599"/>
                  </a:lnTo>
                  <a:lnTo>
                    <a:pt x="15678" y="3535"/>
                  </a:lnTo>
                  <a:lnTo>
                    <a:pt x="15549" y="3484"/>
                  </a:lnTo>
                  <a:lnTo>
                    <a:pt x="15396" y="3471"/>
                  </a:lnTo>
                  <a:lnTo>
                    <a:pt x="9658" y="3471"/>
                  </a:lnTo>
                  <a:lnTo>
                    <a:pt x="6814" y="244"/>
                  </a:lnTo>
                  <a:lnTo>
                    <a:pt x="6763" y="192"/>
                  </a:lnTo>
                  <a:lnTo>
                    <a:pt x="6699" y="141"/>
                  </a:lnTo>
                  <a:lnTo>
                    <a:pt x="6635" y="90"/>
                  </a:lnTo>
                  <a:lnTo>
                    <a:pt x="6571" y="64"/>
                  </a:lnTo>
                  <a:lnTo>
                    <a:pt x="6494" y="39"/>
                  </a:lnTo>
                  <a:lnTo>
                    <a:pt x="6430" y="13"/>
                  </a:lnTo>
                  <a:lnTo>
                    <a:pt x="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3"/>
            <p:cNvSpPr/>
            <p:nvPr/>
          </p:nvSpPr>
          <p:spPr>
            <a:xfrm>
              <a:off x="6016775" y="2606925"/>
              <a:ext cx="313500" cy="211675"/>
            </a:xfrm>
            <a:custGeom>
              <a:avLst/>
              <a:gdLst/>
              <a:ahLst/>
              <a:cxnLst/>
              <a:rect l="l" t="t" r="r" b="b"/>
              <a:pathLst>
                <a:path w="12540" h="8467" extrusionOk="0">
                  <a:moveTo>
                    <a:pt x="731" y="1"/>
                  </a:moveTo>
                  <a:lnTo>
                    <a:pt x="577" y="14"/>
                  </a:lnTo>
                  <a:lnTo>
                    <a:pt x="449" y="52"/>
                  </a:lnTo>
                  <a:lnTo>
                    <a:pt x="321" y="116"/>
                  </a:lnTo>
                  <a:lnTo>
                    <a:pt x="218" y="206"/>
                  </a:lnTo>
                  <a:lnTo>
                    <a:pt x="129" y="321"/>
                  </a:lnTo>
                  <a:lnTo>
                    <a:pt x="52" y="436"/>
                  </a:lnTo>
                  <a:lnTo>
                    <a:pt x="14" y="577"/>
                  </a:lnTo>
                  <a:lnTo>
                    <a:pt x="1" y="731"/>
                  </a:lnTo>
                  <a:lnTo>
                    <a:pt x="14" y="872"/>
                  </a:lnTo>
                  <a:lnTo>
                    <a:pt x="52" y="1013"/>
                  </a:lnTo>
                  <a:lnTo>
                    <a:pt x="129" y="1128"/>
                  </a:lnTo>
                  <a:lnTo>
                    <a:pt x="218" y="1243"/>
                  </a:lnTo>
                  <a:lnTo>
                    <a:pt x="321" y="1333"/>
                  </a:lnTo>
                  <a:lnTo>
                    <a:pt x="449" y="1397"/>
                  </a:lnTo>
                  <a:lnTo>
                    <a:pt x="577" y="1435"/>
                  </a:lnTo>
                  <a:lnTo>
                    <a:pt x="731" y="1448"/>
                  </a:lnTo>
                  <a:lnTo>
                    <a:pt x="5918" y="1448"/>
                  </a:lnTo>
                  <a:lnTo>
                    <a:pt x="11246" y="8198"/>
                  </a:lnTo>
                  <a:lnTo>
                    <a:pt x="11297" y="8262"/>
                  </a:lnTo>
                  <a:lnTo>
                    <a:pt x="11361" y="8313"/>
                  </a:lnTo>
                  <a:lnTo>
                    <a:pt x="11425" y="8364"/>
                  </a:lnTo>
                  <a:lnTo>
                    <a:pt x="11502" y="8403"/>
                  </a:lnTo>
                  <a:lnTo>
                    <a:pt x="11579" y="8428"/>
                  </a:lnTo>
                  <a:lnTo>
                    <a:pt x="11656" y="8454"/>
                  </a:lnTo>
                  <a:lnTo>
                    <a:pt x="11733" y="8467"/>
                  </a:lnTo>
                  <a:lnTo>
                    <a:pt x="11925" y="8467"/>
                  </a:lnTo>
                  <a:lnTo>
                    <a:pt x="12053" y="8428"/>
                  </a:lnTo>
                  <a:lnTo>
                    <a:pt x="12155" y="8377"/>
                  </a:lnTo>
                  <a:lnTo>
                    <a:pt x="12258" y="8313"/>
                  </a:lnTo>
                  <a:lnTo>
                    <a:pt x="12373" y="8211"/>
                  </a:lnTo>
                  <a:lnTo>
                    <a:pt x="12450" y="8095"/>
                  </a:lnTo>
                  <a:lnTo>
                    <a:pt x="12501" y="7967"/>
                  </a:lnTo>
                  <a:lnTo>
                    <a:pt x="12540" y="7826"/>
                  </a:lnTo>
                  <a:lnTo>
                    <a:pt x="12540" y="7686"/>
                  </a:lnTo>
                  <a:lnTo>
                    <a:pt x="12514" y="7545"/>
                  </a:lnTo>
                  <a:lnTo>
                    <a:pt x="12463" y="7417"/>
                  </a:lnTo>
                  <a:lnTo>
                    <a:pt x="12386" y="7289"/>
                  </a:lnTo>
                  <a:lnTo>
                    <a:pt x="6840" y="270"/>
                  </a:lnTo>
                  <a:lnTo>
                    <a:pt x="6789" y="206"/>
                  </a:lnTo>
                  <a:lnTo>
                    <a:pt x="6725" y="155"/>
                  </a:lnTo>
                  <a:lnTo>
                    <a:pt x="6661" y="103"/>
                  </a:lnTo>
                  <a:lnTo>
                    <a:pt x="6584" y="65"/>
                  </a:lnTo>
                  <a:lnTo>
                    <a:pt x="6507" y="39"/>
                  </a:lnTo>
                  <a:lnTo>
                    <a:pt x="6430" y="14"/>
                  </a:lnTo>
                  <a:lnTo>
                    <a:pt x="63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3"/>
            <p:cNvSpPr/>
            <p:nvPr/>
          </p:nvSpPr>
          <p:spPr>
            <a:xfrm>
              <a:off x="6016775" y="2740775"/>
              <a:ext cx="143475" cy="36525"/>
            </a:xfrm>
            <a:custGeom>
              <a:avLst/>
              <a:gdLst/>
              <a:ahLst/>
              <a:cxnLst/>
              <a:rect l="l" t="t" r="r" b="b"/>
              <a:pathLst>
                <a:path w="5739" h="1461" extrusionOk="0">
                  <a:moveTo>
                    <a:pt x="731" y="1"/>
                  </a:moveTo>
                  <a:lnTo>
                    <a:pt x="577" y="13"/>
                  </a:lnTo>
                  <a:lnTo>
                    <a:pt x="449" y="65"/>
                  </a:lnTo>
                  <a:lnTo>
                    <a:pt x="321" y="129"/>
                  </a:lnTo>
                  <a:lnTo>
                    <a:pt x="218" y="218"/>
                  </a:lnTo>
                  <a:lnTo>
                    <a:pt x="129" y="321"/>
                  </a:lnTo>
                  <a:lnTo>
                    <a:pt x="52" y="449"/>
                  </a:lnTo>
                  <a:lnTo>
                    <a:pt x="14" y="590"/>
                  </a:lnTo>
                  <a:lnTo>
                    <a:pt x="1" y="731"/>
                  </a:lnTo>
                  <a:lnTo>
                    <a:pt x="14" y="884"/>
                  </a:lnTo>
                  <a:lnTo>
                    <a:pt x="52" y="1012"/>
                  </a:lnTo>
                  <a:lnTo>
                    <a:pt x="129" y="1140"/>
                  </a:lnTo>
                  <a:lnTo>
                    <a:pt x="218" y="1243"/>
                  </a:lnTo>
                  <a:lnTo>
                    <a:pt x="321" y="1333"/>
                  </a:lnTo>
                  <a:lnTo>
                    <a:pt x="449" y="1409"/>
                  </a:lnTo>
                  <a:lnTo>
                    <a:pt x="577" y="1448"/>
                  </a:lnTo>
                  <a:lnTo>
                    <a:pt x="731" y="1461"/>
                  </a:lnTo>
                  <a:lnTo>
                    <a:pt x="5009" y="1461"/>
                  </a:lnTo>
                  <a:lnTo>
                    <a:pt x="5149" y="1448"/>
                  </a:lnTo>
                  <a:lnTo>
                    <a:pt x="5290" y="1409"/>
                  </a:lnTo>
                  <a:lnTo>
                    <a:pt x="5418" y="1333"/>
                  </a:lnTo>
                  <a:lnTo>
                    <a:pt x="5521" y="1243"/>
                  </a:lnTo>
                  <a:lnTo>
                    <a:pt x="5611" y="1140"/>
                  </a:lnTo>
                  <a:lnTo>
                    <a:pt x="5675" y="1012"/>
                  </a:lnTo>
                  <a:lnTo>
                    <a:pt x="5713" y="884"/>
                  </a:lnTo>
                  <a:lnTo>
                    <a:pt x="5739" y="731"/>
                  </a:lnTo>
                  <a:lnTo>
                    <a:pt x="5713" y="590"/>
                  </a:lnTo>
                  <a:lnTo>
                    <a:pt x="5675" y="449"/>
                  </a:lnTo>
                  <a:lnTo>
                    <a:pt x="5611" y="321"/>
                  </a:lnTo>
                  <a:lnTo>
                    <a:pt x="5521" y="218"/>
                  </a:lnTo>
                  <a:lnTo>
                    <a:pt x="5418" y="129"/>
                  </a:lnTo>
                  <a:lnTo>
                    <a:pt x="5290" y="65"/>
                  </a:lnTo>
                  <a:lnTo>
                    <a:pt x="5149" y="13"/>
                  </a:lnTo>
                  <a:lnTo>
                    <a:pt x="50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3"/>
            <p:cNvSpPr/>
            <p:nvPr/>
          </p:nvSpPr>
          <p:spPr>
            <a:xfrm>
              <a:off x="5142325" y="2807375"/>
              <a:ext cx="68875" cy="68875"/>
            </a:xfrm>
            <a:custGeom>
              <a:avLst/>
              <a:gdLst/>
              <a:ahLst/>
              <a:cxnLst/>
              <a:rect l="l" t="t" r="r" b="b"/>
              <a:pathLst>
                <a:path w="2755" h="2755" extrusionOk="0">
                  <a:moveTo>
                    <a:pt x="1371" y="1"/>
                  </a:moveTo>
                  <a:lnTo>
                    <a:pt x="1230" y="13"/>
                  </a:lnTo>
                  <a:lnTo>
                    <a:pt x="1102" y="26"/>
                  </a:lnTo>
                  <a:lnTo>
                    <a:pt x="961" y="65"/>
                  </a:lnTo>
                  <a:lnTo>
                    <a:pt x="833" y="103"/>
                  </a:lnTo>
                  <a:lnTo>
                    <a:pt x="718" y="167"/>
                  </a:lnTo>
                  <a:lnTo>
                    <a:pt x="602" y="231"/>
                  </a:lnTo>
                  <a:lnTo>
                    <a:pt x="500" y="321"/>
                  </a:lnTo>
                  <a:lnTo>
                    <a:pt x="398" y="410"/>
                  </a:lnTo>
                  <a:lnTo>
                    <a:pt x="308" y="500"/>
                  </a:lnTo>
                  <a:lnTo>
                    <a:pt x="231" y="615"/>
                  </a:lnTo>
                  <a:lnTo>
                    <a:pt x="167" y="718"/>
                  </a:lnTo>
                  <a:lnTo>
                    <a:pt x="103" y="846"/>
                  </a:lnTo>
                  <a:lnTo>
                    <a:pt x="52" y="974"/>
                  </a:lnTo>
                  <a:lnTo>
                    <a:pt x="26" y="1102"/>
                  </a:lnTo>
                  <a:lnTo>
                    <a:pt x="0" y="1243"/>
                  </a:lnTo>
                  <a:lnTo>
                    <a:pt x="0" y="1384"/>
                  </a:lnTo>
                  <a:lnTo>
                    <a:pt x="0" y="1525"/>
                  </a:lnTo>
                  <a:lnTo>
                    <a:pt x="26" y="1653"/>
                  </a:lnTo>
                  <a:lnTo>
                    <a:pt x="52" y="1794"/>
                  </a:lnTo>
                  <a:lnTo>
                    <a:pt x="103" y="1922"/>
                  </a:lnTo>
                  <a:lnTo>
                    <a:pt x="167" y="2037"/>
                  </a:lnTo>
                  <a:lnTo>
                    <a:pt x="231" y="2152"/>
                  </a:lnTo>
                  <a:lnTo>
                    <a:pt x="308" y="2255"/>
                  </a:lnTo>
                  <a:lnTo>
                    <a:pt x="398" y="2357"/>
                  </a:lnTo>
                  <a:lnTo>
                    <a:pt x="500" y="2447"/>
                  </a:lnTo>
                  <a:lnTo>
                    <a:pt x="602" y="2524"/>
                  </a:lnTo>
                  <a:lnTo>
                    <a:pt x="718" y="2588"/>
                  </a:lnTo>
                  <a:lnTo>
                    <a:pt x="833" y="2652"/>
                  </a:lnTo>
                  <a:lnTo>
                    <a:pt x="961" y="2703"/>
                  </a:lnTo>
                  <a:lnTo>
                    <a:pt x="1102" y="2729"/>
                  </a:lnTo>
                  <a:lnTo>
                    <a:pt x="1230" y="2754"/>
                  </a:lnTo>
                  <a:lnTo>
                    <a:pt x="1512" y="2754"/>
                  </a:lnTo>
                  <a:lnTo>
                    <a:pt x="1653" y="2729"/>
                  </a:lnTo>
                  <a:lnTo>
                    <a:pt x="1781" y="2703"/>
                  </a:lnTo>
                  <a:lnTo>
                    <a:pt x="1909" y="2652"/>
                  </a:lnTo>
                  <a:lnTo>
                    <a:pt x="2037" y="2588"/>
                  </a:lnTo>
                  <a:lnTo>
                    <a:pt x="2152" y="2524"/>
                  </a:lnTo>
                  <a:lnTo>
                    <a:pt x="2255" y="2447"/>
                  </a:lnTo>
                  <a:lnTo>
                    <a:pt x="2357" y="2357"/>
                  </a:lnTo>
                  <a:lnTo>
                    <a:pt x="2434" y="2255"/>
                  </a:lnTo>
                  <a:lnTo>
                    <a:pt x="2524" y="2152"/>
                  </a:lnTo>
                  <a:lnTo>
                    <a:pt x="2588" y="2037"/>
                  </a:lnTo>
                  <a:lnTo>
                    <a:pt x="2652" y="1922"/>
                  </a:lnTo>
                  <a:lnTo>
                    <a:pt x="2690" y="1794"/>
                  </a:lnTo>
                  <a:lnTo>
                    <a:pt x="2729" y="1653"/>
                  </a:lnTo>
                  <a:lnTo>
                    <a:pt x="2754" y="1525"/>
                  </a:lnTo>
                  <a:lnTo>
                    <a:pt x="2754" y="1384"/>
                  </a:lnTo>
                  <a:lnTo>
                    <a:pt x="2754" y="1243"/>
                  </a:lnTo>
                  <a:lnTo>
                    <a:pt x="2729" y="1102"/>
                  </a:lnTo>
                  <a:lnTo>
                    <a:pt x="2690" y="974"/>
                  </a:lnTo>
                  <a:lnTo>
                    <a:pt x="2652" y="846"/>
                  </a:lnTo>
                  <a:lnTo>
                    <a:pt x="2588" y="718"/>
                  </a:lnTo>
                  <a:lnTo>
                    <a:pt x="2524" y="615"/>
                  </a:lnTo>
                  <a:lnTo>
                    <a:pt x="2434" y="500"/>
                  </a:lnTo>
                  <a:lnTo>
                    <a:pt x="2357" y="410"/>
                  </a:lnTo>
                  <a:lnTo>
                    <a:pt x="2255" y="321"/>
                  </a:lnTo>
                  <a:lnTo>
                    <a:pt x="2152" y="231"/>
                  </a:lnTo>
                  <a:lnTo>
                    <a:pt x="2037" y="167"/>
                  </a:lnTo>
                  <a:lnTo>
                    <a:pt x="1909" y="103"/>
                  </a:lnTo>
                  <a:lnTo>
                    <a:pt x="1781" y="65"/>
                  </a:lnTo>
                  <a:lnTo>
                    <a:pt x="1653" y="26"/>
                  </a:lnTo>
                  <a:lnTo>
                    <a:pt x="1512" y="13"/>
                  </a:lnTo>
                  <a:lnTo>
                    <a:pt x="1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3"/>
            <p:cNvSpPr/>
            <p:nvPr/>
          </p:nvSpPr>
          <p:spPr>
            <a:xfrm>
              <a:off x="5303075" y="2622625"/>
              <a:ext cx="69175" cy="69175"/>
            </a:xfrm>
            <a:custGeom>
              <a:avLst/>
              <a:gdLst/>
              <a:ahLst/>
              <a:cxnLst/>
              <a:rect l="l" t="t" r="r" b="b"/>
              <a:pathLst>
                <a:path w="2767" h="2767" extrusionOk="0">
                  <a:moveTo>
                    <a:pt x="1383" y="0"/>
                  </a:moveTo>
                  <a:lnTo>
                    <a:pt x="1242" y="13"/>
                  </a:lnTo>
                  <a:lnTo>
                    <a:pt x="1101" y="39"/>
                  </a:lnTo>
                  <a:lnTo>
                    <a:pt x="973" y="64"/>
                  </a:lnTo>
                  <a:lnTo>
                    <a:pt x="845" y="116"/>
                  </a:lnTo>
                  <a:lnTo>
                    <a:pt x="730" y="167"/>
                  </a:lnTo>
                  <a:lnTo>
                    <a:pt x="615" y="244"/>
                  </a:lnTo>
                  <a:lnTo>
                    <a:pt x="512" y="321"/>
                  </a:lnTo>
                  <a:lnTo>
                    <a:pt x="410" y="410"/>
                  </a:lnTo>
                  <a:lnTo>
                    <a:pt x="320" y="513"/>
                  </a:lnTo>
                  <a:lnTo>
                    <a:pt x="243" y="615"/>
                  </a:lnTo>
                  <a:lnTo>
                    <a:pt x="167" y="730"/>
                  </a:lnTo>
                  <a:lnTo>
                    <a:pt x="115" y="846"/>
                  </a:lnTo>
                  <a:lnTo>
                    <a:pt x="64" y="974"/>
                  </a:lnTo>
                  <a:lnTo>
                    <a:pt x="38" y="1102"/>
                  </a:lnTo>
                  <a:lnTo>
                    <a:pt x="13" y="1243"/>
                  </a:lnTo>
                  <a:lnTo>
                    <a:pt x="0" y="1384"/>
                  </a:lnTo>
                  <a:lnTo>
                    <a:pt x="13" y="1525"/>
                  </a:lnTo>
                  <a:lnTo>
                    <a:pt x="38" y="1665"/>
                  </a:lnTo>
                  <a:lnTo>
                    <a:pt x="64" y="1794"/>
                  </a:lnTo>
                  <a:lnTo>
                    <a:pt x="115" y="1922"/>
                  </a:lnTo>
                  <a:lnTo>
                    <a:pt x="167" y="2037"/>
                  </a:lnTo>
                  <a:lnTo>
                    <a:pt x="243" y="2152"/>
                  </a:lnTo>
                  <a:lnTo>
                    <a:pt x="320" y="2267"/>
                  </a:lnTo>
                  <a:lnTo>
                    <a:pt x="410" y="2357"/>
                  </a:lnTo>
                  <a:lnTo>
                    <a:pt x="512" y="2447"/>
                  </a:lnTo>
                  <a:lnTo>
                    <a:pt x="615" y="2524"/>
                  </a:lnTo>
                  <a:lnTo>
                    <a:pt x="730" y="2600"/>
                  </a:lnTo>
                  <a:lnTo>
                    <a:pt x="845" y="2652"/>
                  </a:lnTo>
                  <a:lnTo>
                    <a:pt x="973" y="2703"/>
                  </a:lnTo>
                  <a:lnTo>
                    <a:pt x="1101" y="2741"/>
                  </a:lnTo>
                  <a:lnTo>
                    <a:pt x="1242" y="2754"/>
                  </a:lnTo>
                  <a:lnTo>
                    <a:pt x="1383" y="2767"/>
                  </a:lnTo>
                  <a:lnTo>
                    <a:pt x="1524" y="2754"/>
                  </a:lnTo>
                  <a:lnTo>
                    <a:pt x="1665" y="2741"/>
                  </a:lnTo>
                  <a:lnTo>
                    <a:pt x="1793" y="2703"/>
                  </a:lnTo>
                  <a:lnTo>
                    <a:pt x="1921" y="2652"/>
                  </a:lnTo>
                  <a:lnTo>
                    <a:pt x="2036" y="2600"/>
                  </a:lnTo>
                  <a:lnTo>
                    <a:pt x="2152" y="2524"/>
                  </a:lnTo>
                  <a:lnTo>
                    <a:pt x="2267" y="2447"/>
                  </a:lnTo>
                  <a:lnTo>
                    <a:pt x="2357" y="2357"/>
                  </a:lnTo>
                  <a:lnTo>
                    <a:pt x="2446" y="2267"/>
                  </a:lnTo>
                  <a:lnTo>
                    <a:pt x="2523" y="2152"/>
                  </a:lnTo>
                  <a:lnTo>
                    <a:pt x="2600" y="2037"/>
                  </a:lnTo>
                  <a:lnTo>
                    <a:pt x="2651" y="1922"/>
                  </a:lnTo>
                  <a:lnTo>
                    <a:pt x="2702" y="1794"/>
                  </a:lnTo>
                  <a:lnTo>
                    <a:pt x="2741" y="1665"/>
                  </a:lnTo>
                  <a:lnTo>
                    <a:pt x="2754" y="1525"/>
                  </a:lnTo>
                  <a:lnTo>
                    <a:pt x="2767" y="1384"/>
                  </a:lnTo>
                  <a:lnTo>
                    <a:pt x="2754" y="1243"/>
                  </a:lnTo>
                  <a:lnTo>
                    <a:pt x="2741" y="1102"/>
                  </a:lnTo>
                  <a:lnTo>
                    <a:pt x="2702" y="974"/>
                  </a:lnTo>
                  <a:lnTo>
                    <a:pt x="2651" y="846"/>
                  </a:lnTo>
                  <a:lnTo>
                    <a:pt x="2600" y="730"/>
                  </a:lnTo>
                  <a:lnTo>
                    <a:pt x="2523" y="615"/>
                  </a:lnTo>
                  <a:lnTo>
                    <a:pt x="2446" y="513"/>
                  </a:lnTo>
                  <a:lnTo>
                    <a:pt x="2357" y="410"/>
                  </a:lnTo>
                  <a:lnTo>
                    <a:pt x="2267" y="321"/>
                  </a:lnTo>
                  <a:lnTo>
                    <a:pt x="2152" y="244"/>
                  </a:lnTo>
                  <a:lnTo>
                    <a:pt x="2036" y="167"/>
                  </a:lnTo>
                  <a:lnTo>
                    <a:pt x="1921" y="116"/>
                  </a:lnTo>
                  <a:lnTo>
                    <a:pt x="1793" y="64"/>
                  </a:lnTo>
                  <a:lnTo>
                    <a:pt x="1665" y="39"/>
                  </a:lnTo>
                  <a:lnTo>
                    <a:pt x="1524" y="13"/>
                  </a:lnTo>
                  <a:lnTo>
                    <a:pt x="13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3"/>
            <p:cNvSpPr/>
            <p:nvPr/>
          </p:nvSpPr>
          <p:spPr>
            <a:xfrm>
              <a:off x="5142325" y="2454525"/>
              <a:ext cx="68875" cy="68850"/>
            </a:xfrm>
            <a:custGeom>
              <a:avLst/>
              <a:gdLst/>
              <a:ahLst/>
              <a:cxnLst/>
              <a:rect l="l" t="t" r="r" b="b"/>
              <a:pathLst>
                <a:path w="2755" h="2754" extrusionOk="0">
                  <a:moveTo>
                    <a:pt x="1230" y="0"/>
                  </a:moveTo>
                  <a:lnTo>
                    <a:pt x="1102" y="26"/>
                  </a:lnTo>
                  <a:lnTo>
                    <a:pt x="961" y="64"/>
                  </a:lnTo>
                  <a:lnTo>
                    <a:pt x="833" y="103"/>
                  </a:lnTo>
                  <a:lnTo>
                    <a:pt x="718" y="167"/>
                  </a:lnTo>
                  <a:lnTo>
                    <a:pt x="602" y="231"/>
                  </a:lnTo>
                  <a:lnTo>
                    <a:pt x="500" y="308"/>
                  </a:lnTo>
                  <a:lnTo>
                    <a:pt x="398" y="397"/>
                  </a:lnTo>
                  <a:lnTo>
                    <a:pt x="308" y="500"/>
                  </a:lnTo>
                  <a:lnTo>
                    <a:pt x="231" y="602"/>
                  </a:lnTo>
                  <a:lnTo>
                    <a:pt x="167" y="718"/>
                  </a:lnTo>
                  <a:lnTo>
                    <a:pt x="103" y="846"/>
                  </a:lnTo>
                  <a:lnTo>
                    <a:pt x="52" y="974"/>
                  </a:lnTo>
                  <a:lnTo>
                    <a:pt x="26" y="1102"/>
                  </a:lnTo>
                  <a:lnTo>
                    <a:pt x="0" y="1243"/>
                  </a:lnTo>
                  <a:lnTo>
                    <a:pt x="0" y="1384"/>
                  </a:lnTo>
                  <a:lnTo>
                    <a:pt x="0" y="1524"/>
                  </a:lnTo>
                  <a:lnTo>
                    <a:pt x="26" y="1652"/>
                  </a:lnTo>
                  <a:lnTo>
                    <a:pt x="52" y="1793"/>
                  </a:lnTo>
                  <a:lnTo>
                    <a:pt x="103" y="1909"/>
                  </a:lnTo>
                  <a:lnTo>
                    <a:pt x="167" y="2037"/>
                  </a:lnTo>
                  <a:lnTo>
                    <a:pt x="231" y="2152"/>
                  </a:lnTo>
                  <a:lnTo>
                    <a:pt x="308" y="2254"/>
                  </a:lnTo>
                  <a:lnTo>
                    <a:pt x="398" y="2357"/>
                  </a:lnTo>
                  <a:lnTo>
                    <a:pt x="500" y="2447"/>
                  </a:lnTo>
                  <a:lnTo>
                    <a:pt x="602" y="2523"/>
                  </a:lnTo>
                  <a:lnTo>
                    <a:pt x="718" y="2587"/>
                  </a:lnTo>
                  <a:lnTo>
                    <a:pt x="833" y="2652"/>
                  </a:lnTo>
                  <a:lnTo>
                    <a:pt x="961" y="2690"/>
                  </a:lnTo>
                  <a:lnTo>
                    <a:pt x="1102" y="2728"/>
                  </a:lnTo>
                  <a:lnTo>
                    <a:pt x="1230" y="2754"/>
                  </a:lnTo>
                  <a:lnTo>
                    <a:pt x="1512" y="2754"/>
                  </a:lnTo>
                  <a:lnTo>
                    <a:pt x="1653" y="2728"/>
                  </a:lnTo>
                  <a:lnTo>
                    <a:pt x="1781" y="2690"/>
                  </a:lnTo>
                  <a:lnTo>
                    <a:pt x="1909" y="2652"/>
                  </a:lnTo>
                  <a:lnTo>
                    <a:pt x="2037" y="2587"/>
                  </a:lnTo>
                  <a:lnTo>
                    <a:pt x="2152" y="2523"/>
                  </a:lnTo>
                  <a:lnTo>
                    <a:pt x="2255" y="2447"/>
                  </a:lnTo>
                  <a:lnTo>
                    <a:pt x="2357" y="2357"/>
                  </a:lnTo>
                  <a:lnTo>
                    <a:pt x="2434" y="2254"/>
                  </a:lnTo>
                  <a:lnTo>
                    <a:pt x="2524" y="2152"/>
                  </a:lnTo>
                  <a:lnTo>
                    <a:pt x="2588" y="2037"/>
                  </a:lnTo>
                  <a:lnTo>
                    <a:pt x="2652" y="1909"/>
                  </a:lnTo>
                  <a:lnTo>
                    <a:pt x="2690" y="1793"/>
                  </a:lnTo>
                  <a:lnTo>
                    <a:pt x="2729" y="1652"/>
                  </a:lnTo>
                  <a:lnTo>
                    <a:pt x="2754" y="1524"/>
                  </a:lnTo>
                  <a:lnTo>
                    <a:pt x="2754" y="1384"/>
                  </a:lnTo>
                  <a:lnTo>
                    <a:pt x="2754" y="1243"/>
                  </a:lnTo>
                  <a:lnTo>
                    <a:pt x="2729" y="1102"/>
                  </a:lnTo>
                  <a:lnTo>
                    <a:pt x="2690" y="974"/>
                  </a:lnTo>
                  <a:lnTo>
                    <a:pt x="2652" y="846"/>
                  </a:lnTo>
                  <a:lnTo>
                    <a:pt x="2588" y="718"/>
                  </a:lnTo>
                  <a:lnTo>
                    <a:pt x="2524" y="602"/>
                  </a:lnTo>
                  <a:lnTo>
                    <a:pt x="2434" y="500"/>
                  </a:lnTo>
                  <a:lnTo>
                    <a:pt x="2357" y="397"/>
                  </a:lnTo>
                  <a:lnTo>
                    <a:pt x="2255" y="308"/>
                  </a:lnTo>
                  <a:lnTo>
                    <a:pt x="2152" y="231"/>
                  </a:lnTo>
                  <a:lnTo>
                    <a:pt x="2037" y="167"/>
                  </a:lnTo>
                  <a:lnTo>
                    <a:pt x="1909" y="103"/>
                  </a:lnTo>
                  <a:lnTo>
                    <a:pt x="1781" y="64"/>
                  </a:lnTo>
                  <a:lnTo>
                    <a:pt x="1653" y="26"/>
                  </a:lnTo>
                  <a:lnTo>
                    <a:pt x="15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3"/>
            <p:cNvSpPr/>
            <p:nvPr/>
          </p:nvSpPr>
          <p:spPr>
            <a:xfrm>
              <a:off x="5215650" y="2243200"/>
              <a:ext cx="69175" cy="69175"/>
            </a:xfrm>
            <a:custGeom>
              <a:avLst/>
              <a:gdLst/>
              <a:ahLst/>
              <a:cxnLst/>
              <a:rect l="l" t="t" r="r" b="b"/>
              <a:pathLst>
                <a:path w="2767" h="2767" extrusionOk="0">
                  <a:moveTo>
                    <a:pt x="1384" y="0"/>
                  </a:moveTo>
                  <a:lnTo>
                    <a:pt x="1243" y="13"/>
                  </a:lnTo>
                  <a:lnTo>
                    <a:pt x="1102" y="38"/>
                  </a:lnTo>
                  <a:lnTo>
                    <a:pt x="974" y="64"/>
                  </a:lnTo>
                  <a:lnTo>
                    <a:pt x="846" y="115"/>
                  </a:lnTo>
                  <a:lnTo>
                    <a:pt x="731" y="167"/>
                  </a:lnTo>
                  <a:lnTo>
                    <a:pt x="615" y="243"/>
                  </a:lnTo>
                  <a:lnTo>
                    <a:pt x="513" y="320"/>
                  </a:lnTo>
                  <a:lnTo>
                    <a:pt x="410" y="410"/>
                  </a:lnTo>
                  <a:lnTo>
                    <a:pt x="321" y="512"/>
                  </a:lnTo>
                  <a:lnTo>
                    <a:pt x="244" y="615"/>
                  </a:lnTo>
                  <a:lnTo>
                    <a:pt x="167" y="730"/>
                  </a:lnTo>
                  <a:lnTo>
                    <a:pt x="116" y="845"/>
                  </a:lnTo>
                  <a:lnTo>
                    <a:pt x="65" y="973"/>
                  </a:lnTo>
                  <a:lnTo>
                    <a:pt x="39" y="1102"/>
                  </a:lnTo>
                  <a:lnTo>
                    <a:pt x="13" y="1242"/>
                  </a:lnTo>
                  <a:lnTo>
                    <a:pt x="0" y="1383"/>
                  </a:lnTo>
                  <a:lnTo>
                    <a:pt x="13" y="1524"/>
                  </a:lnTo>
                  <a:lnTo>
                    <a:pt x="39" y="1665"/>
                  </a:lnTo>
                  <a:lnTo>
                    <a:pt x="65" y="1793"/>
                  </a:lnTo>
                  <a:lnTo>
                    <a:pt x="116" y="1921"/>
                  </a:lnTo>
                  <a:lnTo>
                    <a:pt x="167" y="2037"/>
                  </a:lnTo>
                  <a:lnTo>
                    <a:pt x="244" y="2152"/>
                  </a:lnTo>
                  <a:lnTo>
                    <a:pt x="321" y="2267"/>
                  </a:lnTo>
                  <a:lnTo>
                    <a:pt x="410" y="2357"/>
                  </a:lnTo>
                  <a:lnTo>
                    <a:pt x="513" y="2446"/>
                  </a:lnTo>
                  <a:lnTo>
                    <a:pt x="615" y="2523"/>
                  </a:lnTo>
                  <a:lnTo>
                    <a:pt x="731" y="2600"/>
                  </a:lnTo>
                  <a:lnTo>
                    <a:pt x="846" y="2651"/>
                  </a:lnTo>
                  <a:lnTo>
                    <a:pt x="974" y="2703"/>
                  </a:lnTo>
                  <a:lnTo>
                    <a:pt x="1102" y="2741"/>
                  </a:lnTo>
                  <a:lnTo>
                    <a:pt x="1243" y="2754"/>
                  </a:lnTo>
                  <a:lnTo>
                    <a:pt x="1384" y="2767"/>
                  </a:lnTo>
                  <a:lnTo>
                    <a:pt x="1525" y="2754"/>
                  </a:lnTo>
                  <a:lnTo>
                    <a:pt x="1665" y="2741"/>
                  </a:lnTo>
                  <a:lnTo>
                    <a:pt x="1794" y="2703"/>
                  </a:lnTo>
                  <a:lnTo>
                    <a:pt x="1922" y="2651"/>
                  </a:lnTo>
                  <a:lnTo>
                    <a:pt x="2050" y="2600"/>
                  </a:lnTo>
                  <a:lnTo>
                    <a:pt x="2152" y="2523"/>
                  </a:lnTo>
                  <a:lnTo>
                    <a:pt x="2267" y="2446"/>
                  </a:lnTo>
                  <a:lnTo>
                    <a:pt x="2357" y="2357"/>
                  </a:lnTo>
                  <a:lnTo>
                    <a:pt x="2447" y="2267"/>
                  </a:lnTo>
                  <a:lnTo>
                    <a:pt x="2536" y="2152"/>
                  </a:lnTo>
                  <a:lnTo>
                    <a:pt x="2600" y="2037"/>
                  </a:lnTo>
                  <a:lnTo>
                    <a:pt x="2652" y="1921"/>
                  </a:lnTo>
                  <a:lnTo>
                    <a:pt x="2703" y="1793"/>
                  </a:lnTo>
                  <a:lnTo>
                    <a:pt x="2741" y="1665"/>
                  </a:lnTo>
                  <a:lnTo>
                    <a:pt x="2754" y="1524"/>
                  </a:lnTo>
                  <a:lnTo>
                    <a:pt x="2767" y="1383"/>
                  </a:lnTo>
                  <a:lnTo>
                    <a:pt x="2754" y="1242"/>
                  </a:lnTo>
                  <a:lnTo>
                    <a:pt x="2741" y="1102"/>
                  </a:lnTo>
                  <a:lnTo>
                    <a:pt x="2703" y="973"/>
                  </a:lnTo>
                  <a:lnTo>
                    <a:pt x="2652" y="845"/>
                  </a:lnTo>
                  <a:lnTo>
                    <a:pt x="2600" y="730"/>
                  </a:lnTo>
                  <a:lnTo>
                    <a:pt x="2536" y="615"/>
                  </a:lnTo>
                  <a:lnTo>
                    <a:pt x="2447" y="512"/>
                  </a:lnTo>
                  <a:lnTo>
                    <a:pt x="2357" y="410"/>
                  </a:lnTo>
                  <a:lnTo>
                    <a:pt x="2267" y="320"/>
                  </a:lnTo>
                  <a:lnTo>
                    <a:pt x="2152" y="243"/>
                  </a:lnTo>
                  <a:lnTo>
                    <a:pt x="2050" y="167"/>
                  </a:lnTo>
                  <a:lnTo>
                    <a:pt x="1922" y="115"/>
                  </a:lnTo>
                  <a:lnTo>
                    <a:pt x="1794" y="64"/>
                  </a:lnTo>
                  <a:lnTo>
                    <a:pt x="1665" y="38"/>
                  </a:lnTo>
                  <a:lnTo>
                    <a:pt x="1525" y="13"/>
                  </a:lnTo>
                  <a:lnTo>
                    <a:pt x="13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3"/>
            <p:cNvSpPr/>
            <p:nvPr/>
          </p:nvSpPr>
          <p:spPr>
            <a:xfrm>
              <a:off x="5410650" y="1951175"/>
              <a:ext cx="68875" cy="69175"/>
            </a:xfrm>
            <a:custGeom>
              <a:avLst/>
              <a:gdLst/>
              <a:ahLst/>
              <a:cxnLst/>
              <a:rect l="l" t="t" r="r" b="b"/>
              <a:pathLst>
                <a:path w="2755" h="2767" extrusionOk="0">
                  <a:moveTo>
                    <a:pt x="1384" y="0"/>
                  </a:moveTo>
                  <a:lnTo>
                    <a:pt x="1243" y="13"/>
                  </a:lnTo>
                  <a:lnTo>
                    <a:pt x="1102" y="26"/>
                  </a:lnTo>
                  <a:lnTo>
                    <a:pt x="974" y="64"/>
                  </a:lnTo>
                  <a:lnTo>
                    <a:pt x="846" y="116"/>
                  </a:lnTo>
                  <a:lnTo>
                    <a:pt x="718" y="167"/>
                  </a:lnTo>
                  <a:lnTo>
                    <a:pt x="602" y="244"/>
                  </a:lnTo>
                  <a:lnTo>
                    <a:pt x="500" y="320"/>
                  </a:lnTo>
                  <a:lnTo>
                    <a:pt x="398" y="410"/>
                  </a:lnTo>
                  <a:lnTo>
                    <a:pt x="321" y="500"/>
                  </a:lnTo>
                  <a:lnTo>
                    <a:pt x="231" y="615"/>
                  </a:lnTo>
                  <a:lnTo>
                    <a:pt x="167" y="730"/>
                  </a:lnTo>
                  <a:lnTo>
                    <a:pt x="103" y="846"/>
                  </a:lnTo>
                  <a:lnTo>
                    <a:pt x="64" y="974"/>
                  </a:lnTo>
                  <a:lnTo>
                    <a:pt x="26" y="1102"/>
                  </a:lnTo>
                  <a:lnTo>
                    <a:pt x="0" y="1243"/>
                  </a:lnTo>
                  <a:lnTo>
                    <a:pt x="0" y="1384"/>
                  </a:lnTo>
                  <a:lnTo>
                    <a:pt x="0" y="1524"/>
                  </a:lnTo>
                  <a:lnTo>
                    <a:pt x="26" y="1665"/>
                  </a:lnTo>
                  <a:lnTo>
                    <a:pt x="64" y="1793"/>
                  </a:lnTo>
                  <a:lnTo>
                    <a:pt x="103" y="1921"/>
                  </a:lnTo>
                  <a:lnTo>
                    <a:pt x="167" y="2037"/>
                  </a:lnTo>
                  <a:lnTo>
                    <a:pt x="231" y="2152"/>
                  </a:lnTo>
                  <a:lnTo>
                    <a:pt x="321" y="2254"/>
                  </a:lnTo>
                  <a:lnTo>
                    <a:pt x="398" y="2357"/>
                  </a:lnTo>
                  <a:lnTo>
                    <a:pt x="500" y="2447"/>
                  </a:lnTo>
                  <a:lnTo>
                    <a:pt x="602" y="2523"/>
                  </a:lnTo>
                  <a:lnTo>
                    <a:pt x="718" y="2600"/>
                  </a:lnTo>
                  <a:lnTo>
                    <a:pt x="846" y="2651"/>
                  </a:lnTo>
                  <a:lnTo>
                    <a:pt x="974" y="2703"/>
                  </a:lnTo>
                  <a:lnTo>
                    <a:pt x="1102" y="2728"/>
                  </a:lnTo>
                  <a:lnTo>
                    <a:pt x="1243" y="2754"/>
                  </a:lnTo>
                  <a:lnTo>
                    <a:pt x="1384" y="2767"/>
                  </a:lnTo>
                  <a:lnTo>
                    <a:pt x="1525" y="2754"/>
                  </a:lnTo>
                  <a:lnTo>
                    <a:pt x="1653" y="2728"/>
                  </a:lnTo>
                  <a:lnTo>
                    <a:pt x="1794" y="2703"/>
                  </a:lnTo>
                  <a:lnTo>
                    <a:pt x="1922" y="2651"/>
                  </a:lnTo>
                  <a:lnTo>
                    <a:pt x="2037" y="2600"/>
                  </a:lnTo>
                  <a:lnTo>
                    <a:pt x="2152" y="2523"/>
                  </a:lnTo>
                  <a:lnTo>
                    <a:pt x="2255" y="2447"/>
                  </a:lnTo>
                  <a:lnTo>
                    <a:pt x="2357" y="2357"/>
                  </a:lnTo>
                  <a:lnTo>
                    <a:pt x="2447" y="2254"/>
                  </a:lnTo>
                  <a:lnTo>
                    <a:pt x="2524" y="2152"/>
                  </a:lnTo>
                  <a:lnTo>
                    <a:pt x="2588" y="2037"/>
                  </a:lnTo>
                  <a:lnTo>
                    <a:pt x="2652" y="1921"/>
                  </a:lnTo>
                  <a:lnTo>
                    <a:pt x="2703" y="1793"/>
                  </a:lnTo>
                  <a:lnTo>
                    <a:pt x="2729" y="1665"/>
                  </a:lnTo>
                  <a:lnTo>
                    <a:pt x="2754" y="1524"/>
                  </a:lnTo>
                  <a:lnTo>
                    <a:pt x="2754" y="1384"/>
                  </a:lnTo>
                  <a:lnTo>
                    <a:pt x="2754" y="1243"/>
                  </a:lnTo>
                  <a:lnTo>
                    <a:pt x="2729" y="1102"/>
                  </a:lnTo>
                  <a:lnTo>
                    <a:pt x="2703" y="974"/>
                  </a:lnTo>
                  <a:lnTo>
                    <a:pt x="2652" y="846"/>
                  </a:lnTo>
                  <a:lnTo>
                    <a:pt x="2588" y="730"/>
                  </a:lnTo>
                  <a:lnTo>
                    <a:pt x="2524" y="615"/>
                  </a:lnTo>
                  <a:lnTo>
                    <a:pt x="2447" y="500"/>
                  </a:lnTo>
                  <a:lnTo>
                    <a:pt x="2357" y="410"/>
                  </a:lnTo>
                  <a:lnTo>
                    <a:pt x="2255" y="320"/>
                  </a:lnTo>
                  <a:lnTo>
                    <a:pt x="2152" y="244"/>
                  </a:lnTo>
                  <a:lnTo>
                    <a:pt x="2037" y="167"/>
                  </a:lnTo>
                  <a:lnTo>
                    <a:pt x="1922" y="116"/>
                  </a:lnTo>
                  <a:lnTo>
                    <a:pt x="1794" y="64"/>
                  </a:lnTo>
                  <a:lnTo>
                    <a:pt x="1653" y="26"/>
                  </a:lnTo>
                  <a:lnTo>
                    <a:pt x="1525" y="13"/>
                  </a:lnTo>
                  <a:lnTo>
                    <a:pt x="13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3"/>
            <p:cNvSpPr/>
            <p:nvPr/>
          </p:nvSpPr>
          <p:spPr>
            <a:xfrm>
              <a:off x="5688900" y="2061625"/>
              <a:ext cx="68875" cy="68875"/>
            </a:xfrm>
            <a:custGeom>
              <a:avLst/>
              <a:gdLst/>
              <a:ahLst/>
              <a:cxnLst/>
              <a:rect l="l" t="t" r="r" b="b"/>
              <a:pathLst>
                <a:path w="2755" h="2755" extrusionOk="0">
                  <a:moveTo>
                    <a:pt x="1384" y="1"/>
                  </a:moveTo>
                  <a:lnTo>
                    <a:pt x="1243" y="14"/>
                  </a:lnTo>
                  <a:lnTo>
                    <a:pt x="1102" y="27"/>
                  </a:lnTo>
                  <a:lnTo>
                    <a:pt x="974" y="65"/>
                  </a:lnTo>
                  <a:lnTo>
                    <a:pt x="846" y="103"/>
                  </a:lnTo>
                  <a:lnTo>
                    <a:pt x="718" y="167"/>
                  </a:lnTo>
                  <a:lnTo>
                    <a:pt x="602" y="232"/>
                  </a:lnTo>
                  <a:lnTo>
                    <a:pt x="500" y="321"/>
                  </a:lnTo>
                  <a:lnTo>
                    <a:pt x="398" y="411"/>
                  </a:lnTo>
                  <a:lnTo>
                    <a:pt x="321" y="500"/>
                  </a:lnTo>
                  <a:lnTo>
                    <a:pt x="231" y="603"/>
                  </a:lnTo>
                  <a:lnTo>
                    <a:pt x="167" y="718"/>
                  </a:lnTo>
                  <a:lnTo>
                    <a:pt x="103" y="846"/>
                  </a:lnTo>
                  <a:lnTo>
                    <a:pt x="65" y="974"/>
                  </a:lnTo>
                  <a:lnTo>
                    <a:pt x="26" y="1102"/>
                  </a:lnTo>
                  <a:lnTo>
                    <a:pt x="0" y="1243"/>
                  </a:lnTo>
                  <a:lnTo>
                    <a:pt x="0" y="1384"/>
                  </a:lnTo>
                  <a:lnTo>
                    <a:pt x="0" y="1525"/>
                  </a:lnTo>
                  <a:lnTo>
                    <a:pt x="26" y="1653"/>
                  </a:lnTo>
                  <a:lnTo>
                    <a:pt x="65" y="1794"/>
                  </a:lnTo>
                  <a:lnTo>
                    <a:pt x="103" y="1922"/>
                  </a:lnTo>
                  <a:lnTo>
                    <a:pt x="167" y="2037"/>
                  </a:lnTo>
                  <a:lnTo>
                    <a:pt x="231" y="2153"/>
                  </a:lnTo>
                  <a:lnTo>
                    <a:pt x="321" y="2255"/>
                  </a:lnTo>
                  <a:lnTo>
                    <a:pt x="398" y="2358"/>
                  </a:lnTo>
                  <a:lnTo>
                    <a:pt x="500" y="2447"/>
                  </a:lnTo>
                  <a:lnTo>
                    <a:pt x="602" y="2524"/>
                  </a:lnTo>
                  <a:lnTo>
                    <a:pt x="718" y="2588"/>
                  </a:lnTo>
                  <a:lnTo>
                    <a:pt x="846" y="2652"/>
                  </a:lnTo>
                  <a:lnTo>
                    <a:pt x="974" y="2703"/>
                  </a:lnTo>
                  <a:lnTo>
                    <a:pt x="1102" y="2729"/>
                  </a:lnTo>
                  <a:lnTo>
                    <a:pt x="1243" y="2755"/>
                  </a:lnTo>
                  <a:lnTo>
                    <a:pt x="1525" y="2755"/>
                  </a:lnTo>
                  <a:lnTo>
                    <a:pt x="1653" y="2729"/>
                  </a:lnTo>
                  <a:lnTo>
                    <a:pt x="1794" y="2703"/>
                  </a:lnTo>
                  <a:lnTo>
                    <a:pt x="1922" y="2652"/>
                  </a:lnTo>
                  <a:lnTo>
                    <a:pt x="2037" y="2588"/>
                  </a:lnTo>
                  <a:lnTo>
                    <a:pt x="2152" y="2524"/>
                  </a:lnTo>
                  <a:lnTo>
                    <a:pt x="2255" y="2447"/>
                  </a:lnTo>
                  <a:lnTo>
                    <a:pt x="2357" y="2358"/>
                  </a:lnTo>
                  <a:lnTo>
                    <a:pt x="2447" y="2255"/>
                  </a:lnTo>
                  <a:lnTo>
                    <a:pt x="2524" y="2153"/>
                  </a:lnTo>
                  <a:lnTo>
                    <a:pt x="2588" y="2037"/>
                  </a:lnTo>
                  <a:lnTo>
                    <a:pt x="2652" y="1922"/>
                  </a:lnTo>
                  <a:lnTo>
                    <a:pt x="2703" y="1794"/>
                  </a:lnTo>
                  <a:lnTo>
                    <a:pt x="2729" y="1653"/>
                  </a:lnTo>
                  <a:lnTo>
                    <a:pt x="2754" y="1525"/>
                  </a:lnTo>
                  <a:lnTo>
                    <a:pt x="2754" y="1384"/>
                  </a:lnTo>
                  <a:lnTo>
                    <a:pt x="2754" y="1243"/>
                  </a:lnTo>
                  <a:lnTo>
                    <a:pt x="2729" y="1102"/>
                  </a:lnTo>
                  <a:lnTo>
                    <a:pt x="2703" y="974"/>
                  </a:lnTo>
                  <a:lnTo>
                    <a:pt x="2652" y="846"/>
                  </a:lnTo>
                  <a:lnTo>
                    <a:pt x="2588" y="718"/>
                  </a:lnTo>
                  <a:lnTo>
                    <a:pt x="2524" y="603"/>
                  </a:lnTo>
                  <a:lnTo>
                    <a:pt x="2447" y="500"/>
                  </a:lnTo>
                  <a:lnTo>
                    <a:pt x="2357" y="411"/>
                  </a:lnTo>
                  <a:lnTo>
                    <a:pt x="2255" y="321"/>
                  </a:lnTo>
                  <a:lnTo>
                    <a:pt x="2152" y="232"/>
                  </a:lnTo>
                  <a:lnTo>
                    <a:pt x="2037" y="167"/>
                  </a:lnTo>
                  <a:lnTo>
                    <a:pt x="1922" y="103"/>
                  </a:lnTo>
                  <a:lnTo>
                    <a:pt x="1794" y="65"/>
                  </a:lnTo>
                  <a:lnTo>
                    <a:pt x="1653" y="27"/>
                  </a:lnTo>
                  <a:lnTo>
                    <a:pt x="1525" y="14"/>
                  </a:lnTo>
                  <a:lnTo>
                    <a:pt x="13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3"/>
            <p:cNvSpPr/>
            <p:nvPr/>
          </p:nvSpPr>
          <p:spPr>
            <a:xfrm>
              <a:off x="5869500" y="1962700"/>
              <a:ext cx="68850" cy="69175"/>
            </a:xfrm>
            <a:custGeom>
              <a:avLst/>
              <a:gdLst/>
              <a:ahLst/>
              <a:cxnLst/>
              <a:rect l="l" t="t" r="r" b="b"/>
              <a:pathLst>
                <a:path w="2754" h="2767" extrusionOk="0">
                  <a:moveTo>
                    <a:pt x="1371" y="0"/>
                  </a:moveTo>
                  <a:lnTo>
                    <a:pt x="1230" y="13"/>
                  </a:lnTo>
                  <a:lnTo>
                    <a:pt x="1102" y="26"/>
                  </a:lnTo>
                  <a:lnTo>
                    <a:pt x="961" y="64"/>
                  </a:lnTo>
                  <a:lnTo>
                    <a:pt x="833" y="116"/>
                  </a:lnTo>
                  <a:lnTo>
                    <a:pt x="717" y="167"/>
                  </a:lnTo>
                  <a:lnTo>
                    <a:pt x="602" y="244"/>
                  </a:lnTo>
                  <a:lnTo>
                    <a:pt x="500" y="321"/>
                  </a:lnTo>
                  <a:lnTo>
                    <a:pt x="397" y="410"/>
                  </a:lnTo>
                  <a:lnTo>
                    <a:pt x="307" y="500"/>
                  </a:lnTo>
                  <a:lnTo>
                    <a:pt x="231" y="615"/>
                  </a:lnTo>
                  <a:lnTo>
                    <a:pt x="167" y="730"/>
                  </a:lnTo>
                  <a:lnTo>
                    <a:pt x="103" y="846"/>
                  </a:lnTo>
                  <a:lnTo>
                    <a:pt x="64" y="974"/>
                  </a:lnTo>
                  <a:lnTo>
                    <a:pt x="26" y="1102"/>
                  </a:lnTo>
                  <a:lnTo>
                    <a:pt x="0" y="1243"/>
                  </a:lnTo>
                  <a:lnTo>
                    <a:pt x="0" y="1384"/>
                  </a:lnTo>
                  <a:lnTo>
                    <a:pt x="0" y="1524"/>
                  </a:lnTo>
                  <a:lnTo>
                    <a:pt x="26" y="1665"/>
                  </a:lnTo>
                  <a:lnTo>
                    <a:pt x="64" y="1793"/>
                  </a:lnTo>
                  <a:lnTo>
                    <a:pt x="103" y="1922"/>
                  </a:lnTo>
                  <a:lnTo>
                    <a:pt x="167" y="2037"/>
                  </a:lnTo>
                  <a:lnTo>
                    <a:pt x="231" y="2152"/>
                  </a:lnTo>
                  <a:lnTo>
                    <a:pt x="307" y="2255"/>
                  </a:lnTo>
                  <a:lnTo>
                    <a:pt x="397" y="2357"/>
                  </a:lnTo>
                  <a:lnTo>
                    <a:pt x="500" y="2447"/>
                  </a:lnTo>
                  <a:lnTo>
                    <a:pt x="602" y="2523"/>
                  </a:lnTo>
                  <a:lnTo>
                    <a:pt x="717" y="2600"/>
                  </a:lnTo>
                  <a:lnTo>
                    <a:pt x="833" y="2652"/>
                  </a:lnTo>
                  <a:lnTo>
                    <a:pt x="961" y="2703"/>
                  </a:lnTo>
                  <a:lnTo>
                    <a:pt x="1102" y="2728"/>
                  </a:lnTo>
                  <a:lnTo>
                    <a:pt x="1230" y="2754"/>
                  </a:lnTo>
                  <a:lnTo>
                    <a:pt x="1371" y="2767"/>
                  </a:lnTo>
                  <a:lnTo>
                    <a:pt x="1511" y="2754"/>
                  </a:lnTo>
                  <a:lnTo>
                    <a:pt x="1652" y="2728"/>
                  </a:lnTo>
                  <a:lnTo>
                    <a:pt x="1780" y="2703"/>
                  </a:lnTo>
                  <a:lnTo>
                    <a:pt x="1908" y="2652"/>
                  </a:lnTo>
                  <a:lnTo>
                    <a:pt x="2037" y="2600"/>
                  </a:lnTo>
                  <a:lnTo>
                    <a:pt x="2152" y="2523"/>
                  </a:lnTo>
                  <a:lnTo>
                    <a:pt x="2254" y="2447"/>
                  </a:lnTo>
                  <a:lnTo>
                    <a:pt x="2357" y="2357"/>
                  </a:lnTo>
                  <a:lnTo>
                    <a:pt x="2446" y="2255"/>
                  </a:lnTo>
                  <a:lnTo>
                    <a:pt x="2523" y="2152"/>
                  </a:lnTo>
                  <a:lnTo>
                    <a:pt x="2587" y="2037"/>
                  </a:lnTo>
                  <a:lnTo>
                    <a:pt x="2651" y="1922"/>
                  </a:lnTo>
                  <a:lnTo>
                    <a:pt x="2690" y="1793"/>
                  </a:lnTo>
                  <a:lnTo>
                    <a:pt x="2728" y="1665"/>
                  </a:lnTo>
                  <a:lnTo>
                    <a:pt x="2754" y="1524"/>
                  </a:lnTo>
                  <a:lnTo>
                    <a:pt x="2754" y="1384"/>
                  </a:lnTo>
                  <a:lnTo>
                    <a:pt x="2754" y="1243"/>
                  </a:lnTo>
                  <a:lnTo>
                    <a:pt x="2728" y="1102"/>
                  </a:lnTo>
                  <a:lnTo>
                    <a:pt x="2690" y="974"/>
                  </a:lnTo>
                  <a:lnTo>
                    <a:pt x="2651" y="846"/>
                  </a:lnTo>
                  <a:lnTo>
                    <a:pt x="2587" y="730"/>
                  </a:lnTo>
                  <a:lnTo>
                    <a:pt x="2523" y="615"/>
                  </a:lnTo>
                  <a:lnTo>
                    <a:pt x="2446" y="500"/>
                  </a:lnTo>
                  <a:lnTo>
                    <a:pt x="2357" y="410"/>
                  </a:lnTo>
                  <a:lnTo>
                    <a:pt x="2254" y="321"/>
                  </a:lnTo>
                  <a:lnTo>
                    <a:pt x="2152" y="244"/>
                  </a:lnTo>
                  <a:lnTo>
                    <a:pt x="2037" y="167"/>
                  </a:lnTo>
                  <a:lnTo>
                    <a:pt x="1908" y="116"/>
                  </a:lnTo>
                  <a:lnTo>
                    <a:pt x="1780" y="64"/>
                  </a:lnTo>
                  <a:lnTo>
                    <a:pt x="1652" y="26"/>
                  </a:lnTo>
                  <a:lnTo>
                    <a:pt x="1511" y="13"/>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3"/>
            <p:cNvSpPr/>
            <p:nvPr/>
          </p:nvSpPr>
          <p:spPr>
            <a:xfrm>
              <a:off x="6049750" y="2121525"/>
              <a:ext cx="69200" cy="68850"/>
            </a:xfrm>
            <a:custGeom>
              <a:avLst/>
              <a:gdLst/>
              <a:ahLst/>
              <a:cxnLst/>
              <a:rect l="l" t="t" r="r" b="b"/>
              <a:pathLst>
                <a:path w="2768" h="2754" extrusionOk="0">
                  <a:moveTo>
                    <a:pt x="1243" y="0"/>
                  </a:moveTo>
                  <a:lnTo>
                    <a:pt x="1102" y="26"/>
                  </a:lnTo>
                  <a:lnTo>
                    <a:pt x="974" y="64"/>
                  </a:lnTo>
                  <a:lnTo>
                    <a:pt x="846" y="103"/>
                  </a:lnTo>
                  <a:lnTo>
                    <a:pt x="731" y="167"/>
                  </a:lnTo>
                  <a:lnTo>
                    <a:pt x="616" y="231"/>
                  </a:lnTo>
                  <a:lnTo>
                    <a:pt x="513" y="307"/>
                  </a:lnTo>
                  <a:lnTo>
                    <a:pt x="411" y="397"/>
                  </a:lnTo>
                  <a:lnTo>
                    <a:pt x="321" y="500"/>
                  </a:lnTo>
                  <a:lnTo>
                    <a:pt x="244" y="602"/>
                  </a:lnTo>
                  <a:lnTo>
                    <a:pt x="167" y="717"/>
                  </a:lnTo>
                  <a:lnTo>
                    <a:pt x="116" y="833"/>
                  </a:lnTo>
                  <a:lnTo>
                    <a:pt x="65" y="961"/>
                  </a:lnTo>
                  <a:lnTo>
                    <a:pt x="39" y="1102"/>
                  </a:lnTo>
                  <a:lnTo>
                    <a:pt x="14" y="1230"/>
                  </a:lnTo>
                  <a:lnTo>
                    <a:pt x="1" y="1370"/>
                  </a:lnTo>
                  <a:lnTo>
                    <a:pt x="14" y="1511"/>
                  </a:lnTo>
                  <a:lnTo>
                    <a:pt x="39" y="1652"/>
                  </a:lnTo>
                  <a:lnTo>
                    <a:pt x="65" y="1780"/>
                  </a:lnTo>
                  <a:lnTo>
                    <a:pt x="116" y="1908"/>
                  </a:lnTo>
                  <a:lnTo>
                    <a:pt x="167" y="2037"/>
                  </a:lnTo>
                  <a:lnTo>
                    <a:pt x="244" y="2152"/>
                  </a:lnTo>
                  <a:lnTo>
                    <a:pt x="321" y="2254"/>
                  </a:lnTo>
                  <a:lnTo>
                    <a:pt x="411" y="2357"/>
                  </a:lnTo>
                  <a:lnTo>
                    <a:pt x="513" y="2446"/>
                  </a:lnTo>
                  <a:lnTo>
                    <a:pt x="616" y="2523"/>
                  </a:lnTo>
                  <a:lnTo>
                    <a:pt x="731" y="2587"/>
                  </a:lnTo>
                  <a:lnTo>
                    <a:pt x="846" y="2651"/>
                  </a:lnTo>
                  <a:lnTo>
                    <a:pt x="974" y="2690"/>
                  </a:lnTo>
                  <a:lnTo>
                    <a:pt x="1102" y="2728"/>
                  </a:lnTo>
                  <a:lnTo>
                    <a:pt x="1243" y="2754"/>
                  </a:lnTo>
                  <a:lnTo>
                    <a:pt x="1525" y="2754"/>
                  </a:lnTo>
                  <a:lnTo>
                    <a:pt x="1666" y="2728"/>
                  </a:lnTo>
                  <a:lnTo>
                    <a:pt x="1794" y="2690"/>
                  </a:lnTo>
                  <a:lnTo>
                    <a:pt x="1922" y="2651"/>
                  </a:lnTo>
                  <a:lnTo>
                    <a:pt x="2050" y="2587"/>
                  </a:lnTo>
                  <a:lnTo>
                    <a:pt x="2153" y="2523"/>
                  </a:lnTo>
                  <a:lnTo>
                    <a:pt x="2268" y="2446"/>
                  </a:lnTo>
                  <a:lnTo>
                    <a:pt x="2358" y="2357"/>
                  </a:lnTo>
                  <a:lnTo>
                    <a:pt x="2447" y="2254"/>
                  </a:lnTo>
                  <a:lnTo>
                    <a:pt x="2537" y="2152"/>
                  </a:lnTo>
                  <a:lnTo>
                    <a:pt x="2601" y="2037"/>
                  </a:lnTo>
                  <a:lnTo>
                    <a:pt x="2652" y="1908"/>
                  </a:lnTo>
                  <a:lnTo>
                    <a:pt x="2703" y="1780"/>
                  </a:lnTo>
                  <a:lnTo>
                    <a:pt x="2742" y="1652"/>
                  </a:lnTo>
                  <a:lnTo>
                    <a:pt x="2755" y="1511"/>
                  </a:lnTo>
                  <a:lnTo>
                    <a:pt x="2767" y="1370"/>
                  </a:lnTo>
                  <a:lnTo>
                    <a:pt x="2755" y="1230"/>
                  </a:lnTo>
                  <a:lnTo>
                    <a:pt x="2742" y="1102"/>
                  </a:lnTo>
                  <a:lnTo>
                    <a:pt x="2703" y="961"/>
                  </a:lnTo>
                  <a:lnTo>
                    <a:pt x="2652" y="833"/>
                  </a:lnTo>
                  <a:lnTo>
                    <a:pt x="2601" y="717"/>
                  </a:lnTo>
                  <a:lnTo>
                    <a:pt x="2537" y="602"/>
                  </a:lnTo>
                  <a:lnTo>
                    <a:pt x="2447" y="500"/>
                  </a:lnTo>
                  <a:lnTo>
                    <a:pt x="2358" y="397"/>
                  </a:lnTo>
                  <a:lnTo>
                    <a:pt x="2268" y="307"/>
                  </a:lnTo>
                  <a:lnTo>
                    <a:pt x="2153" y="231"/>
                  </a:lnTo>
                  <a:lnTo>
                    <a:pt x="2050" y="167"/>
                  </a:lnTo>
                  <a:lnTo>
                    <a:pt x="1922" y="103"/>
                  </a:lnTo>
                  <a:lnTo>
                    <a:pt x="1794" y="64"/>
                  </a:lnTo>
                  <a:lnTo>
                    <a:pt x="1666" y="26"/>
                  </a:lnTo>
                  <a:lnTo>
                    <a:pt x="15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3"/>
            <p:cNvSpPr/>
            <p:nvPr/>
          </p:nvSpPr>
          <p:spPr>
            <a:xfrm>
              <a:off x="6277425" y="2252475"/>
              <a:ext cx="69175" cy="69175"/>
            </a:xfrm>
            <a:custGeom>
              <a:avLst/>
              <a:gdLst/>
              <a:ahLst/>
              <a:cxnLst/>
              <a:rect l="l" t="t" r="r" b="b"/>
              <a:pathLst>
                <a:path w="2767" h="2767" extrusionOk="0">
                  <a:moveTo>
                    <a:pt x="1384" y="0"/>
                  </a:moveTo>
                  <a:lnTo>
                    <a:pt x="1243" y="13"/>
                  </a:lnTo>
                  <a:lnTo>
                    <a:pt x="1102" y="26"/>
                  </a:lnTo>
                  <a:lnTo>
                    <a:pt x="974" y="65"/>
                  </a:lnTo>
                  <a:lnTo>
                    <a:pt x="846" y="116"/>
                  </a:lnTo>
                  <a:lnTo>
                    <a:pt x="730" y="167"/>
                  </a:lnTo>
                  <a:lnTo>
                    <a:pt x="615" y="231"/>
                  </a:lnTo>
                  <a:lnTo>
                    <a:pt x="513" y="321"/>
                  </a:lnTo>
                  <a:lnTo>
                    <a:pt x="410" y="410"/>
                  </a:lnTo>
                  <a:lnTo>
                    <a:pt x="321" y="500"/>
                  </a:lnTo>
                  <a:lnTo>
                    <a:pt x="244" y="615"/>
                  </a:lnTo>
                  <a:lnTo>
                    <a:pt x="167" y="718"/>
                  </a:lnTo>
                  <a:lnTo>
                    <a:pt x="116" y="846"/>
                  </a:lnTo>
                  <a:lnTo>
                    <a:pt x="64" y="974"/>
                  </a:lnTo>
                  <a:lnTo>
                    <a:pt x="39" y="1102"/>
                  </a:lnTo>
                  <a:lnTo>
                    <a:pt x="13" y="1243"/>
                  </a:lnTo>
                  <a:lnTo>
                    <a:pt x="0" y="1384"/>
                  </a:lnTo>
                  <a:lnTo>
                    <a:pt x="13" y="1525"/>
                  </a:lnTo>
                  <a:lnTo>
                    <a:pt x="39" y="1653"/>
                  </a:lnTo>
                  <a:lnTo>
                    <a:pt x="64" y="1794"/>
                  </a:lnTo>
                  <a:lnTo>
                    <a:pt x="116" y="1922"/>
                  </a:lnTo>
                  <a:lnTo>
                    <a:pt x="167" y="2037"/>
                  </a:lnTo>
                  <a:lnTo>
                    <a:pt x="244" y="2152"/>
                  </a:lnTo>
                  <a:lnTo>
                    <a:pt x="321" y="2255"/>
                  </a:lnTo>
                  <a:lnTo>
                    <a:pt x="410" y="2357"/>
                  </a:lnTo>
                  <a:lnTo>
                    <a:pt x="513" y="2447"/>
                  </a:lnTo>
                  <a:lnTo>
                    <a:pt x="615" y="2524"/>
                  </a:lnTo>
                  <a:lnTo>
                    <a:pt x="730" y="2600"/>
                  </a:lnTo>
                  <a:lnTo>
                    <a:pt x="846" y="2652"/>
                  </a:lnTo>
                  <a:lnTo>
                    <a:pt x="974" y="2703"/>
                  </a:lnTo>
                  <a:lnTo>
                    <a:pt x="1102" y="2729"/>
                  </a:lnTo>
                  <a:lnTo>
                    <a:pt x="1243" y="2754"/>
                  </a:lnTo>
                  <a:lnTo>
                    <a:pt x="1384" y="2767"/>
                  </a:lnTo>
                  <a:lnTo>
                    <a:pt x="1524" y="2754"/>
                  </a:lnTo>
                  <a:lnTo>
                    <a:pt x="1665" y="2729"/>
                  </a:lnTo>
                  <a:lnTo>
                    <a:pt x="1793" y="2703"/>
                  </a:lnTo>
                  <a:lnTo>
                    <a:pt x="1921" y="2652"/>
                  </a:lnTo>
                  <a:lnTo>
                    <a:pt x="2050" y="2600"/>
                  </a:lnTo>
                  <a:lnTo>
                    <a:pt x="2152" y="2524"/>
                  </a:lnTo>
                  <a:lnTo>
                    <a:pt x="2267" y="2447"/>
                  </a:lnTo>
                  <a:lnTo>
                    <a:pt x="2357" y="2357"/>
                  </a:lnTo>
                  <a:lnTo>
                    <a:pt x="2447" y="2255"/>
                  </a:lnTo>
                  <a:lnTo>
                    <a:pt x="2536" y="2152"/>
                  </a:lnTo>
                  <a:lnTo>
                    <a:pt x="2600" y="2037"/>
                  </a:lnTo>
                  <a:lnTo>
                    <a:pt x="2652" y="1922"/>
                  </a:lnTo>
                  <a:lnTo>
                    <a:pt x="2703" y="1794"/>
                  </a:lnTo>
                  <a:lnTo>
                    <a:pt x="2741" y="1653"/>
                  </a:lnTo>
                  <a:lnTo>
                    <a:pt x="2754" y="1525"/>
                  </a:lnTo>
                  <a:lnTo>
                    <a:pt x="2767" y="1384"/>
                  </a:lnTo>
                  <a:lnTo>
                    <a:pt x="2754" y="1243"/>
                  </a:lnTo>
                  <a:lnTo>
                    <a:pt x="2741" y="1102"/>
                  </a:lnTo>
                  <a:lnTo>
                    <a:pt x="2703" y="974"/>
                  </a:lnTo>
                  <a:lnTo>
                    <a:pt x="2652" y="846"/>
                  </a:lnTo>
                  <a:lnTo>
                    <a:pt x="2600" y="718"/>
                  </a:lnTo>
                  <a:lnTo>
                    <a:pt x="2536" y="615"/>
                  </a:lnTo>
                  <a:lnTo>
                    <a:pt x="2447" y="500"/>
                  </a:lnTo>
                  <a:lnTo>
                    <a:pt x="2357" y="410"/>
                  </a:lnTo>
                  <a:lnTo>
                    <a:pt x="2267" y="321"/>
                  </a:lnTo>
                  <a:lnTo>
                    <a:pt x="2152" y="231"/>
                  </a:lnTo>
                  <a:lnTo>
                    <a:pt x="2050" y="167"/>
                  </a:lnTo>
                  <a:lnTo>
                    <a:pt x="1921" y="116"/>
                  </a:lnTo>
                  <a:lnTo>
                    <a:pt x="1793" y="65"/>
                  </a:lnTo>
                  <a:lnTo>
                    <a:pt x="1665" y="26"/>
                  </a:lnTo>
                  <a:lnTo>
                    <a:pt x="1524" y="13"/>
                  </a:lnTo>
                  <a:lnTo>
                    <a:pt x="13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3"/>
            <p:cNvSpPr/>
            <p:nvPr/>
          </p:nvSpPr>
          <p:spPr>
            <a:xfrm>
              <a:off x="6367400" y="2545125"/>
              <a:ext cx="68850" cy="69200"/>
            </a:xfrm>
            <a:custGeom>
              <a:avLst/>
              <a:gdLst/>
              <a:ahLst/>
              <a:cxnLst/>
              <a:rect l="l" t="t" r="r" b="b"/>
              <a:pathLst>
                <a:path w="2754" h="2768" extrusionOk="0">
                  <a:moveTo>
                    <a:pt x="1371" y="1"/>
                  </a:moveTo>
                  <a:lnTo>
                    <a:pt x="1230" y="14"/>
                  </a:lnTo>
                  <a:lnTo>
                    <a:pt x="1102" y="27"/>
                  </a:lnTo>
                  <a:lnTo>
                    <a:pt x="961" y="65"/>
                  </a:lnTo>
                  <a:lnTo>
                    <a:pt x="833" y="116"/>
                  </a:lnTo>
                  <a:lnTo>
                    <a:pt x="718" y="167"/>
                  </a:lnTo>
                  <a:lnTo>
                    <a:pt x="602" y="244"/>
                  </a:lnTo>
                  <a:lnTo>
                    <a:pt x="500" y="321"/>
                  </a:lnTo>
                  <a:lnTo>
                    <a:pt x="397" y="411"/>
                  </a:lnTo>
                  <a:lnTo>
                    <a:pt x="308" y="500"/>
                  </a:lnTo>
                  <a:lnTo>
                    <a:pt x="231" y="616"/>
                  </a:lnTo>
                  <a:lnTo>
                    <a:pt x="167" y="731"/>
                  </a:lnTo>
                  <a:lnTo>
                    <a:pt x="103" y="846"/>
                  </a:lnTo>
                  <a:lnTo>
                    <a:pt x="52" y="974"/>
                  </a:lnTo>
                  <a:lnTo>
                    <a:pt x="26" y="1102"/>
                  </a:lnTo>
                  <a:lnTo>
                    <a:pt x="0" y="1243"/>
                  </a:lnTo>
                  <a:lnTo>
                    <a:pt x="0" y="1384"/>
                  </a:lnTo>
                  <a:lnTo>
                    <a:pt x="0" y="1525"/>
                  </a:lnTo>
                  <a:lnTo>
                    <a:pt x="26" y="1666"/>
                  </a:lnTo>
                  <a:lnTo>
                    <a:pt x="52" y="1794"/>
                  </a:lnTo>
                  <a:lnTo>
                    <a:pt x="103" y="1922"/>
                  </a:lnTo>
                  <a:lnTo>
                    <a:pt x="167" y="2037"/>
                  </a:lnTo>
                  <a:lnTo>
                    <a:pt x="231" y="2153"/>
                  </a:lnTo>
                  <a:lnTo>
                    <a:pt x="308" y="2268"/>
                  </a:lnTo>
                  <a:lnTo>
                    <a:pt x="397" y="2358"/>
                  </a:lnTo>
                  <a:lnTo>
                    <a:pt x="500" y="2447"/>
                  </a:lnTo>
                  <a:lnTo>
                    <a:pt x="602" y="2524"/>
                  </a:lnTo>
                  <a:lnTo>
                    <a:pt x="718" y="2601"/>
                  </a:lnTo>
                  <a:lnTo>
                    <a:pt x="833" y="2652"/>
                  </a:lnTo>
                  <a:lnTo>
                    <a:pt x="961" y="2703"/>
                  </a:lnTo>
                  <a:lnTo>
                    <a:pt x="1102" y="2742"/>
                  </a:lnTo>
                  <a:lnTo>
                    <a:pt x="1230" y="2755"/>
                  </a:lnTo>
                  <a:lnTo>
                    <a:pt x="1371" y="2767"/>
                  </a:lnTo>
                  <a:lnTo>
                    <a:pt x="1512" y="2755"/>
                  </a:lnTo>
                  <a:lnTo>
                    <a:pt x="1653" y="2742"/>
                  </a:lnTo>
                  <a:lnTo>
                    <a:pt x="1781" y="2703"/>
                  </a:lnTo>
                  <a:lnTo>
                    <a:pt x="1909" y="2652"/>
                  </a:lnTo>
                  <a:lnTo>
                    <a:pt x="2037" y="2601"/>
                  </a:lnTo>
                  <a:lnTo>
                    <a:pt x="2152" y="2524"/>
                  </a:lnTo>
                  <a:lnTo>
                    <a:pt x="2255" y="2447"/>
                  </a:lnTo>
                  <a:lnTo>
                    <a:pt x="2344" y="2358"/>
                  </a:lnTo>
                  <a:lnTo>
                    <a:pt x="2434" y="2268"/>
                  </a:lnTo>
                  <a:lnTo>
                    <a:pt x="2523" y="2153"/>
                  </a:lnTo>
                  <a:lnTo>
                    <a:pt x="2588" y="2037"/>
                  </a:lnTo>
                  <a:lnTo>
                    <a:pt x="2652" y="1922"/>
                  </a:lnTo>
                  <a:lnTo>
                    <a:pt x="2690" y="1794"/>
                  </a:lnTo>
                  <a:lnTo>
                    <a:pt x="2728" y="1666"/>
                  </a:lnTo>
                  <a:lnTo>
                    <a:pt x="2741" y="1525"/>
                  </a:lnTo>
                  <a:lnTo>
                    <a:pt x="2754" y="1384"/>
                  </a:lnTo>
                  <a:lnTo>
                    <a:pt x="2741" y="1243"/>
                  </a:lnTo>
                  <a:lnTo>
                    <a:pt x="2728" y="1102"/>
                  </a:lnTo>
                  <a:lnTo>
                    <a:pt x="2690" y="974"/>
                  </a:lnTo>
                  <a:lnTo>
                    <a:pt x="2652" y="846"/>
                  </a:lnTo>
                  <a:lnTo>
                    <a:pt x="2588" y="731"/>
                  </a:lnTo>
                  <a:lnTo>
                    <a:pt x="2523" y="616"/>
                  </a:lnTo>
                  <a:lnTo>
                    <a:pt x="2434" y="500"/>
                  </a:lnTo>
                  <a:lnTo>
                    <a:pt x="2344" y="411"/>
                  </a:lnTo>
                  <a:lnTo>
                    <a:pt x="2255" y="321"/>
                  </a:lnTo>
                  <a:lnTo>
                    <a:pt x="2152" y="244"/>
                  </a:lnTo>
                  <a:lnTo>
                    <a:pt x="2037" y="167"/>
                  </a:lnTo>
                  <a:lnTo>
                    <a:pt x="1909" y="116"/>
                  </a:lnTo>
                  <a:lnTo>
                    <a:pt x="1781" y="65"/>
                  </a:lnTo>
                  <a:lnTo>
                    <a:pt x="1653" y="27"/>
                  </a:lnTo>
                  <a:lnTo>
                    <a:pt x="1512" y="14"/>
                  </a:lnTo>
                  <a:lnTo>
                    <a:pt x="1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3"/>
            <p:cNvSpPr/>
            <p:nvPr/>
          </p:nvSpPr>
          <p:spPr>
            <a:xfrm>
              <a:off x="6277425" y="2766075"/>
              <a:ext cx="69175" cy="68875"/>
            </a:xfrm>
            <a:custGeom>
              <a:avLst/>
              <a:gdLst/>
              <a:ahLst/>
              <a:cxnLst/>
              <a:rect l="l" t="t" r="r" b="b"/>
              <a:pathLst>
                <a:path w="2767" h="2755" extrusionOk="0">
                  <a:moveTo>
                    <a:pt x="1243" y="0"/>
                  </a:moveTo>
                  <a:lnTo>
                    <a:pt x="1102" y="26"/>
                  </a:lnTo>
                  <a:lnTo>
                    <a:pt x="974" y="64"/>
                  </a:lnTo>
                  <a:lnTo>
                    <a:pt x="846" y="103"/>
                  </a:lnTo>
                  <a:lnTo>
                    <a:pt x="730" y="167"/>
                  </a:lnTo>
                  <a:lnTo>
                    <a:pt x="615" y="231"/>
                  </a:lnTo>
                  <a:lnTo>
                    <a:pt x="513" y="308"/>
                  </a:lnTo>
                  <a:lnTo>
                    <a:pt x="410" y="397"/>
                  </a:lnTo>
                  <a:lnTo>
                    <a:pt x="321" y="500"/>
                  </a:lnTo>
                  <a:lnTo>
                    <a:pt x="244" y="602"/>
                  </a:lnTo>
                  <a:lnTo>
                    <a:pt x="167" y="718"/>
                  </a:lnTo>
                  <a:lnTo>
                    <a:pt x="116" y="846"/>
                  </a:lnTo>
                  <a:lnTo>
                    <a:pt x="64" y="961"/>
                  </a:lnTo>
                  <a:lnTo>
                    <a:pt x="39" y="1102"/>
                  </a:lnTo>
                  <a:lnTo>
                    <a:pt x="13" y="1230"/>
                  </a:lnTo>
                  <a:lnTo>
                    <a:pt x="0" y="1371"/>
                  </a:lnTo>
                  <a:lnTo>
                    <a:pt x="13" y="1512"/>
                  </a:lnTo>
                  <a:lnTo>
                    <a:pt x="39" y="1653"/>
                  </a:lnTo>
                  <a:lnTo>
                    <a:pt x="64" y="1793"/>
                  </a:lnTo>
                  <a:lnTo>
                    <a:pt x="116" y="1909"/>
                  </a:lnTo>
                  <a:lnTo>
                    <a:pt x="167" y="2037"/>
                  </a:lnTo>
                  <a:lnTo>
                    <a:pt x="244" y="2152"/>
                  </a:lnTo>
                  <a:lnTo>
                    <a:pt x="321" y="2255"/>
                  </a:lnTo>
                  <a:lnTo>
                    <a:pt x="410" y="2357"/>
                  </a:lnTo>
                  <a:lnTo>
                    <a:pt x="513" y="2447"/>
                  </a:lnTo>
                  <a:lnTo>
                    <a:pt x="615" y="2524"/>
                  </a:lnTo>
                  <a:lnTo>
                    <a:pt x="730" y="2588"/>
                  </a:lnTo>
                  <a:lnTo>
                    <a:pt x="846" y="2652"/>
                  </a:lnTo>
                  <a:lnTo>
                    <a:pt x="974" y="2690"/>
                  </a:lnTo>
                  <a:lnTo>
                    <a:pt x="1102" y="2728"/>
                  </a:lnTo>
                  <a:lnTo>
                    <a:pt x="1243" y="2754"/>
                  </a:lnTo>
                  <a:lnTo>
                    <a:pt x="1524" y="2754"/>
                  </a:lnTo>
                  <a:lnTo>
                    <a:pt x="1665" y="2728"/>
                  </a:lnTo>
                  <a:lnTo>
                    <a:pt x="1793" y="2690"/>
                  </a:lnTo>
                  <a:lnTo>
                    <a:pt x="1921" y="2652"/>
                  </a:lnTo>
                  <a:lnTo>
                    <a:pt x="2050" y="2588"/>
                  </a:lnTo>
                  <a:lnTo>
                    <a:pt x="2152" y="2524"/>
                  </a:lnTo>
                  <a:lnTo>
                    <a:pt x="2267" y="2447"/>
                  </a:lnTo>
                  <a:lnTo>
                    <a:pt x="2357" y="2357"/>
                  </a:lnTo>
                  <a:lnTo>
                    <a:pt x="2447" y="2255"/>
                  </a:lnTo>
                  <a:lnTo>
                    <a:pt x="2536" y="2152"/>
                  </a:lnTo>
                  <a:lnTo>
                    <a:pt x="2600" y="2037"/>
                  </a:lnTo>
                  <a:lnTo>
                    <a:pt x="2652" y="1909"/>
                  </a:lnTo>
                  <a:lnTo>
                    <a:pt x="2703" y="1793"/>
                  </a:lnTo>
                  <a:lnTo>
                    <a:pt x="2741" y="1653"/>
                  </a:lnTo>
                  <a:lnTo>
                    <a:pt x="2754" y="1512"/>
                  </a:lnTo>
                  <a:lnTo>
                    <a:pt x="2767" y="1371"/>
                  </a:lnTo>
                  <a:lnTo>
                    <a:pt x="2754" y="1230"/>
                  </a:lnTo>
                  <a:lnTo>
                    <a:pt x="2741" y="1102"/>
                  </a:lnTo>
                  <a:lnTo>
                    <a:pt x="2703" y="961"/>
                  </a:lnTo>
                  <a:lnTo>
                    <a:pt x="2652" y="846"/>
                  </a:lnTo>
                  <a:lnTo>
                    <a:pt x="2600" y="718"/>
                  </a:lnTo>
                  <a:lnTo>
                    <a:pt x="2536" y="602"/>
                  </a:lnTo>
                  <a:lnTo>
                    <a:pt x="2447" y="500"/>
                  </a:lnTo>
                  <a:lnTo>
                    <a:pt x="2357" y="397"/>
                  </a:lnTo>
                  <a:lnTo>
                    <a:pt x="2267" y="308"/>
                  </a:lnTo>
                  <a:lnTo>
                    <a:pt x="2152" y="231"/>
                  </a:lnTo>
                  <a:lnTo>
                    <a:pt x="2050" y="167"/>
                  </a:lnTo>
                  <a:lnTo>
                    <a:pt x="1921" y="103"/>
                  </a:lnTo>
                  <a:lnTo>
                    <a:pt x="1793" y="64"/>
                  </a:lnTo>
                  <a:lnTo>
                    <a:pt x="1665" y="26"/>
                  </a:lnTo>
                  <a:lnTo>
                    <a:pt x="15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3"/>
            <p:cNvSpPr/>
            <p:nvPr/>
          </p:nvSpPr>
          <p:spPr>
            <a:xfrm>
              <a:off x="6104525" y="2724450"/>
              <a:ext cx="68850" cy="69175"/>
            </a:xfrm>
            <a:custGeom>
              <a:avLst/>
              <a:gdLst/>
              <a:ahLst/>
              <a:cxnLst/>
              <a:rect l="l" t="t" r="r" b="b"/>
              <a:pathLst>
                <a:path w="2754" h="2767" extrusionOk="0">
                  <a:moveTo>
                    <a:pt x="1383" y="0"/>
                  </a:moveTo>
                  <a:lnTo>
                    <a:pt x="1242" y="13"/>
                  </a:lnTo>
                  <a:lnTo>
                    <a:pt x="1102" y="39"/>
                  </a:lnTo>
                  <a:lnTo>
                    <a:pt x="973" y="64"/>
                  </a:lnTo>
                  <a:lnTo>
                    <a:pt x="845" y="116"/>
                  </a:lnTo>
                  <a:lnTo>
                    <a:pt x="717" y="167"/>
                  </a:lnTo>
                  <a:lnTo>
                    <a:pt x="615" y="244"/>
                  </a:lnTo>
                  <a:lnTo>
                    <a:pt x="500" y="321"/>
                  </a:lnTo>
                  <a:lnTo>
                    <a:pt x="410" y="410"/>
                  </a:lnTo>
                  <a:lnTo>
                    <a:pt x="320" y="513"/>
                  </a:lnTo>
                  <a:lnTo>
                    <a:pt x="231" y="615"/>
                  </a:lnTo>
                  <a:lnTo>
                    <a:pt x="167" y="730"/>
                  </a:lnTo>
                  <a:lnTo>
                    <a:pt x="103" y="846"/>
                  </a:lnTo>
                  <a:lnTo>
                    <a:pt x="64" y="974"/>
                  </a:lnTo>
                  <a:lnTo>
                    <a:pt x="26" y="1102"/>
                  </a:lnTo>
                  <a:lnTo>
                    <a:pt x="13" y="1243"/>
                  </a:lnTo>
                  <a:lnTo>
                    <a:pt x="0" y="1384"/>
                  </a:lnTo>
                  <a:lnTo>
                    <a:pt x="13" y="1524"/>
                  </a:lnTo>
                  <a:lnTo>
                    <a:pt x="26" y="1665"/>
                  </a:lnTo>
                  <a:lnTo>
                    <a:pt x="64" y="1793"/>
                  </a:lnTo>
                  <a:lnTo>
                    <a:pt x="103" y="1922"/>
                  </a:lnTo>
                  <a:lnTo>
                    <a:pt x="167" y="2050"/>
                  </a:lnTo>
                  <a:lnTo>
                    <a:pt x="231" y="2152"/>
                  </a:lnTo>
                  <a:lnTo>
                    <a:pt x="320" y="2267"/>
                  </a:lnTo>
                  <a:lnTo>
                    <a:pt x="410" y="2357"/>
                  </a:lnTo>
                  <a:lnTo>
                    <a:pt x="500" y="2447"/>
                  </a:lnTo>
                  <a:lnTo>
                    <a:pt x="615" y="2536"/>
                  </a:lnTo>
                  <a:lnTo>
                    <a:pt x="717" y="2600"/>
                  </a:lnTo>
                  <a:lnTo>
                    <a:pt x="845" y="2652"/>
                  </a:lnTo>
                  <a:lnTo>
                    <a:pt x="973" y="2703"/>
                  </a:lnTo>
                  <a:lnTo>
                    <a:pt x="1102" y="2741"/>
                  </a:lnTo>
                  <a:lnTo>
                    <a:pt x="1242" y="2754"/>
                  </a:lnTo>
                  <a:lnTo>
                    <a:pt x="1383" y="2767"/>
                  </a:lnTo>
                  <a:lnTo>
                    <a:pt x="1524" y="2754"/>
                  </a:lnTo>
                  <a:lnTo>
                    <a:pt x="1652" y="2741"/>
                  </a:lnTo>
                  <a:lnTo>
                    <a:pt x="1793" y="2703"/>
                  </a:lnTo>
                  <a:lnTo>
                    <a:pt x="1921" y="2652"/>
                  </a:lnTo>
                  <a:lnTo>
                    <a:pt x="2037" y="2600"/>
                  </a:lnTo>
                  <a:lnTo>
                    <a:pt x="2152" y="2536"/>
                  </a:lnTo>
                  <a:lnTo>
                    <a:pt x="2254" y="2447"/>
                  </a:lnTo>
                  <a:lnTo>
                    <a:pt x="2357" y="2357"/>
                  </a:lnTo>
                  <a:lnTo>
                    <a:pt x="2446" y="2267"/>
                  </a:lnTo>
                  <a:lnTo>
                    <a:pt x="2523" y="2152"/>
                  </a:lnTo>
                  <a:lnTo>
                    <a:pt x="2587" y="2050"/>
                  </a:lnTo>
                  <a:lnTo>
                    <a:pt x="2651" y="1922"/>
                  </a:lnTo>
                  <a:lnTo>
                    <a:pt x="2703" y="1793"/>
                  </a:lnTo>
                  <a:lnTo>
                    <a:pt x="2728" y="1665"/>
                  </a:lnTo>
                  <a:lnTo>
                    <a:pt x="2754" y="1524"/>
                  </a:lnTo>
                  <a:lnTo>
                    <a:pt x="2754" y="1384"/>
                  </a:lnTo>
                  <a:lnTo>
                    <a:pt x="2754" y="1243"/>
                  </a:lnTo>
                  <a:lnTo>
                    <a:pt x="2728" y="1102"/>
                  </a:lnTo>
                  <a:lnTo>
                    <a:pt x="2703" y="974"/>
                  </a:lnTo>
                  <a:lnTo>
                    <a:pt x="2651" y="846"/>
                  </a:lnTo>
                  <a:lnTo>
                    <a:pt x="2587" y="730"/>
                  </a:lnTo>
                  <a:lnTo>
                    <a:pt x="2523" y="615"/>
                  </a:lnTo>
                  <a:lnTo>
                    <a:pt x="2446" y="513"/>
                  </a:lnTo>
                  <a:lnTo>
                    <a:pt x="2357" y="410"/>
                  </a:lnTo>
                  <a:lnTo>
                    <a:pt x="2254" y="321"/>
                  </a:lnTo>
                  <a:lnTo>
                    <a:pt x="2152" y="244"/>
                  </a:lnTo>
                  <a:lnTo>
                    <a:pt x="2037" y="167"/>
                  </a:lnTo>
                  <a:lnTo>
                    <a:pt x="1921" y="116"/>
                  </a:lnTo>
                  <a:lnTo>
                    <a:pt x="1793" y="64"/>
                  </a:lnTo>
                  <a:lnTo>
                    <a:pt x="1652" y="39"/>
                  </a:lnTo>
                  <a:lnTo>
                    <a:pt x="1524" y="13"/>
                  </a:lnTo>
                  <a:lnTo>
                    <a:pt x="13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3"/>
            <p:cNvSpPr/>
            <p:nvPr/>
          </p:nvSpPr>
          <p:spPr>
            <a:xfrm>
              <a:off x="6031500" y="3103250"/>
              <a:ext cx="68875" cy="69175"/>
            </a:xfrm>
            <a:custGeom>
              <a:avLst/>
              <a:gdLst/>
              <a:ahLst/>
              <a:cxnLst/>
              <a:rect l="l" t="t" r="r" b="b"/>
              <a:pathLst>
                <a:path w="2755" h="2767" extrusionOk="0">
                  <a:moveTo>
                    <a:pt x="1384" y="0"/>
                  </a:moveTo>
                  <a:lnTo>
                    <a:pt x="1243" y="13"/>
                  </a:lnTo>
                  <a:lnTo>
                    <a:pt x="1102" y="38"/>
                  </a:lnTo>
                  <a:lnTo>
                    <a:pt x="974" y="64"/>
                  </a:lnTo>
                  <a:lnTo>
                    <a:pt x="846" y="115"/>
                  </a:lnTo>
                  <a:lnTo>
                    <a:pt x="718" y="167"/>
                  </a:lnTo>
                  <a:lnTo>
                    <a:pt x="616" y="243"/>
                  </a:lnTo>
                  <a:lnTo>
                    <a:pt x="500" y="320"/>
                  </a:lnTo>
                  <a:lnTo>
                    <a:pt x="411" y="410"/>
                  </a:lnTo>
                  <a:lnTo>
                    <a:pt x="321" y="512"/>
                  </a:lnTo>
                  <a:lnTo>
                    <a:pt x="231" y="615"/>
                  </a:lnTo>
                  <a:lnTo>
                    <a:pt x="167" y="730"/>
                  </a:lnTo>
                  <a:lnTo>
                    <a:pt x="103" y="845"/>
                  </a:lnTo>
                  <a:lnTo>
                    <a:pt x="65" y="973"/>
                  </a:lnTo>
                  <a:lnTo>
                    <a:pt x="26" y="1102"/>
                  </a:lnTo>
                  <a:lnTo>
                    <a:pt x="14" y="1242"/>
                  </a:lnTo>
                  <a:lnTo>
                    <a:pt x="1" y="1383"/>
                  </a:lnTo>
                  <a:lnTo>
                    <a:pt x="14" y="1524"/>
                  </a:lnTo>
                  <a:lnTo>
                    <a:pt x="26" y="1665"/>
                  </a:lnTo>
                  <a:lnTo>
                    <a:pt x="65" y="1793"/>
                  </a:lnTo>
                  <a:lnTo>
                    <a:pt x="103" y="1921"/>
                  </a:lnTo>
                  <a:lnTo>
                    <a:pt x="167" y="2037"/>
                  </a:lnTo>
                  <a:lnTo>
                    <a:pt x="231" y="2152"/>
                  </a:lnTo>
                  <a:lnTo>
                    <a:pt x="321" y="2267"/>
                  </a:lnTo>
                  <a:lnTo>
                    <a:pt x="411" y="2357"/>
                  </a:lnTo>
                  <a:lnTo>
                    <a:pt x="500" y="2446"/>
                  </a:lnTo>
                  <a:lnTo>
                    <a:pt x="616" y="2523"/>
                  </a:lnTo>
                  <a:lnTo>
                    <a:pt x="718" y="2600"/>
                  </a:lnTo>
                  <a:lnTo>
                    <a:pt x="846" y="2651"/>
                  </a:lnTo>
                  <a:lnTo>
                    <a:pt x="974" y="2703"/>
                  </a:lnTo>
                  <a:lnTo>
                    <a:pt x="1102" y="2741"/>
                  </a:lnTo>
                  <a:lnTo>
                    <a:pt x="1243" y="2754"/>
                  </a:lnTo>
                  <a:lnTo>
                    <a:pt x="1384" y="2767"/>
                  </a:lnTo>
                  <a:lnTo>
                    <a:pt x="1525" y="2754"/>
                  </a:lnTo>
                  <a:lnTo>
                    <a:pt x="1653" y="2741"/>
                  </a:lnTo>
                  <a:lnTo>
                    <a:pt x="1794" y="2703"/>
                  </a:lnTo>
                  <a:lnTo>
                    <a:pt x="1922" y="2651"/>
                  </a:lnTo>
                  <a:lnTo>
                    <a:pt x="2037" y="2600"/>
                  </a:lnTo>
                  <a:lnTo>
                    <a:pt x="2153" y="2523"/>
                  </a:lnTo>
                  <a:lnTo>
                    <a:pt x="2255" y="2446"/>
                  </a:lnTo>
                  <a:lnTo>
                    <a:pt x="2358" y="2357"/>
                  </a:lnTo>
                  <a:lnTo>
                    <a:pt x="2447" y="2267"/>
                  </a:lnTo>
                  <a:lnTo>
                    <a:pt x="2524" y="2152"/>
                  </a:lnTo>
                  <a:lnTo>
                    <a:pt x="2588" y="2037"/>
                  </a:lnTo>
                  <a:lnTo>
                    <a:pt x="2652" y="1921"/>
                  </a:lnTo>
                  <a:lnTo>
                    <a:pt x="2703" y="1793"/>
                  </a:lnTo>
                  <a:lnTo>
                    <a:pt x="2729" y="1665"/>
                  </a:lnTo>
                  <a:lnTo>
                    <a:pt x="2755" y="1524"/>
                  </a:lnTo>
                  <a:lnTo>
                    <a:pt x="2755" y="1383"/>
                  </a:lnTo>
                  <a:lnTo>
                    <a:pt x="2755" y="1242"/>
                  </a:lnTo>
                  <a:lnTo>
                    <a:pt x="2729" y="1102"/>
                  </a:lnTo>
                  <a:lnTo>
                    <a:pt x="2703" y="973"/>
                  </a:lnTo>
                  <a:lnTo>
                    <a:pt x="2652" y="845"/>
                  </a:lnTo>
                  <a:lnTo>
                    <a:pt x="2588" y="730"/>
                  </a:lnTo>
                  <a:lnTo>
                    <a:pt x="2524" y="615"/>
                  </a:lnTo>
                  <a:lnTo>
                    <a:pt x="2447" y="512"/>
                  </a:lnTo>
                  <a:lnTo>
                    <a:pt x="2358" y="410"/>
                  </a:lnTo>
                  <a:lnTo>
                    <a:pt x="2255" y="320"/>
                  </a:lnTo>
                  <a:lnTo>
                    <a:pt x="2153" y="243"/>
                  </a:lnTo>
                  <a:lnTo>
                    <a:pt x="2037" y="167"/>
                  </a:lnTo>
                  <a:lnTo>
                    <a:pt x="1922" y="115"/>
                  </a:lnTo>
                  <a:lnTo>
                    <a:pt x="1794" y="64"/>
                  </a:lnTo>
                  <a:lnTo>
                    <a:pt x="1653" y="38"/>
                  </a:lnTo>
                  <a:lnTo>
                    <a:pt x="1525" y="13"/>
                  </a:lnTo>
                  <a:lnTo>
                    <a:pt x="13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3"/>
            <p:cNvSpPr/>
            <p:nvPr/>
          </p:nvSpPr>
          <p:spPr>
            <a:xfrm>
              <a:off x="5771500" y="3045925"/>
              <a:ext cx="69200" cy="68875"/>
            </a:xfrm>
            <a:custGeom>
              <a:avLst/>
              <a:gdLst/>
              <a:ahLst/>
              <a:cxnLst/>
              <a:rect l="l" t="t" r="r" b="b"/>
              <a:pathLst>
                <a:path w="2768" h="2755" extrusionOk="0">
                  <a:moveTo>
                    <a:pt x="1243" y="0"/>
                  </a:moveTo>
                  <a:lnTo>
                    <a:pt x="1102" y="26"/>
                  </a:lnTo>
                  <a:lnTo>
                    <a:pt x="974" y="64"/>
                  </a:lnTo>
                  <a:lnTo>
                    <a:pt x="846" y="103"/>
                  </a:lnTo>
                  <a:lnTo>
                    <a:pt x="731" y="167"/>
                  </a:lnTo>
                  <a:lnTo>
                    <a:pt x="616" y="231"/>
                  </a:lnTo>
                  <a:lnTo>
                    <a:pt x="513" y="308"/>
                  </a:lnTo>
                  <a:lnTo>
                    <a:pt x="411" y="397"/>
                  </a:lnTo>
                  <a:lnTo>
                    <a:pt x="321" y="500"/>
                  </a:lnTo>
                  <a:lnTo>
                    <a:pt x="244" y="602"/>
                  </a:lnTo>
                  <a:lnTo>
                    <a:pt x="167" y="718"/>
                  </a:lnTo>
                  <a:lnTo>
                    <a:pt x="116" y="846"/>
                  </a:lnTo>
                  <a:lnTo>
                    <a:pt x="65" y="961"/>
                  </a:lnTo>
                  <a:lnTo>
                    <a:pt x="39" y="1102"/>
                  </a:lnTo>
                  <a:lnTo>
                    <a:pt x="14" y="1243"/>
                  </a:lnTo>
                  <a:lnTo>
                    <a:pt x="1" y="1384"/>
                  </a:lnTo>
                  <a:lnTo>
                    <a:pt x="14" y="1525"/>
                  </a:lnTo>
                  <a:lnTo>
                    <a:pt x="39" y="1653"/>
                  </a:lnTo>
                  <a:lnTo>
                    <a:pt x="65" y="1794"/>
                  </a:lnTo>
                  <a:lnTo>
                    <a:pt x="116" y="1909"/>
                  </a:lnTo>
                  <a:lnTo>
                    <a:pt x="167" y="2037"/>
                  </a:lnTo>
                  <a:lnTo>
                    <a:pt x="244" y="2152"/>
                  </a:lnTo>
                  <a:lnTo>
                    <a:pt x="321" y="2255"/>
                  </a:lnTo>
                  <a:lnTo>
                    <a:pt x="411" y="2357"/>
                  </a:lnTo>
                  <a:lnTo>
                    <a:pt x="513" y="2447"/>
                  </a:lnTo>
                  <a:lnTo>
                    <a:pt x="616" y="2524"/>
                  </a:lnTo>
                  <a:lnTo>
                    <a:pt x="731" y="2588"/>
                  </a:lnTo>
                  <a:lnTo>
                    <a:pt x="846" y="2652"/>
                  </a:lnTo>
                  <a:lnTo>
                    <a:pt x="974" y="2690"/>
                  </a:lnTo>
                  <a:lnTo>
                    <a:pt x="1102" y="2729"/>
                  </a:lnTo>
                  <a:lnTo>
                    <a:pt x="1243" y="2754"/>
                  </a:lnTo>
                  <a:lnTo>
                    <a:pt x="1525" y="2754"/>
                  </a:lnTo>
                  <a:lnTo>
                    <a:pt x="1666" y="2729"/>
                  </a:lnTo>
                  <a:lnTo>
                    <a:pt x="1794" y="2690"/>
                  </a:lnTo>
                  <a:lnTo>
                    <a:pt x="1922" y="2652"/>
                  </a:lnTo>
                  <a:lnTo>
                    <a:pt x="2050" y="2588"/>
                  </a:lnTo>
                  <a:lnTo>
                    <a:pt x="2153" y="2524"/>
                  </a:lnTo>
                  <a:lnTo>
                    <a:pt x="2268" y="2447"/>
                  </a:lnTo>
                  <a:lnTo>
                    <a:pt x="2358" y="2357"/>
                  </a:lnTo>
                  <a:lnTo>
                    <a:pt x="2447" y="2255"/>
                  </a:lnTo>
                  <a:lnTo>
                    <a:pt x="2537" y="2152"/>
                  </a:lnTo>
                  <a:lnTo>
                    <a:pt x="2601" y="2037"/>
                  </a:lnTo>
                  <a:lnTo>
                    <a:pt x="2652" y="1909"/>
                  </a:lnTo>
                  <a:lnTo>
                    <a:pt x="2703" y="1794"/>
                  </a:lnTo>
                  <a:lnTo>
                    <a:pt x="2742" y="1653"/>
                  </a:lnTo>
                  <a:lnTo>
                    <a:pt x="2755" y="1525"/>
                  </a:lnTo>
                  <a:lnTo>
                    <a:pt x="2767" y="1384"/>
                  </a:lnTo>
                  <a:lnTo>
                    <a:pt x="2755" y="1243"/>
                  </a:lnTo>
                  <a:lnTo>
                    <a:pt x="2742" y="1102"/>
                  </a:lnTo>
                  <a:lnTo>
                    <a:pt x="2703" y="961"/>
                  </a:lnTo>
                  <a:lnTo>
                    <a:pt x="2652" y="846"/>
                  </a:lnTo>
                  <a:lnTo>
                    <a:pt x="2601" y="718"/>
                  </a:lnTo>
                  <a:lnTo>
                    <a:pt x="2537" y="602"/>
                  </a:lnTo>
                  <a:lnTo>
                    <a:pt x="2447" y="500"/>
                  </a:lnTo>
                  <a:lnTo>
                    <a:pt x="2358" y="397"/>
                  </a:lnTo>
                  <a:lnTo>
                    <a:pt x="2268" y="308"/>
                  </a:lnTo>
                  <a:lnTo>
                    <a:pt x="2153" y="231"/>
                  </a:lnTo>
                  <a:lnTo>
                    <a:pt x="2050" y="167"/>
                  </a:lnTo>
                  <a:lnTo>
                    <a:pt x="1922" y="103"/>
                  </a:lnTo>
                  <a:lnTo>
                    <a:pt x="1794" y="64"/>
                  </a:lnTo>
                  <a:lnTo>
                    <a:pt x="1666" y="26"/>
                  </a:lnTo>
                  <a:lnTo>
                    <a:pt x="15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3"/>
            <p:cNvSpPr/>
            <p:nvPr/>
          </p:nvSpPr>
          <p:spPr>
            <a:xfrm>
              <a:off x="5558900" y="3197700"/>
              <a:ext cx="69175" cy="68875"/>
            </a:xfrm>
            <a:custGeom>
              <a:avLst/>
              <a:gdLst/>
              <a:ahLst/>
              <a:cxnLst/>
              <a:rect l="l" t="t" r="r" b="b"/>
              <a:pathLst>
                <a:path w="2767" h="2755" extrusionOk="0">
                  <a:moveTo>
                    <a:pt x="1243" y="0"/>
                  </a:moveTo>
                  <a:lnTo>
                    <a:pt x="1102" y="26"/>
                  </a:lnTo>
                  <a:lnTo>
                    <a:pt x="974" y="64"/>
                  </a:lnTo>
                  <a:lnTo>
                    <a:pt x="846" y="103"/>
                  </a:lnTo>
                  <a:lnTo>
                    <a:pt x="731" y="167"/>
                  </a:lnTo>
                  <a:lnTo>
                    <a:pt x="615" y="231"/>
                  </a:lnTo>
                  <a:lnTo>
                    <a:pt x="500" y="308"/>
                  </a:lnTo>
                  <a:lnTo>
                    <a:pt x="410" y="397"/>
                  </a:lnTo>
                  <a:lnTo>
                    <a:pt x="321" y="500"/>
                  </a:lnTo>
                  <a:lnTo>
                    <a:pt x="244" y="602"/>
                  </a:lnTo>
                  <a:lnTo>
                    <a:pt x="167" y="718"/>
                  </a:lnTo>
                  <a:lnTo>
                    <a:pt x="116" y="846"/>
                  </a:lnTo>
                  <a:lnTo>
                    <a:pt x="65" y="974"/>
                  </a:lnTo>
                  <a:lnTo>
                    <a:pt x="26" y="1102"/>
                  </a:lnTo>
                  <a:lnTo>
                    <a:pt x="13" y="1243"/>
                  </a:lnTo>
                  <a:lnTo>
                    <a:pt x="0" y="1384"/>
                  </a:lnTo>
                  <a:lnTo>
                    <a:pt x="13" y="1525"/>
                  </a:lnTo>
                  <a:lnTo>
                    <a:pt x="26" y="1653"/>
                  </a:lnTo>
                  <a:lnTo>
                    <a:pt x="65" y="1793"/>
                  </a:lnTo>
                  <a:lnTo>
                    <a:pt x="116" y="1909"/>
                  </a:lnTo>
                  <a:lnTo>
                    <a:pt x="167" y="2037"/>
                  </a:lnTo>
                  <a:lnTo>
                    <a:pt x="244" y="2152"/>
                  </a:lnTo>
                  <a:lnTo>
                    <a:pt x="321" y="2255"/>
                  </a:lnTo>
                  <a:lnTo>
                    <a:pt x="410" y="2357"/>
                  </a:lnTo>
                  <a:lnTo>
                    <a:pt x="500" y="2447"/>
                  </a:lnTo>
                  <a:lnTo>
                    <a:pt x="615" y="2524"/>
                  </a:lnTo>
                  <a:lnTo>
                    <a:pt x="731" y="2588"/>
                  </a:lnTo>
                  <a:lnTo>
                    <a:pt x="846" y="2652"/>
                  </a:lnTo>
                  <a:lnTo>
                    <a:pt x="974" y="2690"/>
                  </a:lnTo>
                  <a:lnTo>
                    <a:pt x="1102" y="2728"/>
                  </a:lnTo>
                  <a:lnTo>
                    <a:pt x="1243" y="2754"/>
                  </a:lnTo>
                  <a:lnTo>
                    <a:pt x="1525" y="2754"/>
                  </a:lnTo>
                  <a:lnTo>
                    <a:pt x="1666" y="2728"/>
                  </a:lnTo>
                  <a:lnTo>
                    <a:pt x="1794" y="2690"/>
                  </a:lnTo>
                  <a:lnTo>
                    <a:pt x="1922" y="2652"/>
                  </a:lnTo>
                  <a:lnTo>
                    <a:pt x="2037" y="2588"/>
                  </a:lnTo>
                  <a:lnTo>
                    <a:pt x="2152" y="2524"/>
                  </a:lnTo>
                  <a:lnTo>
                    <a:pt x="2255" y="2447"/>
                  </a:lnTo>
                  <a:lnTo>
                    <a:pt x="2357" y="2357"/>
                  </a:lnTo>
                  <a:lnTo>
                    <a:pt x="2447" y="2255"/>
                  </a:lnTo>
                  <a:lnTo>
                    <a:pt x="2524" y="2152"/>
                  </a:lnTo>
                  <a:lnTo>
                    <a:pt x="2600" y="2037"/>
                  </a:lnTo>
                  <a:lnTo>
                    <a:pt x="2652" y="1909"/>
                  </a:lnTo>
                  <a:lnTo>
                    <a:pt x="2703" y="1793"/>
                  </a:lnTo>
                  <a:lnTo>
                    <a:pt x="2729" y="1653"/>
                  </a:lnTo>
                  <a:lnTo>
                    <a:pt x="2754" y="1525"/>
                  </a:lnTo>
                  <a:lnTo>
                    <a:pt x="2767" y="1384"/>
                  </a:lnTo>
                  <a:lnTo>
                    <a:pt x="2754" y="1243"/>
                  </a:lnTo>
                  <a:lnTo>
                    <a:pt x="2729" y="1102"/>
                  </a:lnTo>
                  <a:lnTo>
                    <a:pt x="2703" y="974"/>
                  </a:lnTo>
                  <a:lnTo>
                    <a:pt x="2652" y="846"/>
                  </a:lnTo>
                  <a:lnTo>
                    <a:pt x="2600" y="718"/>
                  </a:lnTo>
                  <a:lnTo>
                    <a:pt x="2524" y="602"/>
                  </a:lnTo>
                  <a:lnTo>
                    <a:pt x="2447" y="500"/>
                  </a:lnTo>
                  <a:lnTo>
                    <a:pt x="2357" y="397"/>
                  </a:lnTo>
                  <a:lnTo>
                    <a:pt x="2255" y="308"/>
                  </a:lnTo>
                  <a:lnTo>
                    <a:pt x="2152" y="231"/>
                  </a:lnTo>
                  <a:lnTo>
                    <a:pt x="2037" y="167"/>
                  </a:lnTo>
                  <a:lnTo>
                    <a:pt x="1922" y="103"/>
                  </a:lnTo>
                  <a:lnTo>
                    <a:pt x="1794" y="64"/>
                  </a:lnTo>
                  <a:lnTo>
                    <a:pt x="1666" y="26"/>
                  </a:lnTo>
                  <a:lnTo>
                    <a:pt x="15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3"/>
            <p:cNvSpPr/>
            <p:nvPr/>
          </p:nvSpPr>
          <p:spPr>
            <a:xfrm>
              <a:off x="5558900" y="2944750"/>
              <a:ext cx="69175" cy="68850"/>
            </a:xfrm>
            <a:custGeom>
              <a:avLst/>
              <a:gdLst/>
              <a:ahLst/>
              <a:cxnLst/>
              <a:rect l="l" t="t" r="r" b="b"/>
              <a:pathLst>
                <a:path w="2767" h="2754" extrusionOk="0">
                  <a:moveTo>
                    <a:pt x="1243" y="0"/>
                  </a:moveTo>
                  <a:lnTo>
                    <a:pt x="1102" y="26"/>
                  </a:lnTo>
                  <a:lnTo>
                    <a:pt x="974" y="64"/>
                  </a:lnTo>
                  <a:lnTo>
                    <a:pt x="846" y="103"/>
                  </a:lnTo>
                  <a:lnTo>
                    <a:pt x="731" y="167"/>
                  </a:lnTo>
                  <a:lnTo>
                    <a:pt x="615" y="231"/>
                  </a:lnTo>
                  <a:lnTo>
                    <a:pt x="500" y="308"/>
                  </a:lnTo>
                  <a:lnTo>
                    <a:pt x="410" y="397"/>
                  </a:lnTo>
                  <a:lnTo>
                    <a:pt x="321" y="500"/>
                  </a:lnTo>
                  <a:lnTo>
                    <a:pt x="244" y="602"/>
                  </a:lnTo>
                  <a:lnTo>
                    <a:pt x="167" y="717"/>
                  </a:lnTo>
                  <a:lnTo>
                    <a:pt x="116" y="845"/>
                  </a:lnTo>
                  <a:lnTo>
                    <a:pt x="65" y="961"/>
                  </a:lnTo>
                  <a:lnTo>
                    <a:pt x="26" y="1102"/>
                  </a:lnTo>
                  <a:lnTo>
                    <a:pt x="13" y="1243"/>
                  </a:lnTo>
                  <a:lnTo>
                    <a:pt x="0" y="1383"/>
                  </a:lnTo>
                  <a:lnTo>
                    <a:pt x="13" y="1524"/>
                  </a:lnTo>
                  <a:lnTo>
                    <a:pt x="26" y="1652"/>
                  </a:lnTo>
                  <a:lnTo>
                    <a:pt x="65" y="1793"/>
                  </a:lnTo>
                  <a:lnTo>
                    <a:pt x="116" y="1909"/>
                  </a:lnTo>
                  <a:lnTo>
                    <a:pt x="167" y="2037"/>
                  </a:lnTo>
                  <a:lnTo>
                    <a:pt x="244" y="2152"/>
                  </a:lnTo>
                  <a:lnTo>
                    <a:pt x="321" y="2254"/>
                  </a:lnTo>
                  <a:lnTo>
                    <a:pt x="410" y="2357"/>
                  </a:lnTo>
                  <a:lnTo>
                    <a:pt x="500" y="2446"/>
                  </a:lnTo>
                  <a:lnTo>
                    <a:pt x="615" y="2523"/>
                  </a:lnTo>
                  <a:lnTo>
                    <a:pt x="731" y="2587"/>
                  </a:lnTo>
                  <a:lnTo>
                    <a:pt x="846" y="2651"/>
                  </a:lnTo>
                  <a:lnTo>
                    <a:pt x="974" y="2690"/>
                  </a:lnTo>
                  <a:lnTo>
                    <a:pt x="1102" y="2728"/>
                  </a:lnTo>
                  <a:lnTo>
                    <a:pt x="1243" y="2754"/>
                  </a:lnTo>
                  <a:lnTo>
                    <a:pt x="1525" y="2754"/>
                  </a:lnTo>
                  <a:lnTo>
                    <a:pt x="1666" y="2728"/>
                  </a:lnTo>
                  <a:lnTo>
                    <a:pt x="1794" y="2690"/>
                  </a:lnTo>
                  <a:lnTo>
                    <a:pt x="1922" y="2651"/>
                  </a:lnTo>
                  <a:lnTo>
                    <a:pt x="2037" y="2587"/>
                  </a:lnTo>
                  <a:lnTo>
                    <a:pt x="2152" y="2523"/>
                  </a:lnTo>
                  <a:lnTo>
                    <a:pt x="2255" y="2446"/>
                  </a:lnTo>
                  <a:lnTo>
                    <a:pt x="2357" y="2357"/>
                  </a:lnTo>
                  <a:lnTo>
                    <a:pt x="2447" y="2254"/>
                  </a:lnTo>
                  <a:lnTo>
                    <a:pt x="2524" y="2152"/>
                  </a:lnTo>
                  <a:lnTo>
                    <a:pt x="2600" y="2037"/>
                  </a:lnTo>
                  <a:lnTo>
                    <a:pt x="2652" y="1909"/>
                  </a:lnTo>
                  <a:lnTo>
                    <a:pt x="2703" y="1793"/>
                  </a:lnTo>
                  <a:lnTo>
                    <a:pt x="2729" y="1652"/>
                  </a:lnTo>
                  <a:lnTo>
                    <a:pt x="2754" y="1524"/>
                  </a:lnTo>
                  <a:lnTo>
                    <a:pt x="2767" y="1383"/>
                  </a:lnTo>
                  <a:lnTo>
                    <a:pt x="2754" y="1243"/>
                  </a:lnTo>
                  <a:lnTo>
                    <a:pt x="2729" y="1102"/>
                  </a:lnTo>
                  <a:lnTo>
                    <a:pt x="2703" y="961"/>
                  </a:lnTo>
                  <a:lnTo>
                    <a:pt x="2652" y="845"/>
                  </a:lnTo>
                  <a:lnTo>
                    <a:pt x="2600" y="717"/>
                  </a:lnTo>
                  <a:lnTo>
                    <a:pt x="2524" y="602"/>
                  </a:lnTo>
                  <a:lnTo>
                    <a:pt x="2447" y="500"/>
                  </a:lnTo>
                  <a:lnTo>
                    <a:pt x="2357" y="397"/>
                  </a:lnTo>
                  <a:lnTo>
                    <a:pt x="2255" y="308"/>
                  </a:lnTo>
                  <a:lnTo>
                    <a:pt x="2152" y="231"/>
                  </a:lnTo>
                  <a:lnTo>
                    <a:pt x="2037" y="167"/>
                  </a:lnTo>
                  <a:lnTo>
                    <a:pt x="1922" y="103"/>
                  </a:lnTo>
                  <a:lnTo>
                    <a:pt x="1794" y="64"/>
                  </a:lnTo>
                  <a:lnTo>
                    <a:pt x="1666" y="26"/>
                  </a:lnTo>
                  <a:lnTo>
                    <a:pt x="15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3"/>
            <p:cNvSpPr/>
            <p:nvPr/>
          </p:nvSpPr>
          <p:spPr>
            <a:xfrm>
              <a:off x="5527200" y="2346925"/>
              <a:ext cx="524175" cy="524200"/>
            </a:xfrm>
            <a:custGeom>
              <a:avLst/>
              <a:gdLst/>
              <a:ahLst/>
              <a:cxnLst/>
              <a:rect l="l" t="t" r="r" b="b"/>
              <a:pathLst>
                <a:path w="20967" h="20968" extrusionOk="0">
                  <a:moveTo>
                    <a:pt x="1" y="1"/>
                  </a:moveTo>
                  <a:lnTo>
                    <a:pt x="1" y="20967"/>
                  </a:lnTo>
                  <a:lnTo>
                    <a:pt x="20967" y="20967"/>
                  </a:lnTo>
                  <a:lnTo>
                    <a:pt x="209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3"/>
            <p:cNvSpPr/>
            <p:nvPr/>
          </p:nvSpPr>
          <p:spPr>
            <a:xfrm>
              <a:off x="5527200" y="2346925"/>
              <a:ext cx="261950" cy="524200"/>
            </a:xfrm>
            <a:custGeom>
              <a:avLst/>
              <a:gdLst/>
              <a:ahLst/>
              <a:cxnLst/>
              <a:rect l="l" t="t" r="r" b="b"/>
              <a:pathLst>
                <a:path w="10478" h="20968" extrusionOk="0">
                  <a:moveTo>
                    <a:pt x="1" y="1"/>
                  </a:moveTo>
                  <a:lnTo>
                    <a:pt x="1" y="20967"/>
                  </a:lnTo>
                  <a:lnTo>
                    <a:pt x="10477" y="10478"/>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3"/>
            <p:cNvSpPr/>
            <p:nvPr/>
          </p:nvSpPr>
          <p:spPr>
            <a:xfrm>
              <a:off x="5789125" y="2346925"/>
              <a:ext cx="262250" cy="524200"/>
            </a:xfrm>
            <a:custGeom>
              <a:avLst/>
              <a:gdLst/>
              <a:ahLst/>
              <a:cxnLst/>
              <a:rect l="l" t="t" r="r" b="b"/>
              <a:pathLst>
                <a:path w="10490" h="20968" extrusionOk="0">
                  <a:moveTo>
                    <a:pt x="10490" y="1"/>
                  </a:moveTo>
                  <a:lnTo>
                    <a:pt x="0" y="10478"/>
                  </a:lnTo>
                  <a:lnTo>
                    <a:pt x="10490" y="20967"/>
                  </a:lnTo>
                  <a:lnTo>
                    <a:pt x="104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3"/>
            <p:cNvSpPr/>
            <p:nvPr/>
          </p:nvSpPr>
          <p:spPr>
            <a:xfrm>
              <a:off x="5622300" y="2442025"/>
              <a:ext cx="334000" cy="333675"/>
            </a:xfrm>
            <a:custGeom>
              <a:avLst/>
              <a:gdLst/>
              <a:ahLst/>
              <a:cxnLst/>
              <a:rect l="l" t="t" r="r" b="b"/>
              <a:pathLst>
                <a:path w="13360" h="13347" extrusionOk="0">
                  <a:moveTo>
                    <a:pt x="0" y="1"/>
                  </a:moveTo>
                  <a:lnTo>
                    <a:pt x="0" y="13347"/>
                  </a:lnTo>
                  <a:lnTo>
                    <a:pt x="13359" y="13347"/>
                  </a:lnTo>
                  <a:lnTo>
                    <a:pt x="133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246" name="Google Shape;2246;p43"/>
          <p:cNvSpPr txBox="1"/>
          <p:nvPr/>
        </p:nvSpPr>
        <p:spPr>
          <a:xfrm>
            <a:off x="2571170" y="2486303"/>
            <a:ext cx="1948882"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dirty="0">
                <a:latin typeface="Fira Sans Extra Condensed"/>
                <a:ea typeface="Fira Sans Extra Condensed"/>
                <a:cs typeface="Fira Sans Extra Condensed"/>
                <a:sym typeface="Fira Sans Extra Condensed"/>
              </a:rPr>
              <a:t>One-Hot Encoding</a:t>
            </a:r>
            <a:endParaRPr sz="2100" b="1" dirty="0">
              <a:solidFill>
                <a:srgbClr val="000000"/>
              </a:solidFill>
              <a:latin typeface="Fira Sans Extra Condensed"/>
              <a:ea typeface="Fira Sans Extra Condensed"/>
              <a:cs typeface="Fira Sans Extra Condensed"/>
              <a:sym typeface="Fira Sans Extra Condensed"/>
            </a:endParaRPr>
          </a:p>
        </p:txBody>
      </p:sp>
      <p:sp>
        <p:nvSpPr>
          <p:cNvPr id="2204" name="Google Shape;2204;p43"/>
          <p:cNvSpPr txBox="1"/>
          <p:nvPr/>
        </p:nvSpPr>
        <p:spPr>
          <a:xfrm>
            <a:off x="457240" y="3161246"/>
            <a:ext cx="1948882" cy="1027058"/>
          </a:xfrm>
          <a:prstGeom prst="rect">
            <a:avLst/>
          </a:prstGeom>
          <a:noFill/>
          <a:ln>
            <a:noFill/>
          </a:ln>
        </p:spPr>
        <p:txBody>
          <a:bodyPr spcFirstLastPara="1" wrap="square" lIns="91425" tIns="91425" rIns="91425" bIns="91425" anchor="ctr" anchorCtr="0">
            <a:noAutofit/>
          </a:bodyPr>
          <a:lstStyle/>
          <a:p>
            <a:pPr marL="285750" lvl="0" indent="-285750" rtl="0">
              <a:spcBef>
                <a:spcPts val="0"/>
              </a:spcBef>
              <a:spcAft>
                <a:spcPts val="0"/>
              </a:spcAft>
              <a:buFont typeface="Arial" panose="020B0604020202020204" pitchFamily="34" charset="0"/>
              <a:buChar char="•"/>
            </a:pPr>
            <a:r>
              <a:rPr lang="en-US" sz="1200" b="0" i="0" dirty="0">
                <a:effectLst/>
                <a:latin typeface="Helvetica Neue"/>
              </a:rPr>
              <a:t>One-hot encoding represents each category of a categorical variable with a binary variable. </a:t>
            </a:r>
          </a:p>
          <a:p>
            <a:pPr marL="285750" lvl="0" indent="-285750" rtl="0">
              <a:spcBef>
                <a:spcPts val="0"/>
              </a:spcBef>
              <a:spcAft>
                <a:spcPts val="0"/>
              </a:spcAft>
              <a:buFont typeface="Arial" panose="020B0604020202020204" pitchFamily="34" charset="0"/>
              <a:buChar char="•"/>
            </a:pPr>
            <a:r>
              <a:rPr lang="en-US" sz="1200" dirty="0">
                <a:latin typeface="Helvetica Neue"/>
                <a:ea typeface="Roboto"/>
                <a:cs typeface="Roboto"/>
                <a:sym typeface="Roboto"/>
              </a:rPr>
              <a:t>Greatly increases dimensionality</a:t>
            </a:r>
          </a:p>
          <a:p>
            <a:pPr marL="285750" lvl="0" indent="-285750" rtl="0">
              <a:spcBef>
                <a:spcPts val="0"/>
              </a:spcBef>
              <a:spcAft>
                <a:spcPts val="0"/>
              </a:spcAft>
              <a:buFont typeface="Arial" panose="020B0604020202020204" pitchFamily="34" charset="0"/>
              <a:buChar char="•"/>
            </a:pPr>
            <a:r>
              <a:rPr lang="en-US" sz="1200" dirty="0">
                <a:latin typeface="Helvetica Neue"/>
                <a:ea typeface="Roboto"/>
                <a:cs typeface="Roboto"/>
                <a:sym typeface="Roboto"/>
              </a:rPr>
              <a:t>Performed on frequent categories only</a:t>
            </a:r>
            <a:endParaRPr dirty="0">
              <a:latin typeface="Roboto"/>
              <a:ea typeface="Roboto"/>
              <a:cs typeface="Roboto"/>
              <a:sym typeface="Roboto"/>
            </a:endParaRPr>
          </a:p>
        </p:txBody>
      </p:sp>
      <p:sp>
        <p:nvSpPr>
          <p:cNvPr id="2200" name="Google Shape;2200;p43"/>
          <p:cNvSpPr/>
          <p:nvPr/>
        </p:nvSpPr>
        <p:spPr>
          <a:xfrm>
            <a:off x="457240" y="1575450"/>
            <a:ext cx="1948800" cy="2952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Theory</a:t>
            </a:r>
            <a:endParaRPr dirty="0">
              <a:solidFill>
                <a:schemeClr val="lt1"/>
              </a:solidFill>
            </a:endParaRPr>
          </a:p>
        </p:txBody>
      </p:sp>
      <p:sp>
        <p:nvSpPr>
          <p:cNvPr id="2203" name="Google Shape;2203;p43"/>
          <p:cNvSpPr/>
          <p:nvPr/>
        </p:nvSpPr>
        <p:spPr>
          <a:xfrm>
            <a:off x="5763139" y="4188304"/>
            <a:ext cx="1948800" cy="2952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Output data</a:t>
            </a:r>
            <a:endParaRPr dirty="0">
              <a:solidFill>
                <a:schemeClr val="lt1"/>
              </a:solidFill>
            </a:endParaRPr>
          </a:p>
        </p:txBody>
      </p:sp>
      <p:cxnSp>
        <p:nvCxnSpPr>
          <p:cNvPr id="2252" name="Google Shape;2252;p43"/>
          <p:cNvCxnSpPr>
            <a:cxnSpLocks/>
            <a:stCxn id="2200" idx="2"/>
          </p:cNvCxnSpPr>
          <p:nvPr/>
        </p:nvCxnSpPr>
        <p:spPr>
          <a:xfrm rot="-5400000" flipH="1">
            <a:off x="1146940" y="2155350"/>
            <a:ext cx="570000" cy="600"/>
          </a:xfrm>
          <a:prstGeom prst="bentConnector3">
            <a:avLst>
              <a:gd name="adj1" fmla="val 49989"/>
            </a:avLst>
          </a:prstGeom>
          <a:noFill/>
          <a:ln w="9525" cap="flat" cmpd="sng">
            <a:solidFill>
              <a:schemeClr val="tx1"/>
            </a:solidFill>
            <a:prstDash val="solid"/>
            <a:round/>
            <a:headEnd type="none" w="med" len="med"/>
            <a:tailEnd type="oval" w="med" len="med"/>
          </a:ln>
        </p:spPr>
      </p:cxnSp>
      <p:cxnSp>
        <p:nvCxnSpPr>
          <p:cNvPr id="2253" name="Google Shape;2253;p43"/>
          <p:cNvCxnSpPr>
            <a:cxnSpLocks/>
            <a:stCxn id="2203" idx="0"/>
          </p:cNvCxnSpPr>
          <p:nvPr/>
        </p:nvCxnSpPr>
        <p:spPr>
          <a:xfrm rot="5400000" flipH="1" flipV="1">
            <a:off x="6448333" y="3899098"/>
            <a:ext cx="578412" cy="1"/>
          </a:xfrm>
          <a:prstGeom prst="bentConnector3">
            <a:avLst>
              <a:gd name="adj1" fmla="val 50000"/>
            </a:avLst>
          </a:prstGeom>
          <a:noFill/>
          <a:ln w="9525" cap="flat" cmpd="sng">
            <a:solidFill>
              <a:schemeClr val="tx1"/>
            </a:solidFill>
            <a:prstDash val="solid"/>
            <a:round/>
            <a:headEnd type="none" w="med" len="med"/>
            <a:tailEnd type="oval" w="med" len="med"/>
          </a:ln>
        </p:spPr>
      </p:cxnSp>
      <p:pic>
        <p:nvPicPr>
          <p:cNvPr id="6" name="Picture 5">
            <a:extLst>
              <a:ext uri="{FF2B5EF4-FFF2-40B4-BE49-F238E27FC236}">
                <a16:creationId xmlns:a16="http://schemas.microsoft.com/office/drawing/2014/main" id="{51C9100F-65A5-04B2-3CB9-116E5B5B9802}"/>
              </a:ext>
            </a:extLst>
          </p:cNvPr>
          <p:cNvPicPr>
            <a:picLocks noChangeAspect="1"/>
          </p:cNvPicPr>
          <p:nvPr/>
        </p:nvPicPr>
        <p:blipFill>
          <a:blip r:embed="rId3"/>
          <a:stretch>
            <a:fillRect/>
          </a:stretch>
        </p:blipFill>
        <p:spPr>
          <a:xfrm>
            <a:off x="4923874" y="2540471"/>
            <a:ext cx="3627327" cy="82839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9"/>
          <p:cNvSpPr/>
          <p:nvPr/>
        </p:nvSpPr>
        <p:spPr>
          <a:xfrm>
            <a:off x="6763600" y="2425750"/>
            <a:ext cx="1203600" cy="120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9"/>
          <p:cNvSpPr/>
          <p:nvPr/>
        </p:nvSpPr>
        <p:spPr>
          <a:xfrm>
            <a:off x="1176800" y="2425750"/>
            <a:ext cx="1203600" cy="120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9"/>
          <p:cNvSpPr txBox="1">
            <a:spLocks noGrp="1"/>
          </p:cNvSpPr>
          <p:nvPr>
            <p:ph type="title"/>
          </p:nvPr>
        </p:nvSpPr>
        <p:spPr>
          <a:xfrm>
            <a:off x="689202" y="293868"/>
            <a:ext cx="7765322" cy="727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Fira Sans Black" panose="020B0A03050000020004" pitchFamily="34" charset="0"/>
              </a:rPr>
              <a:t>Transforming altitude</a:t>
            </a:r>
            <a:endParaRPr dirty="0">
              <a:latin typeface="Fira Sans Black" panose="020B0A03050000020004" pitchFamily="34" charset="0"/>
            </a:endParaRPr>
          </a:p>
        </p:txBody>
      </p:sp>
      <p:grpSp>
        <p:nvGrpSpPr>
          <p:cNvPr id="485" name="Google Shape;485;p19"/>
          <p:cNvGrpSpPr/>
          <p:nvPr/>
        </p:nvGrpSpPr>
        <p:grpSpPr>
          <a:xfrm>
            <a:off x="331076" y="1211750"/>
            <a:ext cx="2924501" cy="1616119"/>
            <a:chOff x="331076" y="1211750"/>
            <a:chExt cx="2924501" cy="1616119"/>
          </a:xfrm>
        </p:grpSpPr>
        <p:sp>
          <p:nvSpPr>
            <p:cNvPr id="486" name="Google Shape;486;p19"/>
            <p:cNvSpPr txBox="1"/>
            <p:nvPr/>
          </p:nvSpPr>
          <p:spPr>
            <a:xfrm>
              <a:off x="331076" y="2496069"/>
              <a:ext cx="2924501"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sz="1800" b="1" dirty="0">
                  <a:latin typeface="Fira Sans Black" panose="020B0A03050000020004" pitchFamily="34" charset="0"/>
                  <a:ea typeface="Fira Sans Extra Condensed"/>
                  <a:cs typeface="Fira Sans Extra Condensed"/>
                  <a:sym typeface="Fira Sans Extra Condensed"/>
                </a:rPr>
                <a:t>A</a:t>
              </a:r>
              <a:r>
                <a:rPr lang="en" sz="1800" b="1" dirty="0">
                  <a:latin typeface="Fira Sans Black" panose="020B0A03050000020004" pitchFamily="34" charset="0"/>
                  <a:ea typeface="Fira Sans Extra Condensed"/>
                  <a:cs typeface="Fira Sans Extra Condensed"/>
                  <a:sym typeface="Fira Sans Extra Condensed"/>
                </a:rPr>
                <a:t>ltitude (Before)</a:t>
              </a:r>
              <a:endParaRPr sz="1800" b="1" dirty="0">
                <a:solidFill>
                  <a:srgbClr val="000000"/>
                </a:solidFill>
                <a:latin typeface="Fira Sans Black" panose="020B0A03050000020004" pitchFamily="34" charset="0"/>
                <a:ea typeface="Fira Sans Extra Condensed"/>
                <a:cs typeface="Fira Sans Extra Condensed"/>
                <a:sym typeface="Fira Sans Extra Condensed"/>
              </a:endParaRPr>
            </a:p>
          </p:txBody>
        </p:sp>
        <p:sp>
          <p:nvSpPr>
            <p:cNvPr id="488" name="Google Shape;488;p19"/>
            <p:cNvSpPr/>
            <p:nvPr/>
          </p:nvSpPr>
          <p:spPr>
            <a:xfrm>
              <a:off x="1386235" y="1211750"/>
              <a:ext cx="784800" cy="78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01</a:t>
              </a:r>
              <a:endParaRPr sz="1800" b="1">
                <a:solidFill>
                  <a:schemeClr val="lt1"/>
                </a:solidFill>
                <a:latin typeface="Fira Sans Extra Condensed"/>
                <a:ea typeface="Fira Sans Extra Condensed"/>
                <a:cs typeface="Fira Sans Extra Condensed"/>
                <a:sym typeface="Fira Sans Extra Condensed"/>
              </a:endParaRPr>
            </a:p>
          </p:txBody>
        </p:sp>
      </p:grpSp>
      <p:grpSp>
        <p:nvGrpSpPr>
          <p:cNvPr id="489" name="Google Shape;489;p19"/>
          <p:cNvGrpSpPr/>
          <p:nvPr/>
        </p:nvGrpSpPr>
        <p:grpSpPr>
          <a:xfrm>
            <a:off x="5809593" y="1211750"/>
            <a:ext cx="2924495" cy="1612550"/>
            <a:chOff x="5809593" y="1211750"/>
            <a:chExt cx="2924495" cy="1612550"/>
          </a:xfrm>
        </p:grpSpPr>
        <p:sp>
          <p:nvSpPr>
            <p:cNvPr id="490" name="Google Shape;490;p19"/>
            <p:cNvSpPr txBox="1"/>
            <p:nvPr/>
          </p:nvSpPr>
          <p:spPr>
            <a:xfrm>
              <a:off x="5809593" y="2492500"/>
              <a:ext cx="2924495"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sz="1800" b="1" dirty="0">
                  <a:latin typeface="Fira Sans Black" panose="020B0A03050000020004" pitchFamily="34" charset="0"/>
                  <a:ea typeface="Fira Sans Extra Condensed"/>
                  <a:cs typeface="Fira Sans Extra Condensed"/>
                  <a:sym typeface="Fira Sans Extra Condensed"/>
                </a:rPr>
                <a:t>A</a:t>
              </a:r>
              <a:r>
                <a:rPr lang="en" sz="1800" b="1" dirty="0">
                  <a:latin typeface="Fira Sans Black" panose="020B0A03050000020004" pitchFamily="34" charset="0"/>
                  <a:ea typeface="Fira Sans Extra Condensed"/>
                  <a:cs typeface="Fira Sans Extra Condensed"/>
                  <a:sym typeface="Fira Sans Extra Condensed"/>
                </a:rPr>
                <a:t>ltitude (After)</a:t>
              </a:r>
              <a:endParaRPr sz="1800" b="1" dirty="0">
                <a:solidFill>
                  <a:srgbClr val="000000"/>
                </a:solidFill>
                <a:latin typeface="Fira Sans Black" panose="020B0A03050000020004" pitchFamily="34" charset="0"/>
                <a:ea typeface="Fira Sans Extra Condensed"/>
                <a:cs typeface="Fira Sans Extra Condensed"/>
                <a:sym typeface="Fira Sans Extra Condensed"/>
              </a:endParaRPr>
            </a:p>
          </p:txBody>
        </p:sp>
        <p:sp>
          <p:nvSpPr>
            <p:cNvPr id="492" name="Google Shape;492;p19"/>
            <p:cNvSpPr/>
            <p:nvPr/>
          </p:nvSpPr>
          <p:spPr>
            <a:xfrm>
              <a:off x="6972985" y="1211750"/>
              <a:ext cx="784800" cy="784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02</a:t>
              </a:r>
              <a:endParaRPr sz="1800" b="1">
                <a:solidFill>
                  <a:schemeClr val="lt1"/>
                </a:solidFill>
                <a:latin typeface="Fira Sans Extra Condensed"/>
                <a:ea typeface="Fira Sans Extra Condensed"/>
                <a:cs typeface="Fira Sans Extra Condensed"/>
                <a:sym typeface="Fira Sans Extra Condensed"/>
              </a:endParaRPr>
            </a:p>
          </p:txBody>
        </p:sp>
      </p:grpSp>
      <p:cxnSp>
        <p:nvCxnSpPr>
          <p:cNvPr id="515" name="Google Shape;515;p19"/>
          <p:cNvCxnSpPr>
            <a:cxnSpLocks/>
            <a:stCxn id="488" idx="6"/>
          </p:cNvCxnSpPr>
          <p:nvPr/>
        </p:nvCxnSpPr>
        <p:spPr>
          <a:xfrm>
            <a:off x="2171035" y="1604150"/>
            <a:ext cx="1345316" cy="16173"/>
          </a:xfrm>
          <a:prstGeom prst="straightConnector1">
            <a:avLst/>
          </a:prstGeom>
          <a:noFill/>
          <a:ln w="9525" cap="flat" cmpd="sng">
            <a:solidFill>
              <a:schemeClr val="tx1"/>
            </a:solidFill>
            <a:prstDash val="solid"/>
            <a:round/>
            <a:headEnd type="none" w="med" len="med"/>
            <a:tailEnd type="oval" w="med" len="med"/>
          </a:ln>
        </p:spPr>
      </p:cxnSp>
      <p:cxnSp>
        <p:nvCxnSpPr>
          <p:cNvPr id="516" name="Google Shape;516;p19"/>
          <p:cNvCxnSpPr>
            <a:cxnSpLocks/>
            <a:stCxn id="492" idx="2"/>
          </p:cNvCxnSpPr>
          <p:nvPr/>
        </p:nvCxnSpPr>
        <p:spPr>
          <a:xfrm flipH="1">
            <a:off x="5472307" y="1604150"/>
            <a:ext cx="1500678" cy="0"/>
          </a:xfrm>
          <a:prstGeom prst="straightConnector1">
            <a:avLst/>
          </a:prstGeom>
          <a:noFill/>
          <a:ln w="9525" cap="flat" cmpd="sng">
            <a:solidFill>
              <a:schemeClr val="tx1"/>
            </a:solidFill>
            <a:prstDash val="solid"/>
            <a:round/>
            <a:headEnd type="none" w="med" len="med"/>
            <a:tailEnd type="oval" w="med" len="med"/>
          </a:ln>
        </p:spPr>
      </p:cxnSp>
      <p:cxnSp>
        <p:nvCxnSpPr>
          <p:cNvPr id="517" name="Google Shape;517;p19"/>
          <p:cNvCxnSpPr>
            <a:stCxn id="488" idx="4"/>
            <a:endCxn id="451" idx="0"/>
          </p:cNvCxnSpPr>
          <p:nvPr/>
        </p:nvCxnSpPr>
        <p:spPr>
          <a:xfrm>
            <a:off x="1778635" y="1996550"/>
            <a:ext cx="0" cy="429300"/>
          </a:xfrm>
          <a:prstGeom prst="straightConnector1">
            <a:avLst/>
          </a:prstGeom>
          <a:noFill/>
          <a:ln w="9525" cap="flat" cmpd="sng">
            <a:solidFill>
              <a:schemeClr val="tx1"/>
            </a:solidFill>
            <a:prstDash val="solid"/>
            <a:round/>
            <a:headEnd type="none" w="med" len="med"/>
            <a:tailEnd type="oval" w="med" len="med"/>
          </a:ln>
        </p:spPr>
      </p:cxnSp>
      <p:cxnSp>
        <p:nvCxnSpPr>
          <p:cNvPr id="519" name="Google Shape;519;p19"/>
          <p:cNvCxnSpPr>
            <a:stCxn id="492" idx="4"/>
            <a:endCxn id="450" idx="0"/>
          </p:cNvCxnSpPr>
          <p:nvPr/>
        </p:nvCxnSpPr>
        <p:spPr>
          <a:xfrm>
            <a:off x="7365385" y="1996550"/>
            <a:ext cx="0" cy="429300"/>
          </a:xfrm>
          <a:prstGeom prst="straightConnector1">
            <a:avLst/>
          </a:prstGeom>
          <a:noFill/>
          <a:ln w="9525" cap="flat" cmpd="sng">
            <a:solidFill>
              <a:schemeClr val="tx1"/>
            </a:solidFill>
            <a:prstDash val="solid"/>
            <a:round/>
            <a:headEnd type="none" w="med" len="med"/>
            <a:tailEnd type="oval" w="med" len="med"/>
          </a:ln>
        </p:spPr>
      </p:cxnSp>
      <p:sp>
        <p:nvSpPr>
          <p:cNvPr id="13" name="TextBox 12">
            <a:extLst>
              <a:ext uri="{FF2B5EF4-FFF2-40B4-BE49-F238E27FC236}">
                <a16:creationId xmlns:a16="http://schemas.microsoft.com/office/drawing/2014/main" id="{8B134EE3-B14B-B1A2-4257-14F059511A69}"/>
              </a:ext>
            </a:extLst>
          </p:cNvPr>
          <p:cNvSpPr txBox="1"/>
          <p:nvPr/>
        </p:nvSpPr>
        <p:spPr>
          <a:xfrm>
            <a:off x="3572494" y="1358713"/>
            <a:ext cx="1843669" cy="523220"/>
          </a:xfrm>
          <a:prstGeom prst="rect">
            <a:avLst/>
          </a:prstGeom>
          <a:solidFill>
            <a:schemeClr val="accent4"/>
          </a:solidFill>
        </p:spPr>
        <p:txBody>
          <a:bodyPr wrap="square" rtlCol="0">
            <a:spAutoFit/>
          </a:bodyPr>
          <a:lstStyle/>
          <a:p>
            <a:pPr algn="ctr"/>
            <a:r>
              <a:rPr lang="en-SG" dirty="0">
                <a:ln w="0"/>
                <a:solidFill>
                  <a:schemeClr val="tx1"/>
                </a:solidFill>
                <a:effectLst>
                  <a:outerShdw blurRad="38100" dist="19050" dir="2700000" algn="tl" rotWithShape="0">
                    <a:schemeClr val="dk1">
                      <a:alpha val="40000"/>
                    </a:schemeClr>
                  </a:outerShdw>
                </a:effectLst>
              </a:rPr>
              <a:t>Yeo-Johnson Transformation</a:t>
            </a:r>
          </a:p>
        </p:txBody>
      </p:sp>
      <p:cxnSp>
        <p:nvCxnSpPr>
          <p:cNvPr id="17" name="Straight Arrow Connector 16">
            <a:extLst>
              <a:ext uri="{FF2B5EF4-FFF2-40B4-BE49-F238E27FC236}">
                <a16:creationId xmlns:a16="http://schemas.microsoft.com/office/drawing/2014/main" id="{D899D824-4EC1-77D4-6B57-00C5FD19EF66}"/>
              </a:ext>
            </a:extLst>
          </p:cNvPr>
          <p:cNvCxnSpPr>
            <a:cxnSpLocks/>
          </p:cNvCxnSpPr>
          <p:nvPr/>
        </p:nvCxnSpPr>
        <p:spPr>
          <a:xfrm>
            <a:off x="3818417" y="3471028"/>
            <a:ext cx="1351822"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AB0BB35B-CFFC-D826-4156-8CC837CA7421}"/>
              </a:ext>
            </a:extLst>
          </p:cNvPr>
          <p:cNvPicPr>
            <a:picLocks noChangeAspect="1"/>
          </p:cNvPicPr>
          <p:nvPr/>
        </p:nvPicPr>
        <p:blipFill>
          <a:blip r:embed="rId3"/>
          <a:stretch>
            <a:fillRect/>
          </a:stretch>
        </p:blipFill>
        <p:spPr>
          <a:xfrm>
            <a:off x="57012" y="2877250"/>
            <a:ext cx="3572768" cy="1187325"/>
          </a:xfrm>
          <a:prstGeom prst="rect">
            <a:avLst/>
          </a:prstGeom>
          <a:ln w="19050">
            <a:solidFill>
              <a:schemeClr val="accent2"/>
            </a:solidFill>
          </a:ln>
        </p:spPr>
      </p:pic>
      <p:pic>
        <p:nvPicPr>
          <p:cNvPr id="8" name="Picture 7">
            <a:extLst>
              <a:ext uri="{FF2B5EF4-FFF2-40B4-BE49-F238E27FC236}">
                <a16:creationId xmlns:a16="http://schemas.microsoft.com/office/drawing/2014/main" id="{E3B6F3E3-D522-2E50-D6A7-F666E6B3AB8D}"/>
              </a:ext>
            </a:extLst>
          </p:cNvPr>
          <p:cNvPicPr>
            <a:picLocks noChangeAspect="1"/>
          </p:cNvPicPr>
          <p:nvPr/>
        </p:nvPicPr>
        <p:blipFill>
          <a:blip r:embed="rId4"/>
          <a:stretch>
            <a:fillRect/>
          </a:stretch>
        </p:blipFill>
        <p:spPr>
          <a:xfrm>
            <a:off x="5290660" y="2827869"/>
            <a:ext cx="3796328" cy="1233995"/>
          </a:xfrm>
          <a:prstGeom prst="rect">
            <a:avLst/>
          </a:prstGeom>
          <a:ln w="19050">
            <a:solidFill>
              <a:schemeClr val="accent2"/>
            </a:solidFill>
          </a:ln>
        </p:spPr>
      </p:pic>
    </p:spTree>
    <p:extLst>
      <p:ext uri="{BB962C8B-B14F-4D97-AF65-F5344CB8AC3E}">
        <p14:creationId xmlns:p14="http://schemas.microsoft.com/office/powerpoint/2010/main" val="1645236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54ED9-7417-E540-8772-2D78F7A8D617}"/>
              </a:ext>
            </a:extLst>
          </p:cNvPr>
          <p:cNvSpPr>
            <a:spLocks noGrp="1"/>
          </p:cNvSpPr>
          <p:nvPr>
            <p:ph type="title"/>
          </p:nvPr>
        </p:nvSpPr>
        <p:spPr>
          <a:xfrm>
            <a:off x="457200" y="270226"/>
            <a:ext cx="8229600" cy="371400"/>
          </a:xfrm>
        </p:spPr>
        <p:txBody>
          <a:bodyPr>
            <a:normAutofit fontScale="90000"/>
          </a:bodyPr>
          <a:lstStyle/>
          <a:p>
            <a:r>
              <a:rPr lang="en-SG" dirty="0"/>
              <a:t>Dealing with Outliers</a:t>
            </a:r>
          </a:p>
        </p:txBody>
      </p:sp>
      <p:sp>
        <p:nvSpPr>
          <p:cNvPr id="5" name="TextBox 4">
            <a:extLst>
              <a:ext uri="{FF2B5EF4-FFF2-40B4-BE49-F238E27FC236}">
                <a16:creationId xmlns:a16="http://schemas.microsoft.com/office/drawing/2014/main" id="{45B42960-8BEE-6294-7117-43D6231347A8}"/>
              </a:ext>
            </a:extLst>
          </p:cNvPr>
          <p:cNvSpPr txBox="1"/>
          <p:nvPr/>
        </p:nvSpPr>
        <p:spPr>
          <a:xfrm>
            <a:off x="3577818" y="1273467"/>
            <a:ext cx="2018563" cy="369332"/>
          </a:xfrm>
          <a:prstGeom prst="rect">
            <a:avLst/>
          </a:prstGeom>
          <a:solidFill>
            <a:schemeClr val="accent4"/>
          </a:solidFill>
        </p:spPr>
        <p:txBody>
          <a:bodyPr wrap="square" rtlCol="0">
            <a:spAutoFit/>
          </a:bodyPr>
          <a:lstStyle/>
          <a:p>
            <a:pPr algn="ctr"/>
            <a:r>
              <a:rPr lang="en-SG" dirty="0">
                <a:latin typeface="Fira Sans Black" panose="020B0A03050000020004" pitchFamily="34" charset="0"/>
              </a:rPr>
              <a:t>Capping</a:t>
            </a:r>
          </a:p>
        </p:txBody>
      </p:sp>
      <p:cxnSp>
        <p:nvCxnSpPr>
          <p:cNvPr id="8" name="Google Shape;517;p19">
            <a:extLst>
              <a:ext uri="{FF2B5EF4-FFF2-40B4-BE49-F238E27FC236}">
                <a16:creationId xmlns:a16="http://schemas.microsoft.com/office/drawing/2014/main" id="{268C31D2-2DA9-97A3-312D-0FF2E4244235}"/>
              </a:ext>
            </a:extLst>
          </p:cNvPr>
          <p:cNvCxnSpPr>
            <a:cxnSpLocks/>
          </p:cNvCxnSpPr>
          <p:nvPr/>
        </p:nvCxnSpPr>
        <p:spPr>
          <a:xfrm>
            <a:off x="1793503" y="1427356"/>
            <a:ext cx="0" cy="619352"/>
          </a:xfrm>
          <a:prstGeom prst="straightConnector1">
            <a:avLst/>
          </a:prstGeom>
          <a:noFill/>
          <a:ln w="9525" cap="flat" cmpd="sng">
            <a:solidFill>
              <a:schemeClr val="tx1"/>
            </a:solidFill>
            <a:prstDash val="solid"/>
            <a:round/>
            <a:headEnd type="none" w="med" len="med"/>
            <a:tailEnd type="oval" w="med" len="med"/>
          </a:ln>
        </p:spPr>
      </p:cxnSp>
      <p:cxnSp>
        <p:nvCxnSpPr>
          <p:cNvPr id="10" name="Google Shape;515;p19">
            <a:extLst>
              <a:ext uri="{FF2B5EF4-FFF2-40B4-BE49-F238E27FC236}">
                <a16:creationId xmlns:a16="http://schemas.microsoft.com/office/drawing/2014/main" id="{328D517F-7707-9058-5834-402E89CE60DA}"/>
              </a:ext>
            </a:extLst>
          </p:cNvPr>
          <p:cNvCxnSpPr>
            <a:cxnSpLocks/>
          </p:cNvCxnSpPr>
          <p:nvPr/>
        </p:nvCxnSpPr>
        <p:spPr>
          <a:xfrm>
            <a:off x="1793503" y="1427356"/>
            <a:ext cx="1784315" cy="0"/>
          </a:xfrm>
          <a:prstGeom prst="straightConnector1">
            <a:avLst/>
          </a:prstGeom>
          <a:noFill/>
          <a:ln w="9525" cap="flat" cmpd="sng">
            <a:solidFill>
              <a:schemeClr val="tx1"/>
            </a:solidFill>
            <a:prstDash val="solid"/>
            <a:round/>
            <a:headEnd type="none" w="med" len="med"/>
            <a:tailEnd type="oval" w="med" len="med"/>
          </a:ln>
        </p:spPr>
      </p:cxnSp>
      <p:cxnSp>
        <p:nvCxnSpPr>
          <p:cNvPr id="11" name="Google Shape;516;p19">
            <a:extLst>
              <a:ext uri="{FF2B5EF4-FFF2-40B4-BE49-F238E27FC236}">
                <a16:creationId xmlns:a16="http://schemas.microsoft.com/office/drawing/2014/main" id="{EAF9A66F-7994-A5AC-D0E1-8FF60423F92B}"/>
              </a:ext>
            </a:extLst>
          </p:cNvPr>
          <p:cNvCxnSpPr>
            <a:cxnSpLocks/>
          </p:cNvCxnSpPr>
          <p:nvPr/>
        </p:nvCxnSpPr>
        <p:spPr>
          <a:xfrm flipH="1">
            <a:off x="5596381" y="1427356"/>
            <a:ext cx="1689082" cy="0"/>
          </a:xfrm>
          <a:prstGeom prst="straightConnector1">
            <a:avLst/>
          </a:prstGeom>
          <a:noFill/>
          <a:ln w="9525" cap="flat" cmpd="sng">
            <a:solidFill>
              <a:schemeClr val="tx1"/>
            </a:solidFill>
            <a:prstDash val="solid"/>
            <a:round/>
            <a:headEnd type="none" w="med" len="med"/>
            <a:tailEnd type="oval" w="med" len="med"/>
          </a:ln>
        </p:spPr>
      </p:cxnSp>
      <p:cxnSp>
        <p:nvCxnSpPr>
          <p:cNvPr id="13" name="Google Shape;519;p19">
            <a:extLst>
              <a:ext uri="{FF2B5EF4-FFF2-40B4-BE49-F238E27FC236}">
                <a16:creationId xmlns:a16="http://schemas.microsoft.com/office/drawing/2014/main" id="{933C3557-1229-562D-A15E-099BCCE73703}"/>
              </a:ext>
            </a:extLst>
          </p:cNvPr>
          <p:cNvCxnSpPr>
            <a:cxnSpLocks/>
          </p:cNvCxnSpPr>
          <p:nvPr/>
        </p:nvCxnSpPr>
        <p:spPr>
          <a:xfrm>
            <a:off x="7285463" y="1427356"/>
            <a:ext cx="0" cy="619352"/>
          </a:xfrm>
          <a:prstGeom prst="straightConnector1">
            <a:avLst/>
          </a:prstGeom>
          <a:noFill/>
          <a:ln w="9525" cap="flat" cmpd="sng">
            <a:solidFill>
              <a:schemeClr val="tx1"/>
            </a:solidFill>
            <a:prstDash val="solid"/>
            <a:round/>
            <a:headEnd type="none" w="med" len="med"/>
            <a:tailEnd type="oval" w="med" len="med"/>
          </a:ln>
        </p:spPr>
      </p:cxnSp>
      <p:sp>
        <p:nvSpPr>
          <p:cNvPr id="3" name="TextBox 2">
            <a:extLst>
              <a:ext uri="{FF2B5EF4-FFF2-40B4-BE49-F238E27FC236}">
                <a16:creationId xmlns:a16="http://schemas.microsoft.com/office/drawing/2014/main" id="{B639E608-C93D-59BF-E38D-D84854915107}"/>
              </a:ext>
            </a:extLst>
          </p:cNvPr>
          <p:cNvSpPr txBox="1"/>
          <p:nvPr/>
        </p:nvSpPr>
        <p:spPr>
          <a:xfrm>
            <a:off x="2103743" y="1119578"/>
            <a:ext cx="1474076" cy="307777"/>
          </a:xfrm>
          <a:prstGeom prst="rect">
            <a:avLst/>
          </a:prstGeom>
          <a:noFill/>
        </p:spPr>
        <p:txBody>
          <a:bodyPr wrap="square" rtlCol="0">
            <a:spAutoFit/>
          </a:bodyPr>
          <a:lstStyle/>
          <a:p>
            <a:pPr algn="ctr"/>
            <a:r>
              <a:rPr lang="en-SG" b="1" dirty="0"/>
              <a:t>Before</a:t>
            </a:r>
          </a:p>
        </p:txBody>
      </p:sp>
      <p:sp>
        <p:nvSpPr>
          <p:cNvPr id="7" name="TextBox 6">
            <a:extLst>
              <a:ext uri="{FF2B5EF4-FFF2-40B4-BE49-F238E27FC236}">
                <a16:creationId xmlns:a16="http://schemas.microsoft.com/office/drawing/2014/main" id="{4D42E457-9B29-0A2F-D01B-7D2E713D87A3}"/>
              </a:ext>
            </a:extLst>
          </p:cNvPr>
          <p:cNvSpPr txBox="1"/>
          <p:nvPr/>
        </p:nvSpPr>
        <p:spPr>
          <a:xfrm>
            <a:off x="5539141" y="1111468"/>
            <a:ext cx="1474076" cy="307777"/>
          </a:xfrm>
          <a:prstGeom prst="rect">
            <a:avLst/>
          </a:prstGeom>
          <a:noFill/>
        </p:spPr>
        <p:txBody>
          <a:bodyPr wrap="square" rtlCol="0">
            <a:spAutoFit/>
          </a:bodyPr>
          <a:lstStyle/>
          <a:p>
            <a:pPr algn="ctr"/>
            <a:r>
              <a:rPr lang="en-SG" b="1" dirty="0"/>
              <a:t>After</a:t>
            </a:r>
          </a:p>
        </p:txBody>
      </p:sp>
      <p:pic>
        <p:nvPicPr>
          <p:cNvPr id="15" name="Picture 14">
            <a:extLst>
              <a:ext uri="{FF2B5EF4-FFF2-40B4-BE49-F238E27FC236}">
                <a16:creationId xmlns:a16="http://schemas.microsoft.com/office/drawing/2014/main" id="{68A8111E-77D4-8F48-82F2-3560D99D7D42}"/>
              </a:ext>
            </a:extLst>
          </p:cNvPr>
          <p:cNvPicPr>
            <a:picLocks noChangeAspect="1"/>
          </p:cNvPicPr>
          <p:nvPr/>
        </p:nvPicPr>
        <p:blipFill>
          <a:blip r:embed="rId3"/>
          <a:stretch>
            <a:fillRect/>
          </a:stretch>
        </p:blipFill>
        <p:spPr>
          <a:xfrm>
            <a:off x="108131" y="2145229"/>
            <a:ext cx="3768975" cy="1088618"/>
          </a:xfrm>
          <a:prstGeom prst="rect">
            <a:avLst/>
          </a:prstGeom>
          <a:ln w="19050">
            <a:solidFill>
              <a:schemeClr val="accent2"/>
            </a:solidFill>
          </a:ln>
        </p:spPr>
      </p:pic>
      <p:pic>
        <p:nvPicPr>
          <p:cNvPr id="17" name="Picture 16">
            <a:extLst>
              <a:ext uri="{FF2B5EF4-FFF2-40B4-BE49-F238E27FC236}">
                <a16:creationId xmlns:a16="http://schemas.microsoft.com/office/drawing/2014/main" id="{2760C130-37C6-27D6-341C-94F1801F5965}"/>
              </a:ext>
            </a:extLst>
          </p:cNvPr>
          <p:cNvPicPr>
            <a:picLocks noChangeAspect="1"/>
          </p:cNvPicPr>
          <p:nvPr/>
        </p:nvPicPr>
        <p:blipFill>
          <a:blip r:embed="rId4"/>
          <a:stretch>
            <a:fillRect/>
          </a:stretch>
        </p:blipFill>
        <p:spPr>
          <a:xfrm>
            <a:off x="5266892" y="2151576"/>
            <a:ext cx="3768975" cy="1082269"/>
          </a:xfrm>
          <a:prstGeom prst="rect">
            <a:avLst/>
          </a:prstGeom>
          <a:ln w="19050">
            <a:solidFill>
              <a:schemeClr val="accent2"/>
            </a:solidFill>
          </a:ln>
        </p:spPr>
      </p:pic>
    </p:spTree>
    <p:extLst>
      <p:ext uri="{BB962C8B-B14F-4D97-AF65-F5344CB8AC3E}">
        <p14:creationId xmlns:p14="http://schemas.microsoft.com/office/powerpoint/2010/main" val="18494568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7C63F-CD75-0025-C995-B511A57A88EA}"/>
              </a:ext>
            </a:extLst>
          </p:cNvPr>
          <p:cNvSpPr>
            <a:spLocks noGrp="1"/>
          </p:cNvSpPr>
          <p:nvPr>
            <p:ph type="title"/>
          </p:nvPr>
        </p:nvSpPr>
        <p:spPr>
          <a:xfrm>
            <a:off x="689339" y="88362"/>
            <a:ext cx="7765322" cy="563645"/>
          </a:xfrm>
        </p:spPr>
        <p:txBody>
          <a:bodyPr>
            <a:normAutofit/>
          </a:bodyPr>
          <a:lstStyle/>
          <a:p>
            <a:r>
              <a:rPr lang="en-SG" dirty="0"/>
              <a:t>Binning</a:t>
            </a:r>
          </a:p>
        </p:txBody>
      </p:sp>
      <p:sp>
        <p:nvSpPr>
          <p:cNvPr id="6" name="TextBox 5">
            <a:extLst>
              <a:ext uri="{FF2B5EF4-FFF2-40B4-BE49-F238E27FC236}">
                <a16:creationId xmlns:a16="http://schemas.microsoft.com/office/drawing/2014/main" id="{8BFB5FAA-D55D-D0E9-4F02-B0507770A423}"/>
              </a:ext>
            </a:extLst>
          </p:cNvPr>
          <p:cNvSpPr txBox="1"/>
          <p:nvPr/>
        </p:nvSpPr>
        <p:spPr>
          <a:xfrm>
            <a:off x="3085171" y="794761"/>
            <a:ext cx="2973658" cy="312234"/>
          </a:xfrm>
          <a:prstGeom prst="rect">
            <a:avLst/>
          </a:prstGeom>
          <a:noFill/>
        </p:spPr>
        <p:txBody>
          <a:bodyPr wrap="square" rtlCol="0">
            <a:spAutoFit/>
          </a:bodyPr>
          <a:lstStyle/>
          <a:p>
            <a:pPr algn="ctr"/>
            <a:r>
              <a:rPr lang="en-SG" dirty="0">
                <a:latin typeface="Fira Sans Black" panose="020B0A03050000020004" pitchFamily="34" charset="0"/>
              </a:rPr>
              <a:t>Equal-Frequency Discretization</a:t>
            </a:r>
          </a:p>
        </p:txBody>
      </p:sp>
      <p:pic>
        <p:nvPicPr>
          <p:cNvPr id="10" name="Picture 9">
            <a:extLst>
              <a:ext uri="{FF2B5EF4-FFF2-40B4-BE49-F238E27FC236}">
                <a16:creationId xmlns:a16="http://schemas.microsoft.com/office/drawing/2014/main" id="{A9847820-4EF9-8795-8E32-587F8CE27574}"/>
              </a:ext>
            </a:extLst>
          </p:cNvPr>
          <p:cNvPicPr>
            <a:picLocks noChangeAspect="1"/>
          </p:cNvPicPr>
          <p:nvPr/>
        </p:nvPicPr>
        <p:blipFill>
          <a:blip r:embed="rId3"/>
          <a:stretch>
            <a:fillRect/>
          </a:stretch>
        </p:blipFill>
        <p:spPr>
          <a:xfrm>
            <a:off x="689339" y="1819653"/>
            <a:ext cx="1701538" cy="1165640"/>
          </a:xfrm>
          <a:prstGeom prst="rect">
            <a:avLst/>
          </a:prstGeom>
        </p:spPr>
      </p:pic>
      <p:pic>
        <p:nvPicPr>
          <p:cNvPr id="12" name="Picture 11">
            <a:extLst>
              <a:ext uri="{FF2B5EF4-FFF2-40B4-BE49-F238E27FC236}">
                <a16:creationId xmlns:a16="http://schemas.microsoft.com/office/drawing/2014/main" id="{83162462-C547-4346-8480-BDD138F451F0}"/>
              </a:ext>
            </a:extLst>
          </p:cNvPr>
          <p:cNvPicPr>
            <a:picLocks noChangeAspect="1"/>
          </p:cNvPicPr>
          <p:nvPr/>
        </p:nvPicPr>
        <p:blipFill>
          <a:blip r:embed="rId4"/>
          <a:stretch>
            <a:fillRect/>
          </a:stretch>
        </p:blipFill>
        <p:spPr>
          <a:xfrm>
            <a:off x="3721231" y="1819653"/>
            <a:ext cx="1701538" cy="1165640"/>
          </a:xfrm>
          <a:prstGeom prst="rect">
            <a:avLst/>
          </a:prstGeom>
        </p:spPr>
      </p:pic>
      <p:sp>
        <p:nvSpPr>
          <p:cNvPr id="13" name="TextBox 12">
            <a:extLst>
              <a:ext uri="{FF2B5EF4-FFF2-40B4-BE49-F238E27FC236}">
                <a16:creationId xmlns:a16="http://schemas.microsoft.com/office/drawing/2014/main" id="{DE1602B7-2A6C-AF8C-28A7-1FE1DACA7CD8}"/>
              </a:ext>
            </a:extLst>
          </p:cNvPr>
          <p:cNvSpPr txBox="1"/>
          <p:nvPr/>
        </p:nvSpPr>
        <p:spPr>
          <a:xfrm>
            <a:off x="1132371" y="1421616"/>
            <a:ext cx="842900" cy="338554"/>
          </a:xfrm>
          <a:prstGeom prst="rect">
            <a:avLst/>
          </a:prstGeom>
          <a:noFill/>
        </p:spPr>
        <p:txBody>
          <a:bodyPr wrap="square" rtlCol="0">
            <a:spAutoFit/>
          </a:bodyPr>
          <a:lstStyle/>
          <a:p>
            <a:r>
              <a:rPr lang="en-SG" sz="1600" dirty="0"/>
              <a:t>altitude</a:t>
            </a:r>
          </a:p>
        </p:txBody>
      </p:sp>
      <p:sp>
        <p:nvSpPr>
          <p:cNvPr id="14" name="TextBox 13">
            <a:extLst>
              <a:ext uri="{FF2B5EF4-FFF2-40B4-BE49-F238E27FC236}">
                <a16:creationId xmlns:a16="http://schemas.microsoft.com/office/drawing/2014/main" id="{26B31017-A003-0714-E476-10CEC21FEB0D}"/>
              </a:ext>
            </a:extLst>
          </p:cNvPr>
          <p:cNvSpPr txBox="1"/>
          <p:nvPr/>
        </p:nvSpPr>
        <p:spPr>
          <a:xfrm>
            <a:off x="3549480" y="1440749"/>
            <a:ext cx="2299483" cy="338554"/>
          </a:xfrm>
          <a:prstGeom prst="rect">
            <a:avLst/>
          </a:prstGeom>
          <a:noFill/>
        </p:spPr>
        <p:txBody>
          <a:bodyPr wrap="square" rtlCol="0">
            <a:spAutoFit/>
          </a:bodyPr>
          <a:lstStyle/>
          <a:p>
            <a:r>
              <a:rPr lang="en-SG" sz="1600" dirty="0" err="1"/>
              <a:t>Driver_finish_percent</a:t>
            </a:r>
            <a:endParaRPr lang="en-SG" sz="1600" dirty="0"/>
          </a:p>
        </p:txBody>
      </p:sp>
      <p:pic>
        <p:nvPicPr>
          <p:cNvPr id="16" name="Picture 15">
            <a:extLst>
              <a:ext uri="{FF2B5EF4-FFF2-40B4-BE49-F238E27FC236}">
                <a16:creationId xmlns:a16="http://schemas.microsoft.com/office/drawing/2014/main" id="{A245B864-06F6-5732-2985-4A3E08AA167D}"/>
              </a:ext>
            </a:extLst>
          </p:cNvPr>
          <p:cNvPicPr>
            <a:picLocks noChangeAspect="1"/>
          </p:cNvPicPr>
          <p:nvPr/>
        </p:nvPicPr>
        <p:blipFill>
          <a:blip r:embed="rId5"/>
          <a:stretch>
            <a:fillRect/>
          </a:stretch>
        </p:blipFill>
        <p:spPr>
          <a:xfrm>
            <a:off x="6735432" y="1793134"/>
            <a:ext cx="1740249" cy="1192159"/>
          </a:xfrm>
          <a:prstGeom prst="rect">
            <a:avLst/>
          </a:prstGeom>
        </p:spPr>
      </p:pic>
      <p:pic>
        <p:nvPicPr>
          <p:cNvPr id="18" name="Picture 17">
            <a:extLst>
              <a:ext uri="{FF2B5EF4-FFF2-40B4-BE49-F238E27FC236}">
                <a16:creationId xmlns:a16="http://schemas.microsoft.com/office/drawing/2014/main" id="{7B21523D-F1C7-E42B-1286-A06EBC950DF3}"/>
              </a:ext>
            </a:extLst>
          </p:cNvPr>
          <p:cNvPicPr>
            <a:picLocks noChangeAspect="1"/>
          </p:cNvPicPr>
          <p:nvPr/>
        </p:nvPicPr>
        <p:blipFill>
          <a:blip r:embed="rId6"/>
          <a:stretch>
            <a:fillRect/>
          </a:stretch>
        </p:blipFill>
        <p:spPr>
          <a:xfrm>
            <a:off x="2234402" y="3657601"/>
            <a:ext cx="1701537" cy="1165640"/>
          </a:xfrm>
          <a:prstGeom prst="rect">
            <a:avLst/>
          </a:prstGeom>
        </p:spPr>
      </p:pic>
      <p:sp>
        <p:nvSpPr>
          <p:cNvPr id="19" name="TextBox 18">
            <a:extLst>
              <a:ext uri="{FF2B5EF4-FFF2-40B4-BE49-F238E27FC236}">
                <a16:creationId xmlns:a16="http://schemas.microsoft.com/office/drawing/2014/main" id="{C653CFE4-B9D4-6454-FCC4-266227D5D7C4}"/>
              </a:ext>
            </a:extLst>
          </p:cNvPr>
          <p:cNvSpPr txBox="1"/>
          <p:nvPr/>
        </p:nvSpPr>
        <p:spPr>
          <a:xfrm>
            <a:off x="6265626" y="1444612"/>
            <a:ext cx="2679863" cy="338554"/>
          </a:xfrm>
          <a:prstGeom prst="rect">
            <a:avLst/>
          </a:prstGeom>
          <a:noFill/>
        </p:spPr>
        <p:txBody>
          <a:bodyPr wrap="square" rtlCol="0">
            <a:spAutoFit/>
          </a:bodyPr>
          <a:lstStyle/>
          <a:p>
            <a:r>
              <a:rPr lang="en-SG" sz="1600" dirty="0" err="1"/>
              <a:t>constructor_finish_percent</a:t>
            </a:r>
            <a:endParaRPr lang="en-SG" sz="1600" dirty="0"/>
          </a:p>
        </p:txBody>
      </p:sp>
      <p:sp>
        <p:nvSpPr>
          <p:cNvPr id="20" name="TextBox 19">
            <a:extLst>
              <a:ext uri="{FF2B5EF4-FFF2-40B4-BE49-F238E27FC236}">
                <a16:creationId xmlns:a16="http://schemas.microsoft.com/office/drawing/2014/main" id="{DCA01087-D7B7-4384-B65E-61C11139FC73}"/>
              </a:ext>
            </a:extLst>
          </p:cNvPr>
          <p:cNvSpPr txBox="1"/>
          <p:nvPr/>
        </p:nvSpPr>
        <p:spPr>
          <a:xfrm>
            <a:off x="1975272" y="3319047"/>
            <a:ext cx="2404026" cy="338554"/>
          </a:xfrm>
          <a:prstGeom prst="rect">
            <a:avLst/>
          </a:prstGeom>
          <a:noFill/>
        </p:spPr>
        <p:txBody>
          <a:bodyPr wrap="square" rtlCol="0">
            <a:spAutoFit/>
          </a:bodyPr>
          <a:lstStyle/>
          <a:p>
            <a:r>
              <a:rPr lang="en-SG" sz="1600" dirty="0" err="1"/>
              <a:t>Driver_podium_percent</a:t>
            </a:r>
            <a:endParaRPr lang="en-SG" sz="1600" dirty="0"/>
          </a:p>
        </p:txBody>
      </p:sp>
      <p:pic>
        <p:nvPicPr>
          <p:cNvPr id="22" name="Picture 21">
            <a:extLst>
              <a:ext uri="{FF2B5EF4-FFF2-40B4-BE49-F238E27FC236}">
                <a16:creationId xmlns:a16="http://schemas.microsoft.com/office/drawing/2014/main" id="{E0FAD720-6DF3-E58E-3F52-D233A6129FBF}"/>
              </a:ext>
            </a:extLst>
          </p:cNvPr>
          <p:cNvPicPr>
            <a:picLocks noChangeAspect="1"/>
          </p:cNvPicPr>
          <p:nvPr/>
        </p:nvPicPr>
        <p:blipFill>
          <a:blip r:embed="rId7"/>
          <a:stretch>
            <a:fillRect/>
          </a:stretch>
        </p:blipFill>
        <p:spPr>
          <a:xfrm>
            <a:off x="5414858" y="3657601"/>
            <a:ext cx="1701536" cy="1165640"/>
          </a:xfrm>
          <a:prstGeom prst="rect">
            <a:avLst/>
          </a:prstGeom>
        </p:spPr>
      </p:pic>
      <p:sp>
        <p:nvSpPr>
          <p:cNvPr id="23" name="TextBox 22">
            <a:extLst>
              <a:ext uri="{FF2B5EF4-FFF2-40B4-BE49-F238E27FC236}">
                <a16:creationId xmlns:a16="http://schemas.microsoft.com/office/drawing/2014/main" id="{38A66D8E-AE92-7B56-A157-663BA9EB26FB}"/>
              </a:ext>
            </a:extLst>
          </p:cNvPr>
          <p:cNvSpPr txBox="1"/>
          <p:nvPr/>
        </p:nvSpPr>
        <p:spPr>
          <a:xfrm>
            <a:off x="4890182" y="3309793"/>
            <a:ext cx="2973658" cy="338554"/>
          </a:xfrm>
          <a:prstGeom prst="rect">
            <a:avLst/>
          </a:prstGeom>
          <a:noFill/>
        </p:spPr>
        <p:txBody>
          <a:bodyPr wrap="square" rtlCol="0">
            <a:spAutoFit/>
          </a:bodyPr>
          <a:lstStyle/>
          <a:p>
            <a:r>
              <a:rPr lang="en-SG" sz="1600" dirty="0" err="1"/>
              <a:t>Constructor_podium_percent</a:t>
            </a:r>
            <a:endParaRPr lang="en-SG" sz="1600" dirty="0"/>
          </a:p>
        </p:txBody>
      </p:sp>
    </p:spTree>
    <p:extLst>
      <p:ext uri="{BB962C8B-B14F-4D97-AF65-F5344CB8AC3E}">
        <p14:creationId xmlns:p14="http://schemas.microsoft.com/office/powerpoint/2010/main" val="35899266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57"/>
        <p:cNvGrpSpPr/>
        <p:nvPr/>
      </p:nvGrpSpPr>
      <p:grpSpPr>
        <a:xfrm>
          <a:off x="0" y="0"/>
          <a:ext cx="0" cy="0"/>
          <a:chOff x="0" y="0"/>
          <a:chExt cx="0" cy="0"/>
        </a:xfrm>
      </p:grpSpPr>
      <p:sp>
        <p:nvSpPr>
          <p:cNvPr id="2258" name="Google Shape;2258;p4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Feature Engineering</a:t>
            </a:r>
            <a:endParaRPr dirty="0"/>
          </a:p>
        </p:txBody>
      </p:sp>
      <p:sp>
        <p:nvSpPr>
          <p:cNvPr id="2259" name="Google Shape;2259;p44"/>
          <p:cNvSpPr/>
          <p:nvPr/>
        </p:nvSpPr>
        <p:spPr>
          <a:xfrm>
            <a:off x="4867200" y="2046328"/>
            <a:ext cx="3819600" cy="2169600"/>
          </a:xfrm>
          <a:prstGeom prst="roundRect">
            <a:avLst>
              <a:gd name="adj" fmla="val 16667"/>
            </a:avLst>
          </a:prstGeom>
          <a:solidFill>
            <a:srgbClr val="EA48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4"/>
          <p:cNvSpPr/>
          <p:nvPr/>
        </p:nvSpPr>
        <p:spPr>
          <a:xfrm>
            <a:off x="457200" y="2039155"/>
            <a:ext cx="3819600" cy="2169600"/>
          </a:xfrm>
          <a:prstGeom prst="roundRect">
            <a:avLst>
              <a:gd name="adj" fmla="val 16667"/>
            </a:avLst>
          </a:prstGeom>
          <a:solidFill>
            <a:srgbClr val="E99B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1" name="Google Shape;2261;p44"/>
          <p:cNvGrpSpPr/>
          <p:nvPr/>
        </p:nvGrpSpPr>
        <p:grpSpPr>
          <a:xfrm>
            <a:off x="695385" y="2039155"/>
            <a:ext cx="3343229" cy="1488799"/>
            <a:chOff x="695359" y="2302076"/>
            <a:chExt cx="3343229" cy="1488799"/>
          </a:xfrm>
        </p:grpSpPr>
        <p:sp>
          <p:nvSpPr>
            <p:cNvPr id="2262" name="Google Shape;2262;p44"/>
            <p:cNvSpPr txBox="1"/>
            <p:nvPr/>
          </p:nvSpPr>
          <p:spPr>
            <a:xfrm>
              <a:off x="695359" y="2302076"/>
              <a:ext cx="21144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Scaling</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2263" name="Google Shape;2263;p44"/>
            <p:cNvSpPr txBox="1"/>
            <p:nvPr/>
          </p:nvSpPr>
          <p:spPr>
            <a:xfrm>
              <a:off x="695388" y="2657475"/>
              <a:ext cx="3343200" cy="1133400"/>
            </a:xfrm>
            <a:prstGeom prst="rect">
              <a:avLst/>
            </a:prstGeom>
            <a:noFill/>
            <a:ln>
              <a:noFill/>
            </a:ln>
          </p:spPr>
          <p:txBody>
            <a:bodyPr spcFirstLastPara="1" wrap="square" lIns="91425" tIns="91425" rIns="91425" bIns="91425" anchor="t" anchorCtr="0">
              <a:noAutofit/>
            </a:bodyPr>
            <a:lstStyle/>
            <a:p>
              <a:pPr marL="320040" lvl="0" indent="-317500" algn="l" rtl="0">
                <a:spcBef>
                  <a:spcPts val="0"/>
                </a:spcBef>
                <a:spcAft>
                  <a:spcPts val="0"/>
                </a:spcAft>
                <a:buSzPts val="1400"/>
                <a:buFont typeface="Roboto"/>
                <a:buChar char="●"/>
              </a:pPr>
              <a:r>
                <a:rPr lang="en-SG" sz="1400" dirty="0">
                  <a:latin typeface="Roboto"/>
                  <a:ea typeface="Roboto"/>
                  <a:cs typeface="Roboto"/>
                  <a:sym typeface="Roboto"/>
                </a:rPr>
                <a:t>Compare feature importance</a:t>
              </a:r>
              <a:endParaRPr sz="1400" dirty="0">
                <a:latin typeface="Roboto"/>
                <a:ea typeface="Roboto"/>
                <a:cs typeface="Roboto"/>
                <a:sym typeface="Roboto"/>
              </a:endParaRPr>
            </a:p>
            <a:p>
              <a:pPr marL="320040" lvl="0" indent="-317500" algn="l" rtl="0">
                <a:spcBef>
                  <a:spcPts val="0"/>
                </a:spcBef>
                <a:spcAft>
                  <a:spcPts val="0"/>
                </a:spcAft>
                <a:buSzPts val="1400"/>
                <a:buFont typeface="Roboto"/>
                <a:buChar char="●"/>
              </a:pPr>
              <a:r>
                <a:rPr lang="en-SG" sz="1400" dirty="0">
                  <a:latin typeface="Roboto"/>
                  <a:ea typeface="Roboto"/>
                  <a:cs typeface="Roboto"/>
                  <a:sym typeface="Roboto"/>
                </a:rPr>
                <a:t>Algorithms converge faster</a:t>
              </a:r>
              <a:endParaRPr sz="1400" dirty="0">
                <a:latin typeface="Roboto"/>
                <a:ea typeface="Roboto"/>
                <a:cs typeface="Roboto"/>
                <a:sym typeface="Roboto"/>
              </a:endParaRPr>
            </a:p>
            <a:p>
              <a:pPr marL="320040" lvl="0" indent="-317500" algn="l" rtl="0">
                <a:spcBef>
                  <a:spcPts val="0"/>
                </a:spcBef>
                <a:spcAft>
                  <a:spcPts val="0"/>
                </a:spcAft>
                <a:buSzPts val="1400"/>
                <a:buFont typeface="Roboto"/>
                <a:buChar char="●"/>
              </a:pPr>
              <a:r>
                <a:rPr lang="en-SG" sz="1400" dirty="0">
                  <a:latin typeface="Roboto"/>
                  <a:ea typeface="Roboto"/>
                  <a:cs typeface="Roboto"/>
                  <a:sym typeface="Roboto"/>
                </a:rPr>
                <a:t>Improved model performance</a:t>
              </a:r>
              <a:endParaRPr sz="1400" dirty="0">
                <a:latin typeface="Roboto"/>
                <a:ea typeface="Roboto"/>
                <a:cs typeface="Roboto"/>
                <a:sym typeface="Roboto"/>
              </a:endParaRPr>
            </a:p>
            <a:p>
              <a:pPr marL="320040" lvl="0" indent="-317500" algn="l" rtl="0">
                <a:spcBef>
                  <a:spcPts val="0"/>
                </a:spcBef>
                <a:spcAft>
                  <a:spcPts val="0"/>
                </a:spcAft>
                <a:buSzPts val="1400"/>
                <a:buFont typeface="Roboto"/>
                <a:buChar char="●"/>
              </a:pPr>
              <a:r>
                <a:rPr lang="en-SG" sz="1400" dirty="0">
                  <a:latin typeface="Roboto"/>
                  <a:ea typeface="Roboto"/>
                  <a:cs typeface="Roboto"/>
                  <a:sym typeface="Roboto"/>
                </a:rPr>
                <a:t>ML models sensitive to scale </a:t>
              </a:r>
              <a:endParaRPr sz="1400" dirty="0">
                <a:latin typeface="Roboto"/>
                <a:ea typeface="Roboto"/>
                <a:cs typeface="Roboto"/>
                <a:sym typeface="Roboto"/>
              </a:endParaRPr>
            </a:p>
            <a:p>
              <a:pPr marL="320040" lvl="0" indent="-317500" algn="l" rtl="0">
                <a:spcBef>
                  <a:spcPts val="0"/>
                </a:spcBef>
                <a:spcAft>
                  <a:spcPts val="0"/>
                </a:spcAft>
                <a:buSzPts val="1400"/>
                <a:buFont typeface="Roboto"/>
                <a:buChar char="●"/>
              </a:pPr>
              <a:r>
                <a:rPr lang="en" sz="1400" dirty="0">
                  <a:latin typeface="Roboto"/>
                  <a:ea typeface="Roboto"/>
                  <a:cs typeface="Roboto"/>
                  <a:sym typeface="Roboto"/>
                </a:rPr>
                <a:t>Bigger scale features dominate over smaller scale features</a:t>
              </a:r>
              <a:endParaRPr sz="1400" dirty="0">
                <a:latin typeface="Roboto"/>
                <a:ea typeface="Roboto"/>
                <a:cs typeface="Roboto"/>
                <a:sym typeface="Roboto"/>
              </a:endParaRPr>
            </a:p>
          </p:txBody>
        </p:sp>
      </p:grpSp>
      <p:grpSp>
        <p:nvGrpSpPr>
          <p:cNvPr id="2264" name="Google Shape;2264;p44"/>
          <p:cNvGrpSpPr/>
          <p:nvPr/>
        </p:nvGrpSpPr>
        <p:grpSpPr>
          <a:xfrm>
            <a:off x="5091042" y="2046737"/>
            <a:ext cx="3343204" cy="1488799"/>
            <a:chOff x="5114996" y="2302076"/>
            <a:chExt cx="3343204" cy="1488799"/>
          </a:xfrm>
        </p:grpSpPr>
        <p:sp>
          <p:nvSpPr>
            <p:cNvPr id="2265" name="Google Shape;2265;p44"/>
            <p:cNvSpPr txBox="1"/>
            <p:nvPr/>
          </p:nvSpPr>
          <p:spPr>
            <a:xfrm>
              <a:off x="5114996" y="2302076"/>
              <a:ext cx="21144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Adding new features</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2266" name="Google Shape;2266;p44"/>
            <p:cNvSpPr txBox="1"/>
            <p:nvPr/>
          </p:nvSpPr>
          <p:spPr>
            <a:xfrm>
              <a:off x="5115000" y="2657475"/>
              <a:ext cx="3343200" cy="1133400"/>
            </a:xfrm>
            <a:prstGeom prst="rect">
              <a:avLst/>
            </a:prstGeom>
            <a:noFill/>
            <a:ln>
              <a:noFill/>
            </a:ln>
          </p:spPr>
          <p:txBody>
            <a:bodyPr spcFirstLastPara="1" wrap="square" lIns="91425" tIns="91425" rIns="91425" bIns="91425" anchor="t" anchorCtr="0">
              <a:noAutofit/>
            </a:bodyPr>
            <a:lstStyle/>
            <a:p>
              <a:pPr marL="320040" lvl="0" indent="-317500" algn="l" rtl="0">
                <a:spcBef>
                  <a:spcPts val="0"/>
                </a:spcBef>
                <a:spcAft>
                  <a:spcPts val="0"/>
                </a:spcAft>
                <a:buSzPts val="1400"/>
                <a:buFont typeface="Roboto"/>
                <a:buChar char="●"/>
              </a:pPr>
              <a:r>
                <a:rPr lang="en-SG" sz="1400" dirty="0">
                  <a:latin typeface="Roboto"/>
                  <a:ea typeface="Roboto"/>
                  <a:cs typeface="Roboto"/>
                  <a:sym typeface="Roboto"/>
                </a:rPr>
                <a:t>Provide the model with more information</a:t>
              </a:r>
            </a:p>
            <a:p>
              <a:pPr marL="320040" lvl="0" indent="-317500" algn="l" rtl="0">
                <a:spcBef>
                  <a:spcPts val="0"/>
                </a:spcBef>
                <a:spcAft>
                  <a:spcPts val="0"/>
                </a:spcAft>
                <a:buSzPts val="1400"/>
                <a:buFont typeface="Roboto"/>
                <a:buChar char="●"/>
              </a:pPr>
              <a:r>
                <a:rPr lang="en-SG" sz="1400" dirty="0">
                  <a:latin typeface="Roboto"/>
                  <a:ea typeface="Roboto"/>
                  <a:cs typeface="Roboto"/>
                  <a:sym typeface="Roboto"/>
                </a:rPr>
                <a:t>Introduce more relationships</a:t>
              </a:r>
            </a:p>
            <a:p>
              <a:pPr marL="320040" lvl="0" indent="-317500" algn="l" rtl="0">
                <a:spcBef>
                  <a:spcPts val="0"/>
                </a:spcBef>
                <a:spcAft>
                  <a:spcPts val="0"/>
                </a:spcAft>
                <a:buSzPts val="1400"/>
                <a:buFont typeface="Roboto"/>
                <a:buChar char="●"/>
              </a:pPr>
              <a:r>
                <a:rPr lang="en-SG" sz="1400" dirty="0">
                  <a:latin typeface="Roboto"/>
                  <a:ea typeface="Roboto"/>
                  <a:cs typeface="Roboto"/>
                  <a:sym typeface="Roboto"/>
                </a:rPr>
                <a:t>Decrease the noise of data</a:t>
              </a:r>
            </a:p>
            <a:p>
              <a:pPr marL="320040" lvl="0" indent="-317500" algn="l" rtl="0">
                <a:spcBef>
                  <a:spcPts val="0"/>
                </a:spcBef>
                <a:spcAft>
                  <a:spcPts val="0"/>
                </a:spcAft>
                <a:buSzPts val="1400"/>
                <a:buFont typeface="Roboto"/>
                <a:buChar char="●"/>
              </a:pPr>
              <a:r>
                <a:rPr lang="en-SG" sz="1400" dirty="0">
                  <a:latin typeface="Roboto"/>
                  <a:ea typeface="Roboto"/>
                  <a:cs typeface="Roboto"/>
                  <a:sym typeface="Roboto"/>
                </a:rPr>
                <a:t>Increase accuracy</a:t>
              </a:r>
            </a:p>
            <a:p>
              <a:pPr marL="320040" lvl="0" indent="-317500" algn="l" rtl="0">
                <a:spcBef>
                  <a:spcPts val="0"/>
                </a:spcBef>
                <a:spcAft>
                  <a:spcPts val="0"/>
                </a:spcAft>
                <a:buSzPts val="1400"/>
                <a:buFont typeface="Roboto"/>
                <a:buChar char="●"/>
              </a:pPr>
              <a:r>
                <a:rPr lang="en-SG" sz="1400" dirty="0">
                  <a:latin typeface="Roboto"/>
                  <a:ea typeface="Roboto"/>
                  <a:cs typeface="Roboto"/>
                  <a:sym typeface="Roboto"/>
                </a:rPr>
                <a:t>Polynomial Expansion</a:t>
              </a:r>
            </a:p>
            <a:p>
              <a:pPr marL="320040" lvl="0" indent="-317500" algn="l" rtl="0">
                <a:spcBef>
                  <a:spcPts val="0"/>
                </a:spcBef>
                <a:spcAft>
                  <a:spcPts val="0"/>
                </a:spcAft>
                <a:buSzPts val="1400"/>
                <a:buFont typeface="Roboto"/>
                <a:buChar char="●"/>
              </a:pPr>
              <a:endParaRPr lang="en-SG" dirty="0">
                <a:latin typeface="Roboto"/>
                <a:ea typeface="Roboto"/>
                <a:cs typeface="Roboto"/>
                <a:sym typeface="Roboto"/>
              </a:endParaRPr>
            </a:p>
            <a:p>
              <a:pPr marL="320040" lvl="0" indent="-317500" algn="l" rtl="0">
                <a:spcBef>
                  <a:spcPts val="0"/>
                </a:spcBef>
                <a:spcAft>
                  <a:spcPts val="0"/>
                </a:spcAft>
                <a:buSzPts val="1400"/>
                <a:buFont typeface="Roboto"/>
                <a:buChar char="●"/>
              </a:pPr>
              <a:endParaRPr dirty="0">
                <a:latin typeface="Roboto"/>
                <a:ea typeface="Roboto"/>
                <a:cs typeface="Roboto"/>
                <a:sym typeface="Roboto"/>
              </a:endParaRPr>
            </a:p>
          </p:txBody>
        </p:sp>
      </p:grpSp>
      <p:sp>
        <p:nvSpPr>
          <p:cNvPr id="2273" name="Google Shape;2273;p44"/>
          <p:cNvSpPr/>
          <p:nvPr/>
        </p:nvSpPr>
        <p:spPr>
          <a:xfrm>
            <a:off x="1219200" y="1200075"/>
            <a:ext cx="6717600" cy="532500"/>
          </a:xfrm>
          <a:prstGeom prst="roundRect">
            <a:avLst>
              <a:gd name="adj" fmla="val 50000"/>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4"/>
          <p:cNvSpPr txBox="1"/>
          <p:nvPr/>
        </p:nvSpPr>
        <p:spPr>
          <a:xfrm>
            <a:off x="2202450" y="1296550"/>
            <a:ext cx="4750800" cy="33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Feature Engineering Done in this Project</a:t>
            </a:r>
            <a:endParaRPr sz="1800" b="1" dirty="0">
              <a:solidFill>
                <a:schemeClr val="dk1"/>
              </a:solidFill>
              <a:latin typeface="Fira Sans Extra Condensed"/>
              <a:ea typeface="Fira Sans Extra Condensed"/>
              <a:cs typeface="Fira Sans Extra Condensed"/>
              <a:sym typeface="Fira Sans Extra Condensed"/>
            </a:endParaRPr>
          </a:p>
        </p:txBody>
      </p:sp>
      <p:cxnSp>
        <p:nvCxnSpPr>
          <p:cNvPr id="2275" name="Google Shape;2275;p44"/>
          <p:cNvCxnSpPr>
            <a:stCxn id="2273" idx="2"/>
            <a:endCxn id="2260" idx="0"/>
          </p:cNvCxnSpPr>
          <p:nvPr/>
        </p:nvCxnSpPr>
        <p:spPr>
          <a:xfrm rot="5400000">
            <a:off x="3319210" y="780365"/>
            <a:ext cx="306580" cy="22110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2276" name="Google Shape;2276;p44"/>
          <p:cNvCxnSpPr>
            <a:stCxn id="2273" idx="2"/>
            <a:endCxn id="2259" idx="0"/>
          </p:cNvCxnSpPr>
          <p:nvPr/>
        </p:nvCxnSpPr>
        <p:spPr>
          <a:xfrm rot="16200000" flipH="1">
            <a:off x="5520624" y="789951"/>
            <a:ext cx="313753" cy="2199000"/>
          </a:xfrm>
          <a:prstGeom prst="bentConnector3">
            <a:avLst>
              <a:gd name="adj1" fmla="val 50000"/>
            </a:avLst>
          </a:prstGeom>
          <a:noFill/>
          <a:ln w="9525" cap="flat" cmpd="sng">
            <a:solidFill>
              <a:schemeClr val="dk2"/>
            </a:solidFill>
            <a:prstDash val="solid"/>
            <a:round/>
            <a:headEnd type="none" w="med" len="med"/>
            <a:tailEnd type="none" w="med" len="med"/>
          </a:ln>
        </p:spPr>
      </p:cxnSp>
      <p:grpSp>
        <p:nvGrpSpPr>
          <p:cNvPr id="2277" name="Google Shape;2277;p44"/>
          <p:cNvGrpSpPr/>
          <p:nvPr/>
        </p:nvGrpSpPr>
        <p:grpSpPr>
          <a:xfrm>
            <a:off x="7388734" y="893408"/>
            <a:ext cx="1298078" cy="1037073"/>
            <a:chOff x="3268225" y="2120225"/>
            <a:chExt cx="1107575" cy="977600"/>
          </a:xfrm>
        </p:grpSpPr>
        <p:sp>
          <p:nvSpPr>
            <p:cNvPr id="2278" name="Google Shape;2278;p44"/>
            <p:cNvSpPr/>
            <p:nvPr/>
          </p:nvSpPr>
          <p:spPr>
            <a:xfrm>
              <a:off x="3783725" y="2149375"/>
              <a:ext cx="30450" cy="180600"/>
            </a:xfrm>
            <a:custGeom>
              <a:avLst/>
              <a:gdLst/>
              <a:ahLst/>
              <a:cxnLst/>
              <a:rect l="l" t="t" r="r" b="b"/>
              <a:pathLst>
                <a:path w="1218" h="7224" extrusionOk="0">
                  <a:moveTo>
                    <a:pt x="616" y="0"/>
                  </a:moveTo>
                  <a:lnTo>
                    <a:pt x="487" y="13"/>
                  </a:lnTo>
                  <a:lnTo>
                    <a:pt x="372" y="39"/>
                  </a:lnTo>
                  <a:lnTo>
                    <a:pt x="270" y="103"/>
                  </a:lnTo>
                  <a:lnTo>
                    <a:pt x="180" y="180"/>
                  </a:lnTo>
                  <a:lnTo>
                    <a:pt x="103" y="269"/>
                  </a:lnTo>
                  <a:lnTo>
                    <a:pt x="52" y="372"/>
                  </a:lnTo>
                  <a:lnTo>
                    <a:pt x="14" y="487"/>
                  </a:lnTo>
                  <a:lnTo>
                    <a:pt x="1" y="602"/>
                  </a:lnTo>
                  <a:lnTo>
                    <a:pt x="1" y="6622"/>
                  </a:lnTo>
                  <a:lnTo>
                    <a:pt x="14" y="6737"/>
                  </a:lnTo>
                  <a:lnTo>
                    <a:pt x="52" y="6853"/>
                  </a:lnTo>
                  <a:lnTo>
                    <a:pt x="103" y="6955"/>
                  </a:lnTo>
                  <a:lnTo>
                    <a:pt x="180" y="7045"/>
                  </a:lnTo>
                  <a:lnTo>
                    <a:pt x="270" y="7122"/>
                  </a:lnTo>
                  <a:lnTo>
                    <a:pt x="372" y="7173"/>
                  </a:lnTo>
                  <a:lnTo>
                    <a:pt x="487" y="7211"/>
                  </a:lnTo>
                  <a:lnTo>
                    <a:pt x="616" y="7224"/>
                  </a:lnTo>
                  <a:lnTo>
                    <a:pt x="731" y="7211"/>
                  </a:lnTo>
                  <a:lnTo>
                    <a:pt x="846" y="7173"/>
                  </a:lnTo>
                  <a:lnTo>
                    <a:pt x="949" y="7122"/>
                  </a:lnTo>
                  <a:lnTo>
                    <a:pt x="1038" y="7045"/>
                  </a:lnTo>
                  <a:lnTo>
                    <a:pt x="1115" y="6955"/>
                  </a:lnTo>
                  <a:lnTo>
                    <a:pt x="1166" y="6853"/>
                  </a:lnTo>
                  <a:lnTo>
                    <a:pt x="1205" y="6737"/>
                  </a:lnTo>
                  <a:lnTo>
                    <a:pt x="1218" y="6622"/>
                  </a:lnTo>
                  <a:lnTo>
                    <a:pt x="1218" y="602"/>
                  </a:lnTo>
                  <a:lnTo>
                    <a:pt x="1205" y="487"/>
                  </a:lnTo>
                  <a:lnTo>
                    <a:pt x="1166" y="372"/>
                  </a:lnTo>
                  <a:lnTo>
                    <a:pt x="1115" y="269"/>
                  </a:lnTo>
                  <a:lnTo>
                    <a:pt x="1038" y="180"/>
                  </a:lnTo>
                  <a:lnTo>
                    <a:pt x="949" y="103"/>
                  </a:lnTo>
                  <a:lnTo>
                    <a:pt x="846" y="39"/>
                  </a:lnTo>
                  <a:lnTo>
                    <a:pt x="731" y="13"/>
                  </a:lnTo>
                  <a:lnTo>
                    <a:pt x="6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4"/>
            <p:cNvSpPr/>
            <p:nvPr/>
          </p:nvSpPr>
          <p:spPr>
            <a:xfrm>
              <a:off x="3953425" y="2135275"/>
              <a:ext cx="226425" cy="251075"/>
            </a:xfrm>
            <a:custGeom>
              <a:avLst/>
              <a:gdLst/>
              <a:ahLst/>
              <a:cxnLst/>
              <a:rect l="l" t="t" r="r" b="b"/>
              <a:pathLst>
                <a:path w="9057" h="10043" extrusionOk="0">
                  <a:moveTo>
                    <a:pt x="4791" y="1"/>
                  </a:moveTo>
                  <a:lnTo>
                    <a:pt x="4663" y="14"/>
                  </a:lnTo>
                  <a:lnTo>
                    <a:pt x="4548" y="52"/>
                  </a:lnTo>
                  <a:lnTo>
                    <a:pt x="4445" y="103"/>
                  </a:lnTo>
                  <a:lnTo>
                    <a:pt x="4356" y="180"/>
                  </a:lnTo>
                  <a:lnTo>
                    <a:pt x="4292" y="270"/>
                  </a:lnTo>
                  <a:lnTo>
                    <a:pt x="4228" y="372"/>
                  </a:lnTo>
                  <a:lnTo>
                    <a:pt x="4189" y="487"/>
                  </a:lnTo>
                  <a:lnTo>
                    <a:pt x="4176" y="616"/>
                  </a:lnTo>
                  <a:lnTo>
                    <a:pt x="4176" y="4394"/>
                  </a:lnTo>
                  <a:lnTo>
                    <a:pt x="155" y="9030"/>
                  </a:lnTo>
                  <a:lnTo>
                    <a:pt x="78" y="9133"/>
                  </a:lnTo>
                  <a:lnTo>
                    <a:pt x="27" y="9235"/>
                  </a:lnTo>
                  <a:lnTo>
                    <a:pt x="1" y="9351"/>
                  </a:lnTo>
                  <a:lnTo>
                    <a:pt x="1" y="9479"/>
                  </a:lnTo>
                  <a:lnTo>
                    <a:pt x="14" y="9581"/>
                  </a:lnTo>
                  <a:lnTo>
                    <a:pt x="65" y="9696"/>
                  </a:lnTo>
                  <a:lnTo>
                    <a:pt x="129" y="9799"/>
                  </a:lnTo>
                  <a:lnTo>
                    <a:pt x="206" y="9888"/>
                  </a:lnTo>
                  <a:lnTo>
                    <a:pt x="296" y="9953"/>
                  </a:lnTo>
                  <a:lnTo>
                    <a:pt x="398" y="10004"/>
                  </a:lnTo>
                  <a:lnTo>
                    <a:pt x="500" y="10029"/>
                  </a:lnTo>
                  <a:lnTo>
                    <a:pt x="603" y="10042"/>
                  </a:lnTo>
                  <a:lnTo>
                    <a:pt x="731" y="10029"/>
                  </a:lnTo>
                  <a:lnTo>
                    <a:pt x="859" y="9991"/>
                  </a:lnTo>
                  <a:lnTo>
                    <a:pt x="962" y="9914"/>
                  </a:lnTo>
                  <a:lnTo>
                    <a:pt x="1064" y="9824"/>
                  </a:lnTo>
                  <a:lnTo>
                    <a:pt x="5252" y="5021"/>
                  </a:lnTo>
                  <a:lnTo>
                    <a:pt x="5316" y="4932"/>
                  </a:lnTo>
                  <a:lnTo>
                    <a:pt x="5355" y="4829"/>
                  </a:lnTo>
                  <a:lnTo>
                    <a:pt x="5380" y="4727"/>
                  </a:lnTo>
                  <a:lnTo>
                    <a:pt x="5393" y="4624"/>
                  </a:lnTo>
                  <a:lnTo>
                    <a:pt x="5393" y="1218"/>
                  </a:lnTo>
                  <a:lnTo>
                    <a:pt x="8441" y="1218"/>
                  </a:lnTo>
                  <a:lnTo>
                    <a:pt x="8569" y="1205"/>
                  </a:lnTo>
                  <a:lnTo>
                    <a:pt x="8685" y="1166"/>
                  </a:lnTo>
                  <a:lnTo>
                    <a:pt x="8787" y="1115"/>
                  </a:lnTo>
                  <a:lnTo>
                    <a:pt x="8877" y="1038"/>
                  </a:lnTo>
                  <a:lnTo>
                    <a:pt x="8941" y="949"/>
                  </a:lnTo>
                  <a:lnTo>
                    <a:pt x="9005" y="846"/>
                  </a:lnTo>
                  <a:lnTo>
                    <a:pt x="9043" y="731"/>
                  </a:lnTo>
                  <a:lnTo>
                    <a:pt x="9056" y="616"/>
                  </a:lnTo>
                  <a:lnTo>
                    <a:pt x="9043" y="487"/>
                  </a:lnTo>
                  <a:lnTo>
                    <a:pt x="9005" y="372"/>
                  </a:lnTo>
                  <a:lnTo>
                    <a:pt x="8941" y="270"/>
                  </a:lnTo>
                  <a:lnTo>
                    <a:pt x="8877" y="180"/>
                  </a:lnTo>
                  <a:lnTo>
                    <a:pt x="8787" y="103"/>
                  </a:lnTo>
                  <a:lnTo>
                    <a:pt x="8685" y="52"/>
                  </a:lnTo>
                  <a:lnTo>
                    <a:pt x="8569" y="14"/>
                  </a:lnTo>
                  <a:lnTo>
                    <a:pt x="84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4"/>
            <p:cNvSpPr/>
            <p:nvPr/>
          </p:nvSpPr>
          <p:spPr>
            <a:xfrm>
              <a:off x="4051425" y="2316525"/>
              <a:ext cx="108875" cy="208450"/>
            </a:xfrm>
            <a:custGeom>
              <a:avLst/>
              <a:gdLst/>
              <a:ahLst/>
              <a:cxnLst/>
              <a:rect l="l" t="t" r="r" b="b"/>
              <a:pathLst>
                <a:path w="4355" h="8338" extrusionOk="0">
                  <a:moveTo>
                    <a:pt x="3625" y="0"/>
                  </a:moveTo>
                  <a:lnTo>
                    <a:pt x="3509" y="38"/>
                  </a:lnTo>
                  <a:lnTo>
                    <a:pt x="3407" y="103"/>
                  </a:lnTo>
                  <a:lnTo>
                    <a:pt x="3317" y="167"/>
                  </a:lnTo>
                  <a:lnTo>
                    <a:pt x="3241" y="256"/>
                  </a:lnTo>
                  <a:lnTo>
                    <a:pt x="3189" y="359"/>
                  </a:lnTo>
                  <a:lnTo>
                    <a:pt x="3151" y="474"/>
                  </a:lnTo>
                  <a:lnTo>
                    <a:pt x="3138" y="602"/>
                  </a:lnTo>
                  <a:lnTo>
                    <a:pt x="3138" y="4572"/>
                  </a:lnTo>
                  <a:lnTo>
                    <a:pt x="192" y="7288"/>
                  </a:lnTo>
                  <a:lnTo>
                    <a:pt x="115" y="7377"/>
                  </a:lnTo>
                  <a:lnTo>
                    <a:pt x="51" y="7480"/>
                  </a:lnTo>
                  <a:lnTo>
                    <a:pt x="13" y="7595"/>
                  </a:lnTo>
                  <a:lnTo>
                    <a:pt x="0" y="7710"/>
                  </a:lnTo>
                  <a:lnTo>
                    <a:pt x="0" y="7826"/>
                  </a:lnTo>
                  <a:lnTo>
                    <a:pt x="39" y="7941"/>
                  </a:lnTo>
                  <a:lnTo>
                    <a:pt x="90" y="8043"/>
                  </a:lnTo>
                  <a:lnTo>
                    <a:pt x="154" y="8146"/>
                  </a:lnTo>
                  <a:lnTo>
                    <a:pt x="256" y="8223"/>
                  </a:lnTo>
                  <a:lnTo>
                    <a:pt x="372" y="8287"/>
                  </a:lnTo>
                  <a:lnTo>
                    <a:pt x="487" y="8325"/>
                  </a:lnTo>
                  <a:lnTo>
                    <a:pt x="602" y="8338"/>
                  </a:lnTo>
                  <a:lnTo>
                    <a:pt x="717" y="8325"/>
                  </a:lnTo>
                  <a:lnTo>
                    <a:pt x="820" y="8300"/>
                  </a:lnTo>
                  <a:lnTo>
                    <a:pt x="922" y="8248"/>
                  </a:lnTo>
                  <a:lnTo>
                    <a:pt x="1012" y="8172"/>
                  </a:lnTo>
                  <a:lnTo>
                    <a:pt x="4150" y="5277"/>
                  </a:lnTo>
                  <a:lnTo>
                    <a:pt x="4240" y="5187"/>
                  </a:lnTo>
                  <a:lnTo>
                    <a:pt x="4304" y="5072"/>
                  </a:lnTo>
                  <a:lnTo>
                    <a:pt x="4342" y="4957"/>
                  </a:lnTo>
                  <a:lnTo>
                    <a:pt x="4355" y="4829"/>
                  </a:lnTo>
                  <a:lnTo>
                    <a:pt x="4355" y="602"/>
                  </a:lnTo>
                  <a:lnTo>
                    <a:pt x="4342" y="474"/>
                  </a:lnTo>
                  <a:lnTo>
                    <a:pt x="4304" y="359"/>
                  </a:lnTo>
                  <a:lnTo>
                    <a:pt x="4252" y="256"/>
                  </a:lnTo>
                  <a:lnTo>
                    <a:pt x="4175" y="167"/>
                  </a:lnTo>
                  <a:lnTo>
                    <a:pt x="4086" y="103"/>
                  </a:lnTo>
                  <a:lnTo>
                    <a:pt x="3983" y="38"/>
                  </a:lnTo>
                  <a:lnTo>
                    <a:pt x="38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4"/>
            <p:cNvSpPr/>
            <p:nvPr/>
          </p:nvSpPr>
          <p:spPr>
            <a:xfrm>
              <a:off x="4057825" y="2603100"/>
              <a:ext cx="302925" cy="116900"/>
            </a:xfrm>
            <a:custGeom>
              <a:avLst/>
              <a:gdLst/>
              <a:ahLst/>
              <a:cxnLst/>
              <a:rect l="l" t="t" r="r" b="b"/>
              <a:pathLst>
                <a:path w="12117" h="4676" extrusionOk="0">
                  <a:moveTo>
                    <a:pt x="615" y="0"/>
                  </a:moveTo>
                  <a:lnTo>
                    <a:pt x="487" y="13"/>
                  </a:lnTo>
                  <a:lnTo>
                    <a:pt x="372" y="51"/>
                  </a:lnTo>
                  <a:lnTo>
                    <a:pt x="269" y="103"/>
                  </a:lnTo>
                  <a:lnTo>
                    <a:pt x="180" y="179"/>
                  </a:lnTo>
                  <a:lnTo>
                    <a:pt x="116" y="269"/>
                  </a:lnTo>
                  <a:lnTo>
                    <a:pt x="52" y="372"/>
                  </a:lnTo>
                  <a:lnTo>
                    <a:pt x="13" y="487"/>
                  </a:lnTo>
                  <a:lnTo>
                    <a:pt x="0" y="615"/>
                  </a:lnTo>
                  <a:lnTo>
                    <a:pt x="13" y="730"/>
                  </a:lnTo>
                  <a:lnTo>
                    <a:pt x="52" y="845"/>
                  </a:lnTo>
                  <a:lnTo>
                    <a:pt x="116" y="948"/>
                  </a:lnTo>
                  <a:lnTo>
                    <a:pt x="180" y="1038"/>
                  </a:lnTo>
                  <a:lnTo>
                    <a:pt x="269" y="1114"/>
                  </a:lnTo>
                  <a:lnTo>
                    <a:pt x="372" y="1166"/>
                  </a:lnTo>
                  <a:lnTo>
                    <a:pt x="487" y="1204"/>
                  </a:lnTo>
                  <a:lnTo>
                    <a:pt x="615" y="1217"/>
                  </a:lnTo>
                  <a:lnTo>
                    <a:pt x="6225" y="1217"/>
                  </a:lnTo>
                  <a:lnTo>
                    <a:pt x="6225" y="4060"/>
                  </a:lnTo>
                  <a:lnTo>
                    <a:pt x="6238" y="4188"/>
                  </a:lnTo>
                  <a:lnTo>
                    <a:pt x="6263" y="4304"/>
                  </a:lnTo>
                  <a:lnTo>
                    <a:pt x="6327" y="4406"/>
                  </a:lnTo>
                  <a:lnTo>
                    <a:pt x="6404" y="4496"/>
                  </a:lnTo>
                  <a:lnTo>
                    <a:pt x="6494" y="4573"/>
                  </a:lnTo>
                  <a:lnTo>
                    <a:pt x="6596" y="4624"/>
                  </a:lnTo>
                  <a:lnTo>
                    <a:pt x="6712" y="4662"/>
                  </a:lnTo>
                  <a:lnTo>
                    <a:pt x="6827" y="4675"/>
                  </a:lnTo>
                  <a:lnTo>
                    <a:pt x="11502" y="4675"/>
                  </a:lnTo>
                  <a:lnTo>
                    <a:pt x="11630" y="4662"/>
                  </a:lnTo>
                  <a:lnTo>
                    <a:pt x="11745" y="4624"/>
                  </a:lnTo>
                  <a:lnTo>
                    <a:pt x="11848" y="4573"/>
                  </a:lnTo>
                  <a:lnTo>
                    <a:pt x="11937" y="4496"/>
                  </a:lnTo>
                  <a:lnTo>
                    <a:pt x="12014" y="4406"/>
                  </a:lnTo>
                  <a:lnTo>
                    <a:pt x="12065" y="4304"/>
                  </a:lnTo>
                  <a:lnTo>
                    <a:pt x="12104" y="4188"/>
                  </a:lnTo>
                  <a:lnTo>
                    <a:pt x="12117" y="4060"/>
                  </a:lnTo>
                  <a:lnTo>
                    <a:pt x="12104" y="3945"/>
                  </a:lnTo>
                  <a:lnTo>
                    <a:pt x="12065" y="3830"/>
                  </a:lnTo>
                  <a:lnTo>
                    <a:pt x="12014" y="3727"/>
                  </a:lnTo>
                  <a:lnTo>
                    <a:pt x="11937" y="3638"/>
                  </a:lnTo>
                  <a:lnTo>
                    <a:pt x="11848" y="3561"/>
                  </a:lnTo>
                  <a:lnTo>
                    <a:pt x="11745" y="3509"/>
                  </a:lnTo>
                  <a:lnTo>
                    <a:pt x="11630" y="3471"/>
                  </a:lnTo>
                  <a:lnTo>
                    <a:pt x="11502" y="3458"/>
                  </a:lnTo>
                  <a:lnTo>
                    <a:pt x="7442" y="3458"/>
                  </a:lnTo>
                  <a:lnTo>
                    <a:pt x="7442" y="615"/>
                  </a:lnTo>
                  <a:lnTo>
                    <a:pt x="7429" y="487"/>
                  </a:lnTo>
                  <a:lnTo>
                    <a:pt x="7390" y="372"/>
                  </a:lnTo>
                  <a:lnTo>
                    <a:pt x="7326" y="269"/>
                  </a:lnTo>
                  <a:lnTo>
                    <a:pt x="7262" y="179"/>
                  </a:lnTo>
                  <a:lnTo>
                    <a:pt x="7173" y="103"/>
                  </a:lnTo>
                  <a:lnTo>
                    <a:pt x="7070" y="51"/>
                  </a:lnTo>
                  <a:lnTo>
                    <a:pt x="6955" y="13"/>
                  </a:lnTo>
                  <a:lnTo>
                    <a:pt x="68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4"/>
            <p:cNvSpPr/>
            <p:nvPr/>
          </p:nvSpPr>
          <p:spPr>
            <a:xfrm>
              <a:off x="4025475" y="2700750"/>
              <a:ext cx="248825" cy="167175"/>
            </a:xfrm>
            <a:custGeom>
              <a:avLst/>
              <a:gdLst/>
              <a:ahLst/>
              <a:cxnLst/>
              <a:rect l="l" t="t" r="r" b="b"/>
              <a:pathLst>
                <a:path w="9953" h="6687" extrusionOk="0">
                  <a:moveTo>
                    <a:pt x="590" y="1"/>
                  </a:moveTo>
                  <a:lnTo>
                    <a:pt x="475" y="13"/>
                  </a:lnTo>
                  <a:lnTo>
                    <a:pt x="359" y="52"/>
                  </a:lnTo>
                  <a:lnTo>
                    <a:pt x="257" y="103"/>
                  </a:lnTo>
                  <a:lnTo>
                    <a:pt x="167" y="180"/>
                  </a:lnTo>
                  <a:lnTo>
                    <a:pt x="90" y="282"/>
                  </a:lnTo>
                  <a:lnTo>
                    <a:pt x="39" y="398"/>
                  </a:lnTo>
                  <a:lnTo>
                    <a:pt x="13" y="513"/>
                  </a:lnTo>
                  <a:lnTo>
                    <a:pt x="1" y="628"/>
                  </a:lnTo>
                  <a:lnTo>
                    <a:pt x="13" y="743"/>
                  </a:lnTo>
                  <a:lnTo>
                    <a:pt x="52" y="846"/>
                  </a:lnTo>
                  <a:lnTo>
                    <a:pt x="116" y="948"/>
                  </a:lnTo>
                  <a:lnTo>
                    <a:pt x="193" y="1038"/>
                  </a:lnTo>
                  <a:lnTo>
                    <a:pt x="282" y="1115"/>
                  </a:lnTo>
                  <a:lnTo>
                    <a:pt x="9030" y="6597"/>
                  </a:lnTo>
                  <a:lnTo>
                    <a:pt x="9107" y="6635"/>
                  </a:lnTo>
                  <a:lnTo>
                    <a:pt x="9184" y="6661"/>
                  </a:lnTo>
                  <a:lnTo>
                    <a:pt x="9261" y="6686"/>
                  </a:lnTo>
                  <a:lnTo>
                    <a:pt x="9427" y="6686"/>
                  </a:lnTo>
                  <a:lnTo>
                    <a:pt x="9491" y="6673"/>
                  </a:lnTo>
                  <a:lnTo>
                    <a:pt x="9568" y="6648"/>
                  </a:lnTo>
                  <a:lnTo>
                    <a:pt x="9632" y="6609"/>
                  </a:lnTo>
                  <a:lnTo>
                    <a:pt x="9696" y="6571"/>
                  </a:lnTo>
                  <a:lnTo>
                    <a:pt x="9760" y="6520"/>
                  </a:lnTo>
                  <a:lnTo>
                    <a:pt x="9812" y="6469"/>
                  </a:lnTo>
                  <a:lnTo>
                    <a:pt x="9863" y="6404"/>
                  </a:lnTo>
                  <a:lnTo>
                    <a:pt x="9914" y="6289"/>
                  </a:lnTo>
                  <a:lnTo>
                    <a:pt x="9952" y="6174"/>
                  </a:lnTo>
                  <a:lnTo>
                    <a:pt x="9952" y="6059"/>
                  </a:lnTo>
                  <a:lnTo>
                    <a:pt x="9940" y="5943"/>
                  </a:lnTo>
                  <a:lnTo>
                    <a:pt x="9901" y="5841"/>
                  </a:lnTo>
                  <a:lnTo>
                    <a:pt x="9850" y="5738"/>
                  </a:lnTo>
                  <a:lnTo>
                    <a:pt x="9773" y="5636"/>
                  </a:lnTo>
                  <a:lnTo>
                    <a:pt x="9671" y="5572"/>
                  </a:lnTo>
                  <a:lnTo>
                    <a:pt x="936" y="90"/>
                  </a:lnTo>
                  <a:lnTo>
                    <a:pt x="820" y="39"/>
                  </a:lnTo>
                  <a:lnTo>
                    <a:pt x="7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4"/>
            <p:cNvSpPr/>
            <p:nvPr/>
          </p:nvSpPr>
          <p:spPr>
            <a:xfrm>
              <a:off x="3967200" y="2775025"/>
              <a:ext cx="114650" cy="266750"/>
            </a:xfrm>
            <a:custGeom>
              <a:avLst/>
              <a:gdLst/>
              <a:ahLst/>
              <a:cxnLst/>
              <a:rect l="l" t="t" r="r" b="b"/>
              <a:pathLst>
                <a:path w="4586" h="10670" extrusionOk="0">
                  <a:moveTo>
                    <a:pt x="513" y="1"/>
                  </a:moveTo>
                  <a:lnTo>
                    <a:pt x="398" y="27"/>
                  </a:lnTo>
                  <a:lnTo>
                    <a:pt x="295" y="78"/>
                  </a:lnTo>
                  <a:lnTo>
                    <a:pt x="206" y="155"/>
                  </a:lnTo>
                  <a:lnTo>
                    <a:pt x="116" y="244"/>
                  </a:lnTo>
                  <a:lnTo>
                    <a:pt x="52" y="347"/>
                  </a:lnTo>
                  <a:lnTo>
                    <a:pt x="13" y="462"/>
                  </a:lnTo>
                  <a:lnTo>
                    <a:pt x="1" y="577"/>
                  </a:lnTo>
                  <a:lnTo>
                    <a:pt x="1" y="693"/>
                  </a:lnTo>
                  <a:lnTo>
                    <a:pt x="26" y="808"/>
                  </a:lnTo>
                  <a:lnTo>
                    <a:pt x="78" y="910"/>
                  </a:lnTo>
                  <a:lnTo>
                    <a:pt x="154" y="1013"/>
                  </a:lnTo>
                  <a:lnTo>
                    <a:pt x="244" y="1090"/>
                  </a:lnTo>
                  <a:lnTo>
                    <a:pt x="3369" y="3421"/>
                  </a:lnTo>
                  <a:lnTo>
                    <a:pt x="3369" y="10055"/>
                  </a:lnTo>
                  <a:lnTo>
                    <a:pt x="3382" y="10183"/>
                  </a:lnTo>
                  <a:lnTo>
                    <a:pt x="3420" y="10299"/>
                  </a:lnTo>
                  <a:lnTo>
                    <a:pt x="3472" y="10401"/>
                  </a:lnTo>
                  <a:lnTo>
                    <a:pt x="3548" y="10491"/>
                  </a:lnTo>
                  <a:lnTo>
                    <a:pt x="3638" y="10567"/>
                  </a:lnTo>
                  <a:lnTo>
                    <a:pt x="3741" y="10619"/>
                  </a:lnTo>
                  <a:lnTo>
                    <a:pt x="3856" y="10657"/>
                  </a:lnTo>
                  <a:lnTo>
                    <a:pt x="3971" y="10670"/>
                  </a:lnTo>
                  <a:lnTo>
                    <a:pt x="4099" y="10657"/>
                  </a:lnTo>
                  <a:lnTo>
                    <a:pt x="4214" y="10619"/>
                  </a:lnTo>
                  <a:lnTo>
                    <a:pt x="4317" y="10567"/>
                  </a:lnTo>
                  <a:lnTo>
                    <a:pt x="4407" y="10491"/>
                  </a:lnTo>
                  <a:lnTo>
                    <a:pt x="4483" y="10401"/>
                  </a:lnTo>
                  <a:lnTo>
                    <a:pt x="4535" y="10299"/>
                  </a:lnTo>
                  <a:lnTo>
                    <a:pt x="4573" y="10183"/>
                  </a:lnTo>
                  <a:lnTo>
                    <a:pt x="4586" y="10055"/>
                  </a:lnTo>
                  <a:lnTo>
                    <a:pt x="4586" y="3113"/>
                  </a:lnTo>
                  <a:lnTo>
                    <a:pt x="4573" y="3036"/>
                  </a:lnTo>
                  <a:lnTo>
                    <a:pt x="4560" y="2972"/>
                  </a:lnTo>
                  <a:lnTo>
                    <a:pt x="4547" y="2896"/>
                  </a:lnTo>
                  <a:lnTo>
                    <a:pt x="4522" y="2832"/>
                  </a:lnTo>
                  <a:lnTo>
                    <a:pt x="4483" y="2780"/>
                  </a:lnTo>
                  <a:lnTo>
                    <a:pt x="4445" y="2716"/>
                  </a:lnTo>
                  <a:lnTo>
                    <a:pt x="4394" y="2665"/>
                  </a:lnTo>
                  <a:lnTo>
                    <a:pt x="4330" y="2627"/>
                  </a:lnTo>
                  <a:lnTo>
                    <a:pt x="961" y="116"/>
                  </a:lnTo>
                  <a:lnTo>
                    <a:pt x="859" y="52"/>
                  </a:lnTo>
                  <a:lnTo>
                    <a:pt x="744" y="14"/>
                  </a:lnTo>
                  <a:lnTo>
                    <a:pt x="62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4"/>
            <p:cNvSpPr/>
            <p:nvPr/>
          </p:nvSpPr>
          <p:spPr>
            <a:xfrm>
              <a:off x="3400125" y="2793925"/>
              <a:ext cx="254275" cy="218400"/>
            </a:xfrm>
            <a:custGeom>
              <a:avLst/>
              <a:gdLst/>
              <a:ahLst/>
              <a:cxnLst/>
              <a:rect l="l" t="t" r="r" b="b"/>
              <a:pathLst>
                <a:path w="10171" h="8736" extrusionOk="0">
                  <a:moveTo>
                    <a:pt x="9556" y="1"/>
                  </a:moveTo>
                  <a:lnTo>
                    <a:pt x="9440" y="13"/>
                  </a:lnTo>
                  <a:lnTo>
                    <a:pt x="9325" y="52"/>
                  </a:lnTo>
                  <a:lnTo>
                    <a:pt x="9223" y="103"/>
                  </a:lnTo>
                  <a:lnTo>
                    <a:pt x="9133" y="180"/>
                  </a:lnTo>
                  <a:lnTo>
                    <a:pt x="5483" y="3971"/>
                  </a:lnTo>
                  <a:lnTo>
                    <a:pt x="616" y="3971"/>
                  </a:lnTo>
                  <a:lnTo>
                    <a:pt x="488" y="3984"/>
                  </a:lnTo>
                  <a:lnTo>
                    <a:pt x="372" y="4022"/>
                  </a:lnTo>
                  <a:lnTo>
                    <a:pt x="270" y="4074"/>
                  </a:lnTo>
                  <a:lnTo>
                    <a:pt x="180" y="4150"/>
                  </a:lnTo>
                  <a:lnTo>
                    <a:pt x="103" y="4240"/>
                  </a:lnTo>
                  <a:lnTo>
                    <a:pt x="52" y="4343"/>
                  </a:lnTo>
                  <a:lnTo>
                    <a:pt x="14" y="4458"/>
                  </a:lnTo>
                  <a:lnTo>
                    <a:pt x="1" y="4573"/>
                  </a:lnTo>
                  <a:lnTo>
                    <a:pt x="1" y="8134"/>
                  </a:lnTo>
                  <a:lnTo>
                    <a:pt x="14" y="8249"/>
                  </a:lnTo>
                  <a:lnTo>
                    <a:pt x="52" y="8364"/>
                  </a:lnTo>
                  <a:lnTo>
                    <a:pt x="103" y="8467"/>
                  </a:lnTo>
                  <a:lnTo>
                    <a:pt x="180" y="8556"/>
                  </a:lnTo>
                  <a:lnTo>
                    <a:pt x="270" y="8633"/>
                  </a:lnTo>
                  <a:lnTo>
                    <a:pt x="372" y="8684"/>
                  </a:lnTo>
                  <a:lnTo>
                    <a:pt x="488" y="8723"/>
                  </a:lnTo>
                  <a:lnTo>
                    <a:pt x="616" y="8736"/>
                  </a:lnTo>
                  <a:lnTo>
                    <a:pt x="731" y="8723"/>
                  </a:lnTo>
                  <a:lnTo>
                    <a:pt x="846" y="8684"/>
                  </a:lnTo>
                  <a:lnTo>
                    <a:pt x="949" y="8633"/>
                  </a:lnTo>
                  <a:lnTo>
                    <a:pt x="1038" y="8556"/>
                  </a:lnTo>
                  <a:lnTo>
                    <a:pt x="1115" y="8467"/>
                  </a:lnTo>
                  <a:lnTo>
                    <a:pt x="1166" y="8364"/>
                  </a:lnTo>
                  <a:lnTo>
                    <a:pt x="1205" y="8249"/>
                  </a:lnTo>
                  <a:lnTo>
                    <a:pt x="1218" y="8134"/>
                  </a:lnTo>
                  <a:lnTo>
                    <a:pt x="1218" y="5188"/>
                  </a:lnTo>
                  <a:lnTo>
                    <a:pt x="5739" y="5188"/>
                  </a:lnTo>
                  <a:lnTo>
                    <a:pt x="5854" y="5175"/>
                  </a:lnTo>
                  <a:lnTo>
                    <a:pt x="5969" y="5137"/>
                  </a:lnTo>
                  <a:lnTo>
                    <a:pt x="6085" y="5073"/>
                  </a:lnTo>
                  <a:lnTo>
                    <a:pt x="6174" y="4996"/>
                  </a:lnTo>
                  <a:lnTo>
                    <a:pt x="10004" y="1025"/>
                  </a:lnTo>
                  <a:lnTo>
                    <a:pt x="10081" y="923"/>
                  </a:lnTo>
                  <a:lnTo>
                    <a:pt x="10132" y="820"/>
                  </a:lnTo>
                  <a:lnTo>
                    <a:pt x="10158" y="705"/>
                  </a:lnTo>
                  <a:lnTo>
                    <a:pt x="10170" y="590"/>
                  </a:lnTo>
                  <a:lnTo>
                    <a:pt x="10158" y="475"/>
                  </a:lnTo>
                  <a:lnTo>
                    <a:pt x="10119" y="359"/>
                  </a:lnTo>
                  <a:lnTo>
                    <a:pt x="10068" y="257"/>
                  </a:lnTo>
                  <a:lnTo>
                    <a:pt x="9991" y="167"/>
                  </a:lnTo>
                  <a:lnTo>
                    <a:pt x="9889" y="90"/>
                  </a:lnTo>
                  <a:lnTo>
                    <a:pt x="9786" y="39"/>
                  </a:lnTo>
                  <a:lnTo>
                    <a:pt x="96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4"/>
            <p:cNvSpPr/>
            <p:nvPr/>
          </p:nvSpPr>
          <p:spPr>
            <a:xfrm>
              <a:off x="3283275" y="2700750"/>
              <a:ext cx="289150" cy="104725"/>
            </a:xfrm>
            <a:custGeom>
              <a:avLst/>
              <a:gdLst/>
              <a:ahLst/>
              <a:cxnLst/>
              <a:rect l="l" t="t" r="r" b="b"/>
              <a:pathLst>
                <a:path w="11566" h="4189" extrusionOk="0">
                  <a:moveTo>
                    <a:pt x="10887" y="1"/>
                  </a:moveTo>
                  <a:lnTo>
                    <a:pt x="10771" y="26"/>
                  </a:lnTo>
                  <a:lnTo>
                    <a:pt x="10669" y="77"/>
                  </a:lnTo>
                  <a:lnTo>
                    <a:pt x="10567" y="141"/>
                  </a:lnTo>
                  <a:lnTo>
                    <a:pt x="7288" y="2972"/>
                  </a:lnTo>
                  <a:lnTo>
                    <a:pt x="602" y="2972"/>
                  </a:lnTo>
                  <a:lnTo>
                    <a:pt x="487" y="2985"/>
                  </a:lnTo>
                  <a:lnTo>
                    <a:pt x="372" y="3023"/>
                  </a:lnTo>
                  <a:lnTo>
                    <a:pt x="269" y="3074"/>
                  </a:lnTo>
                  <a:lnTo>
                    <a:pt x="179" y="3151"/>
                  </a:lnTo>
                  <a:lnTo>
                    <a:pt x="103" y="3241"/>
                  </a:lnTo>
                  <a:lnTo>
                    <a:pt x="51" y="3343"/>
                  </a:lnTo>
                  <a:lnTo>
                    <a:pt x="13" y="3459"/>
                  </a:lnTo>
                  <a:lnTo>
                    <a:pt x="0" y="3574"/>
                  </a:lnTo>
                  <a:lnTo>
                    <a:pt x="13" y="3702"/>
                  </a:lnTo>
                  <a:lnTo>
                    <a:pt x="51" y="3817"/>
                  </a:lnTo>
                  <a:lnTo>
                    <a:pt x="103" y="3920"/>
                  </a:lnTo>
                  <a:lnTo>
                    <a:pt x="179" y="4009"/>
                  </a:lnTo>
                  <a:lnTo>
                    <a:pt x="269" y="4073"/>
                  </a:lnTo>
                  <a:lnTo>
                    <a:pt x="372" y="4137"/>
                  </a:lnTo>
                  <a:lnTo>
                    <a:pt x="487" y="4176"/>
                  </a:lnTo>
                  <a:lnTo>
                    <a:pt x="602" y="4189"/>
                  </a:lnTo>
                  <a:lnTo>
                    <a:pt x="7518" y="4189"/>
                  </a:lnTo>
                  <a:lnTo>
                    <a:pt x="7621" y="4176"/>
                  </a:lnTo>
                  <a:lnTo>
                    <a:pt x="7723" y="4150"/>
                  </a:lnTo>
                  <a:lnTo>
                    <a:pt x="7826" y="4099"/>
                  </a:lnTo>
                  <a:lnTo>
                    <a:pt x="7915" y="4035"/>
                  </a:lnTo>
                  <a:lnTo>
                    <a:pt x="11361" y="1064"/>
                  </a:lnTo>
                  <a:lnTo>
                    <a:pt x="11450" y="974"/>
                  </a:lnTo>
                  <a:lnTo>
                    <a:pt x="11502" y="871"/>
                  </a:lnTo>
                  <a:lnTo>
                    <a:pt x="11553" y="769"/>
                  </a:lnTo>
                  <a:lnTo>
                    <a:pt x="11566" y="654"/>
                  </a:lnTo>
                  <a:lnTo>
                    <a:pt x="11566" y="526"/>
                  </a:lnTo>
                  <a:lnTo>
                    <a:pt x="11540" y="423"/>
                  </a:lnTo>
                  <a:lnTo>
                    <a:pt x="11489" y="308"/>
                  </a:lnTo>
                  <a:lnTo>
                    <a:pt x="11425" y="205"/>
                  </a:lnTo>
                  <a:lnTo>
                    <a:pt x="11335" y="129"/>
                  </a:lnTo>
                  <a:lnTo>
                    <a:pt x="11233" y="65"/>
                  </a:lnTo>
                  <a:lnTo>
                    <a:pt x="11117" y="13"/>
                  </a:lnTo>
                  <a:lnTo>
                    <a:pt x="110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4"/>
            <p:cNvSpPr/>
            <p:nvPr/>
          </p:nvSpPr>
          <p:spPr>
            <a:xfrm>
              <a:off x="3350175" y="2633825"/>
              <a:ext cx="192475" cy="30450"/>
            </a:xfrm>
            <a:custGeom>
              <a:avLst/>
              <a:gdLst/>
              <a:ahLst/>
              <a:cxnLst/>
              <a:rect l="l" t="t" r="r" b="b"/>
              <a:pathLst>
                <a:path w="7699" h="1218" extrusionOk="0">
                  <a:moveTo>
                    <a:pt x="603" y="1"/>
                  </a:moveTo>
                  <a:lnTo>
                    <a:pt x="488" y="13"/>
                  </a:lnTo>
                  <a:lnTo>
                    <a:pt x="372" y="52"/>
                  </a:lnTo>
                  <a:lnTo>
                    <a:pt x="270" y="103"/>
                  </a:lnTo>
                  <a:lnTo>
                    <a:pt x="180" y="180"/>
                  </a:lnTo>
                  <a:lnTo>
                    <a:pt x="103" y="270"/>
                  </a:lnTo>
                  <a:lnTo>
                    <a:pt x="52" y="372"/>
                  </a:lnTo>
                  <a:lnTo>
                    <a:pt x="14" y="487"/>
                  </a:lnTo>
                  <a:lnTo>
                    <a:pt x="1" y="603"/>
                  </a:lnTo>
                  <a:lnTo>
                    <a:pt x="14" y="731"/>
                  </a:lnTo>
                  <a:lnTo>
                    <a:pt x="52" y="846"/>
                  </a:lnTo>
                  <a:lnTo>
                    <a:pt x="103" y="948"/>
                  </a:lnTo>
                  <a:lnTo>
                    <a:pt x="180" y="1038"/>
                  </a:lnTo>
                  <a:lnTo>
                    <a:pt x="270" y="1115"/>
                  </a:lnTo>
                  <a:lnTo>
                    <a:pt x="372" y="1166"/>
                  </a:lnTo>
                  <a:lnTo>
                    <a:pt x="488" y="1205"/>
                  </a:lnTo>
                  <a:lnTo>
                    <a:pt x="603" y="1217"/>
                  </a:lnTo>
                  <a:lnTo>
                    <a:pt x="7084" y="1217"/>
                  </a:lnTo>
                  <a:lnTo>
                    <a:pt x="7212" y="1205"/>
                  </a:lnTo>
                  <a:lnTo>
                    <a:pt x="7327" y="1166"/>
                  </a:lnTo>
                  <a:lnTo>
                    <a:pt x="7429" y="1115"/>
                  </a:lnTo>
                  <a:lnTo>
                    <a:pt x="7519" y="1038"/>
                  </a:lnTo>
                  <a:lnTo>
                    <a:pt x="7596" y="948"/>
                  </a:lnTo>
                  <a:lnTo>
                    <a:pt x="7647" y="846"/>
                  </a:lnTo>
                  <a:lnTo>
                    <a:pt x="7686" y="731"/>
                  </a:lnTo>
                  <a:lnTo>
                    <a:pt x="7698" y="603"/>
                  </a:lnTo>
                  <a:lnTo>
                    <a:pt x="7686" y="487"/>
                  </a:lnTo>
                  <a:lnTo>
                    <a:pt x="7647" y="372"/>
                  </a:lnTo>
                  <a:lnTo>
                    <a:pt x="7596" y="270"/>
                  </a:lnTo>
                  <a:lnTo>
                    <a:pt x="7519" y="180"/>
                  </a:lnTo>
                  <a:lnTo>
                    <a:pt x="7429" y="103"/>
                  </a:lnTo>
                  <a:lnTo>
                    <a:pt x="7327" y="52"/>
                  </a:lnTo>
                  <a:lnTo>
                    <a:pt x="7212" y="13"/>
                  </a:lnTo>
                  <a:lnTo>
                    <a:pt x="70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4"/>
            <p:cNvSpPr/>
            <p:nvPr/>
          </p:nvSpPr>
          <p:spPr>
            <a:xfrm>
              <a:off x="3283275" y="2447150"/>
              <a:ext cx="256800" cy="130675"/>
            </a:xfrm>
            <a:custGeom>
              <a:avLst/>
              <a:gdLst/>
              <a:ahLst/>
              <a:cxnLst/>
              <a:rect l="l" t="t" r="r" b="b"/>
              <a:pathLst>
                <a:path w="10272" h="5227" extrusionOk="0">
                  <a:moveTo>
                    <a:pt x="615" y="1"/>
                  </a:moveTo>
                  <a:lnTo>
                    <a:pt x="500" y="13"/>
                  </a:lnTo>
                  <a:lnTo>
                    <a:pt x="384" y="39"/>
                  </a:lnTo>
                  <a:lnTo>
                    <a:pt x="282" y="103"/>
                  </a:lnTo>
                  <a:lnTo>
                    <a:pt x="192" y="167"/>
                  </a:lnTo>
                  <a:lnTo>
                    <a:pt x="115" y="257"/>
                  </a:lnTo>
                  <a:lnTo>
                    <a:pt x="51" y="359"/>
                  </a:lnTo>
                  <a:lnTo>
                    <a:pt x="13" y="487"/>
                  </a:lnTo>
                  <a:lnTo>
                    <a:pt x="0" y="603"/>
                  </a:lnTo>
                  <a:lnTo>
                    <a:pt x="13" y="718"/>
                  </a:lnTo>
                  <a:lnTo>
                    <a:pt x="39" y="833"/>
                  </a:lnTo>
                  <a:lnTo>
                    <a:pt x="90" y="936"/>
                  </a:lnTo>
                  <a:lnTo>
                    <a:pt x="167" y="1025"/>
                  </a:lnTo>
                  <a:lnTo>
                    <a:pt x="256" y="1102"/>
                  </a:lnTo>
                  <a:lnTo>
                    <a:pt x="359" y="1166"/>
                  </a:lnTo>
                  <a:lnTo>
                    <a:pt x="9414" y="5175"/>
                  </a:lnTo>
                  <a:lnTo>
                    <a:pt x="9542" y="5213"/>
                  </a:lnTo>
                  <a:lnTo>
                    <a:pt x="9670" y="5226"/>
                  </a:lnTo>
                  <a:lnTo>
                    <a:pt x="9747" y="5226"/>
                  </a:lnTo>
                  <a:lnTo>
                    <a:pt x="9837" y="5201"/>
                  </a:lnTo>
                  <a:lnTo>
                    <a:pt x="9913" y="5175"/>
                  </a:lnTo>
                  <a:lnTo>
                    <a:pt x="9990" y="5137"/>
                  </a:lnTo>
                  <a:lnTo>
                    <a:pt x="10067" y="5085"/>
                  </a:lnTo>
                  <a:lnTo>
                    <a:pt x="10118" y="5021"/>
                  </a:lnTo>
                  <a:lnTo>
                    <a:pt x="10182" y="4945"/>
                  </a:lnTo>
                  <a:lnTo>
                    <a:pt x="10221" y="4868"/>
                  </a:lnTo>
                  <a:lnTo>
                    <a:pt x="10259" y="4752"/>
                  </a:lnTo>
                  <a:lnTo>
                    <a:pt x="10272" y="4637"/>
                  </a:lnTo>
                  <a:lnTo>
                    <a:pt x="10259" y="4509"/>
                  </a:lnTo>
                  <a:lnTo>
                    <a:pt x="10234" y="4407"/>
                  </a:lnTo>
                  <a:lnTo>
                    <a:pt x="10182" y="4304"/>
                  </a:lnTo>
                  <a:lnTo>
                    <a:pt x="10105" y="4202"/>
                  </a:lnTo>
                  <a:lnTo>
                    <a:pt x="10016" y="4125"/>
                  </a:lnTo>
                  <a:lnTo>
                    <a:pt x="9913" y="4061"/>
                  </a:lnTo>
                  <a:lnTo>
                    <a:pt x="858" y="52"/>
                  </a:lnTo>
                  <a:lnTo>
                    <a:pt x="743" y="13"/>
                  </a:lnTo>
                  <a:lnTo>
                    <a:pt x="6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4"/>
            <p:cNvSpPr/>
            <p:nvPr/>
          </p:nvSpPr>
          <p:spPr>
            <a:xfrm>
              <a:off x="3366825" y="2191000"/>
              <a:ext cx="205600" cy="281150"/>
            </a:xfrm>
            <a:custGeom>
              <a:avLst/>
              <a:gdLst/>
              <a:ahLst/>
              <a:cxnLst/>
              <a:rect l="l" t="t" r="r" b="b"/>
              <a:pathLst>
                <a:path w="8224" h="11246" extrusionOk="0">
                  <a:moveTo>
                    <a:pt x="603" y="0"/>
                  </a:moveTo>
                  <a:lnTo>
                    <a:pt x="488" y="13"/>
                  </a:lnTo>
                  <a:lnTo>
                    <a:pt x="372" y="52"/>
                  </a:lnTo>
                  <a:lnTo>
                    <a:pt x="270" y="103"/>
                  </a:lnTo>
                  <a:lnTo>
                    <a:pt x="180" y="180"/>
                  </a:lnTo>
                  <a:lnTo>
                    <a:pt x="103" y="269"/>
                  </a:lnTo>
                  <a:lnTo>
                    <a:pt x="52" y="372"/>
                  </a:lnTo>
                  <a:lnTo>
                    <a:pt x="14" y="487"/>
                  </a:lnTo>
                  <a:lnTo>
                    <a:pt x="1" y="615"/>
                  </a:lnTo>
                  <a:lnTo>
                    <a:pt x="1" y="7198"/>
                  </a:lnTo>
                  <a:lnTo>
                    <a:pt x="1" y="7288"/>
                  </a:lnTo>
                  <a:lnTo>
                    <a:pt x="27" y="7365"/>
                  </a:lnTo>
                  <a:lnTo>
                    <a:pt x="52" y="7455"/>
                  </a:lnTo>
                  <a:lnTo>
                    <a:pt x="91" y="7519"/>
                  </a:lnTo>
                  <a:lnTo>
                    <a:pt x="142" y="7595"/>
                  </a:lnTo>
                  <a:lnTo>
                    <a:pt x="206" y="7647"/>
                  </a:lnTo>
                  <a:lnTo>
                    <a:pt x="270" y="7698"/>
                  </a:lnTo>
                  <a:lnTo>
                    <a:pt x="347" y="7749"/>
                  </a:lnTo>
                  <a:lnTo>
                    <a:pt x="7353" y="11182"/>
                  </a:lnTo>
                  <a:lnTo>
                    <a:pt x="7417" y="11207"/>
                  </a:lnTo>
                  <a:lnTo>
                    <a:pt x="7481" y="11220"/>
                  </a:lnTo>
                  <a:lnTo>
                    <a:pt x="7558" y="11233"/>
                  </a:lnTo>
                  <a:lnTo>
                    <a:pt x="7622" y="11246"/>
                  </a:lnTo>
                  <a:lnTo>
                    <a:pt x="7698" y="11233"/>
                  </a:lnTo>
                  <a:lnTo>
                    <a:pt x="7788" y="11220"/>
                  </a:lnTo>
                  <a:lnTo>
                    <a:pt x="7865" y="11194"/>
                  </a:lnTo>
                  <a:lnTo>
                    <a:pt x="7942" y="11156"/>
                  </a:lnTo>
                  <a:lnTo>
                    <a:pt x="8006" y="11105"/>
                  </a:lnTo>
                  <a:lnTo>
                    <a:pt x="8070" y="11041"/>
                  </a:lnTo>
                  <a:lnTo>
                    <a:pt x="8121" y="10977"/>
                  </a:lnTo>
                  <a:lnTo>
                    <a:pt x="8172" y="10900"/>
                  </a:lnTo>
                  <a:lnTo>
                    <a:pt x="8211" y="10785"/>
                  </a:lnTo>
                  <a:lnTo>
                    <a:pt x="8224" y="10669"/>
                  </a:lnTo>
                  <a:lnTo>
                    <a:pt x="8224" y="10554"/>
                  </a:lnTo>
                  <a:lnTo>
                    <a:pt x="8198" y="10439"/>
                  </a:lnTo>
                  <a:lnTo>
                    <a:pt x="8147" y="10336"/>
                  </a:lnTo>
                  <a:lnTo>
                    <a:pt x="8083" y="10234"/>
                  </a:lnTo>
                  <a:lnTo>
                    <a:pt x="7993" y="10157"/>
                  </a:lnTo>
                  <a:lnTo>
                    <a:pt x="7891" y="10093"/>
                  </a:lnTo>
                  <a:lnTo>
                    <a:pt x="1218" y="6827"/>
                  </a:lnTo>
                  <a:lnTo>
                    <a:pt x="1218" y="615"/>
                  </a:lnTo>
                  <a:lnTo>
                    <a:pt x="1205" y="487"/>
                  </a:lnTo>
                  <a:lnTo>
                    <a:pt x="1166" y="372"/>
                  </a:lnTo>
                  <a:lnTo>
                    <a:pt x="1115" y="269"/>
                  </a:lnTo>
                  <a:lnTo>
                    <a:pt x="1038" y="180"/>
                  </a:lnTo>
                  <a:lnTo>
                    <a:pt x="949" y="103"/>
                  </a:lnTo>
                  <a:lnTo>
                    <a:pt x="846" y="52"/>
                  </a:lnTo>
                  <a:lnTo>
                    <a:pt x="731" y="13"/>
                  </a:lnTo>
                  <a:lnTo>
                    <a:pt x="60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4"/>
            <p:cNvSpPr/>
            <p:nvPr/>
          </p:nvSpPr>
          <p:spPr>
            <a:xfrm>
              <a:off x="3483700" y="2207650"/>
              <a:ext cx="209125" cy="147950"/>
            </a:xfrm>
            <a:custGeom>
              <a:avLst/>
              <a:gdLst/>
              <a:ahLst/>
              <a:cxnLst/>
              <a:rect l="l" t="t" r="r" b="b"/>
              <a:pathLst>
                <a:path w="8365" h="5918" extrusionOk="0">
                  <a:moveTo>
                    <a:pt x="616" y="0"/>
                  </a:moveTo>
                  <a:lnTo>
                    <a:pt x="488" y="13"/>
                  </a:lnTo>
                  <a:lnTo>
                    <a:pt x="372" y="52"/>
                  </a:lnTo>
                  <a:lnTo>
                    <a:pt x="270" y="103"/>
                  </a:lnTo>
                  <a:lnTo>
                    <a:pt x="180" y="180"/>
                  </a:lnTo>
                  <a:lnTo>
                    <a:pt x="103" y="269"/>
                  </a:lnTo>
                  <a:lnTo>
                    <a:pt x="52" y="372"/>
                  </a:lnTo>
                  <a:lnTo>
                    <a:pt x="14" y="487"/>
                  </a:lnTo>
                  <a:lnTo>
                    <a:pt x="1" y="615"/>
                  </a:lnTo>
                  <a:lnTo>
                    <a:pt x="14" y="730"/>
                  </a:lnTo>
                  <a:lnTo>
                    <a:pt x="52" y="846"/>
                  </a:lnTo>
                  <a:lnTo>
                    <a:pt x="103" y="948"/>
                  </a:lnTo>
                  <a:lnTo>
                    <a:pt x="180" y="1038"/>
                  </a:lnTo>
                  <a:lnTo>
                    <a:pt x="270" y="1115"/>
                  </a:lnTo>
                  <a:lnTo>
                    <a:pt x="372" y="1166"/>
                  </a:lnTo>
                  <a:lnTo>
                    <a:pt x="488" y="1204"/>
                  </a:lnTo>
                  <a:lnTo>
                    <a:pt x="616" y="1217"/>
                  </a:lnTo>
                  <a:lnTo>
                    <a:pt x="3677" y="1217"/>
                  </a:lnTo>
                  <a:lnTo>
                    <a:pt x="3677" y="3625"/>
                  </a:lnTo>
                  <a:lnTo>
                    <a:pt x="3677" y="3702"/>
                  </a:lnTo>
                  <a:lnTo>
                    <a:pt x="3702" y="3792"/>
                  </a:lnTo>
                  <a:lnTo>
                    <a:pt x="3728" y="3868"/>
                  </a:lnTo>
                  <a:lnTo>
                    <a:pt x="3766" y="3945"/>
                  </a:lnTo>
                  <a:lnTo>
                    <a:pt x="3818" y="4009"/>
                  </a:lnTo>
                  <a:lnTo>
                    <a:pt x="3882" y="4073"/>
                  </a:lnTo>
                  <a:lnTo>
                    <a:pt x="3946" y="4125"/>
                  </a:lnTo>
                  <a:lnTo>
                    <a:pt x="4022" y="4163"/>
                  </a:lnTo>
                  <a:lnTo>
                    <a:pt x="7493" y="5854"/>
                  </a:lnTo>
                  <a:lnTo>
                    <a:pt x="7557" y="5892"/>
                  </a:lnTo>
                  <a:lnTo>
                    <a:pt x="7634" y="5905"/>
                  </a:lnTo>
                  <a:lnTo>
                    <a:pt x="7762" y="5918"/>
                  </a:lnTo>
                  <a:lnTo>
                    <a:pt x="7852" y="5918"/>
                  </a:lnTo>
                  <a:lnTo>
                    <a:pt x="7929" y="5892"/>
                  </a:lnTo>
                  <a:lnTo>
                    <a:pt x="8006" y="5866"/>
                  </a:lnTo>
                  <a:lnTo>
                    <a:pt x="8083" y="5828"/>
                  </a:lnTo>
                  <a:lnTo>
                    <a:pt x="8147" y="5777"/>
                  </a:lnTo>
                  <a:lnTo>
                    <a:pt x="8211" y="5726"/>
                  </a:lnTo>
                  <a:lnTo>
                    <a:pt x="8262" y="5661"/>
                  </a:lnTo>
                  <a:lnTo>
                    <a:pt x="8313" y="5585"/>
                  </a:lnTo>
                  <a:lnTo>
                    <a:pt x="8352" y="5469"/>
                  </a:lnTo>
                  <a:lnTo>
                    <a:pt x="8364" y="5341"/>
                  </a:lnTo>
                  <a:lnTo>
                    <a:pt x="8364" y="5226"/>
                  </a:lnTo>
                  <a:lnTo>
                    <a:pt x="8339" y="5111"/>
                  </a:lnTo>
                  <a:lnTo>
                    <a:pt x="8287" y="5008"/>
                  </a:lnTo>
                  <a:lnTo>
                    <a:pt x="8223" y="4919"/>
                  </a:lnTo>
                  <a:lnTo>
                    <a:pt x="8134" y="4829"/>
                  </a:lnTo>
                  <a:lnTo>
                    <a:pt x="8031" y="4765"/>
                  </a:lnTo>
                  <a:lnTo>
                    <a:pt x="4893" y="3241"/>
                  </a:lnTo>
                  <a:lnTo>
                    <a:pt x="4893" y="615"/>
                  </a:lnTo>
                  <a:lnTo>
                    <a:pt x="4881" y="487"/>
                  </a:lnTo>
                  <a:lnTo>
                    <a:pt x="4842" y="372"/>
                  </a:lnTo>
                  <a:lnTo>
                    <a:pt x="4791" y="269"/>
                  </a:lnTo>
                  <a:lnTo>
                    <a:pt x="4714" y="180"/>
                  </a:lnTo>
                  <a:lnTo>
                    <a:pt x="4624" y="103"/>
                  </a:lnTo>
                  <a:lnTo>
                    <a:pt x="4522" y="52"/>
                  </a:lnTo>
                  <a:lnTo>
                    <a:pt x="4407" y="13"/>
                  </a:lnTo>
                  <a:lnTo>
                    <a:pt x="42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4"/>
            <p:cNvSpPr/>
            <p:nvPr/>
          </p:nvSpPr>
          <p:spPr>
            <a:xfrm>
              <a:off x="3709450" y="2843550"/>
              <a:ext cx="166525" cy="254275"/>
            </a:xfrm>
            <a:custGeom>
              <a:avLst/>
              <a:gdLst/>
              <a:ahLst/>
              <a:cxnLst/>
              <a:rect l="l" t="t" r="r" b="b"/>
              <a:pathLst>
                <a:path w="6661" h="10171" extrusionOk="0">
                  <a:moveTo>
                    <a:pt x="0" y="1"/>
                  </a:moveTo>
                  <a:lnTo>
                    <a:pt x="0" y="6840"/>
                  </a:lnTo>
                  <a:lnTo>
                    <a:pt x="0" y="7007"/>
                  </a:lnTo>
                  <a:lnTo>
                    <a:pt x="13" y="7173"/>
                  </a:lnTo>
                  <a:lnTo>
                    <a:pt x="39" y="7340"/>
                  </a:lnTo>
                  <a:lnTo>
                    <a:pt x="64" y="7506"/>
                  </a:lnTo>
                  <a:lnTo>
                    <a:pt x="103" y="7673"/>
                  </a:lnTo>
                  <a:lnTo>
                    <a:pt x="154" y="7826"/>
                  </a:lnTo>
                  <a:lnTo>
                    <a:pt x="205" y="7980"/>
                  </a:lnTo>
                  <a:lnTo>
                    <a:pt x="256" y="8134"/>
                  </a:lnTo>
                  <a:lnTo>
                    <a:pt x="321" y="8275"/>
                  </a:lnTo>
                  <a:lnTo>
                    <a:pt x="397" y="8428"/>
                  </a:lnTo>
                  <a:lnTo>
                    <a:pt x="474" y="8557"/>
                  </a:lnTo>
                  <a:lnTo>
                    <a:pt x="564" y="8697"/>
                  </a:lnTo>
                  <a:lnTo>
                    <a:pt x="756" y="8954"/>
                  </a:lnTo>
                  <a:lnTo>
                    <a:pt x="974" y="9197"/>
                  </a:lnTo>
                  <a:lnTo>
                    <a:pt x="1204" y="9402"/>
                  </a:lnTo>
                  <a:lnTo>
                    <a:pt x="1460" y="9594"/>
                  </a:lnTo>
                  <a:lnTo>
                    <a:pt x="1601" y="9684"/>
                  </a:lnTo>
                  <a:lnTo>
                    <a:pt x="1742" y="9760"/>
                  </a:lnTo>
                  <a:lnTo>
                    <a:pt x="1883" y="9837"/>
                  </a:lnTo>
                  <a:lnTo>
                    <a:pt x="2037" y="9901"/>
                  </a:lnTo>
                  <a:lnTo>
                    <a:pt x="2178" y="9965"/>
                  </a:lnTo>
                  <a:lnTo>
                    <a:pt x="2344" y="10017"/>
                  </a:lnTo>
                  <a:lnTo>
                    <a:pt x="2498" y="10055"/>
                  </a:lnTo>
                  <a:lnTo>
                    <a:pt x="2652" y="10093"/>
                  </a:lnTo>
                  <a:lnTo>
                    <a:pt x="2818" y="10132"/>
                  </a:lnTo>
                  <a:lnTo>
                    <a:pt x="2985" y="10145"/>
                  </a:lnTo>
                  <a:lnTo>
                    <a:pt x="3151" y="10158"/>
                  </a:lnTo>
                  <a:lnTo>
                    <a:pt x="3330" y="10170"/>
                  </a:lnTo>
                  <a:lnTo>
                    <a:pt x="3497" y="10158"/>
                  </a:lnTo>
                  <a:lnTo>
                    <a:pt x="3663" y="10145"/>
                  </a:lnTo>
                  <a:lnTo>
                    <a:pt x="3830" y="10132"/>
                  </a:lnTo>
                  <a:lnTo>
                    <a:pt x="3996" y="10093"/>
                  </a:lnTo>
                  <a:lnTo>
                    <a:pt x="4163" y="10055"/>
                  </a:lnTo>
                  <a:lnTo>
                    <a:pt x="4317" y="10017"/>
                  </a:lnTo>
                  <a:lnTo>
                    <a:pt x="4470" y="9965"/>
                  </a:lnTo>
                  <a:lnTo>
                    <a:pt x="4624" y="9901"/>
                  </a:lnTo>
                  <a:lnTo>
                    <a:pt x="4778" y="9837"/>
                  </a:lnTo>
                  <a:lnTo>
                    <a:pt x="4919" y="9760"/>
                  </a:lnTo>
                  <a:lnTo>
                    <a:pt x="5059" y="9684"/>
                  </a:lnTo>
                  <a:lnTo>
                    <a:pt x="5188" y="9594"/>
                  </a:lnTo>
                  <a:lnTo>
                    <a:pt x="5444" y="9402"/>
                  </a:lnTo>
                  <a:lnTo>
                    <a:pt x="5687" y="9197"/>
                  </a:lnTo>
                  <a:lnTo>
                    <a:pt x="5892" y="8954"/>
                  </a:lnTo>
                  <a:lnTo>
                    <a:pt x="6084" y="8697"/>
                  </a:lnTo>
                  <a:lnTo>
                    <a:pt x="6174" y="8557"/>
                  </a:lnTo>
                  <a:lnTo>
                    <a:pt x="6251" y="8428"/>
                  </a:lnTo>
                  <a:lnTo>
                    <a:pt x="6327" y="8275"/>
                  </a:lnTo>
                  <a:lnTo>
                    <a:pt x="6391" y="8134"/>
                  </a:lnTo>
                  <a:lnTo>
                    <a:pt x="6455" y="7980"/>
                  </a:lnTo>
                  <a:lnTo>
                    <a:pt x="6507" y="7826"/>
                  </a:lnTo>
                  <a:lnTo>
                    <a:pt x="6558" y="7673"/>
                  </a:lnTo>
                  <a:lnTo>
                    <a:pt x="6596" y="7506"/>
                  </a:lnTo>
                  <a:lnTo>
                    <a:pt x="6622" y="7340"/>
                  </a:lnTo>
                  <a:lnTo>
                    <a:pt x="6635" y="7173"/>
                  </a:lnTo>
                  <a:lnTo>
                    <a:pt x="6648" y="7007"/>
                  </a:lnTo>
                  <a:lnTo>
                    <a:pt x="6660" y="6840"/>
                  </a:lnTo>
                  <a:lnTo>
                    <a:pt x="66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4"/>
            <p:cNvSpPr/>
            <p:nvPr/>
          </p:nvSpPr>
          <p:spPr>
            <a:xfrm>
              <a:off x="3669425" y="2834275"/>
              <a:ext cx="246250" cy="188625"/>
            </a:xfrm>
            <a:custGeom>
              <a:avLst/>
              <a:gdLst/>
              <a:ahLst/>
              <a:cxnLst/>
              <a:rect l="l" t="t" r="r" b="b"/>
              <a:pathLst>
                <a:path w="9850" h="7545" extrusionOk="0">
                  <a:moveTo>
                    <a:pt x="0" y="0"/>
                  </a:moveTo>
                  <a:lnTo>
                    <a:pt x="0" y="6648"/>
                  </a:lnTo>
                  <a:lnTo>
                    <a:pt x="13" y="6737"/>
                  </a:lnTo>
                  <a:lnTo>
                    <a:pt x="26" y="6827"/>
                  </a:lnTo>
                  <a:lnTo>
                    <a:pt x="52" y="6917"/>
                  </a:lnTo>
                  <a:lnTo>
                    <a:pt x="77" y="6994"/>
                  </a:lnTo>
                  <a:lnTo>
                    <a:pt x="116" y="7070"/>
                  </a:lnTo>
                  <a:lnTo>
                    <a:pt x="154" y="7147"/>
                  </a:lnTo>
                  <a:lnTo>
                    <a:pt x="205" y="7224"/>
                  </a:lnTo>
                  <a:lnTo>
                    <a:pt x="269" y="7275"/>
                  </a:lnTo>
                  <a:lnTo>
                    <a:pt x="333" y="7339"/>
                  </a:lnTo>
                  <a:lnTo>
                    <a:pt x="397" y="7391"/>
                  </a:lnTo>
                  <a:lnTo>
                    <a:pt x="474" y="7429"/>
                  </a:lnTo>
                  <a:lnTo>
                    <a:pt x="551" y="7467"/>
                  </a:lnTo>
                  <a:lnTo>
                    <a:pt x="628" y="7506"/>
                  </a:lnTo>
                  <a:lnTo>
                    <a:pt x="718" y="7519"/>
                  </a:lnTo>
                  <a:lnTo>
                    <a:pt x="807" y="7531"/>
                  </a:lnTo>
                  <a:lnTo>
                    <a:pt x="897" y="7544"/>
                  </a:lnTo>
                  <a:lnTo>
                    <a:pt x="8966" y="7544"/>
                  </a:lnTo>
                  <a:lnTo>
                    <a:pt x="9056" y="7531"/>
                  </a:lnTo>
                  <a:lnTo>
                    <a:pt x="9145" y="7519"/>
                  </a:lnTo>
                  <a:lnTo>
                    <a:pt x="9222" y="7506"/>
                  </a:lnTo>
                  <a:lnTo>
                    <a:pt x="9312" y="7467"/>
                  </a:lnTo>
                  <a:lnTo>
                    <a:pt x="9389" y="7429"/>
                  </a:lnTo>
                  <a:lnTo>
                    <a:pt x="9465" y="7391"/>
                  </a:lnTo>
                  <a:lnTo>
                    <a:pt x="9529" y="7339"/>
                  </a:lnTo>
                  <a:lnTo>
                    <a:pt x="9593" y="7275"/>
                  </a:lnTo>
                  <a:lnTo>
                    <a:pt x="9645" y="7224"/>
                  </a:lnTo>
                  <a:lnTo>
                    <a:pt x="9696" y="7147"/>
                  </a:lnTo>
                  <a:lnTo>
                    <a:pt x="9747" y="7070"/>
                  </a:lnTo>
                  <a:lnTo>
                    <a:pt x="9786" y="6994"/>
                  </a:lnTo>
                  <a:lnTo>
                    <a:pt x="9811" y="6917"/>
                  </a:lnTo>
                  <a:lnTo>
                    <a:pt x="9837" y="6827"/>
                  </a:lnTo>
                  <a:lnTo>
                    <a:pt x="9850" y="6737"/>
                  </a:lnTo>
                  <a:lnTo>
                    <a:pt x="9850" y="6648"/>
                  </a:lnTo>
                  <a:lnTo>
                    <a:pt x="98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4"/>
            <p:cNvSpPr/>
            <p:nvPr/>
          </p:nvSpPr>
          <p:spPr>
            <a:xfrm>
              <a:off x="3522125" y="2312350"/>
              <a:ext cx="548200" cy="548200"/>
            </a:xfrm>
            <a:custGeom>
              <a:avLst/>
              <a:gdLst/>
              <a:ahLst/>
              <a:cxnLst/>
              <a:rect l="l" t="t" r="r" b="b"/>
              <a:pathLst>
                <a:path w="21928" h="21928" extrusionOk="0">
                  <a:moveTo>
                    <a:pt x="10964" y="1"/>
                  </a:moveTo>
                  <a:lnTo>
                    <a:pt x="10401" y="13"/>
                  </a:lnTo>
                  <a:lnTo>
                    <a:pt x="9837" y="52"/>
                  </a:lnTo>
                  <a:lnTo>
                    <a:pt x="9286" y="116"/>
                  </a:lnTo>
                  <a:lnTo>
                    <a:pt x="8749" y="218"/>
                  </a:lnTo>
                  <a:lnTo>
                    <a:pt x="8223" y="334"/>
                  </a:lnTo>
                  <a:lnTo>
                    <a:pt x="7698" y="487"/>
                  </a:lnTo>
                  <a:lnTo>
                    <a:pt x="7186" y="654"/>
                  </a:lnTo>
                  <a:lnTo>
                    <a:pt x="6699" y="859"/>
                  </a:lnTo>
                  <a:lnTo>
                    <a:pt x="6213" y="1076"/>
                  </a:lnTo>
                  <a:lnTo>
                    <a:pt x="5739" y="1320"/>
                  </a:lnTo>
                  <a:lnTo>
                    <a:pt x="5278" y="1576"/>
                  </a:lnTo>
                  <a:lnTo>
                    <a:pt x="4829" y="1871"/>
                  </a:lnTo>
                  <a:lnTo>
                    <a:pt x="4407" y="2178"/>
                  </a:lnTo>
                  <a:lnTo>
                    <a:pt x="3984" y="2498"/>
                  </a:lnTo>
                  <a:lnTo>
                    <a:pt x="3587" y="2844"/>
                  </a:lnTo>
                  <a:lnTo>
                    <a:pt x="3203" y="3203"/>
                  </a:lnTo>
                  <a:lnTo>
                    <a:pt x="2844" y="3587"/>
                  </a:lnTo>
                  <a:lnTo>
                    <a:pt x="2498" y="3984"/>
                  </a:lnTo>
                  <a:lnTo>
                    <a:pt x="2178" y="4394"/>
                  </a:lnTo>
                  <a:lnTo>
                    <a:pt x="1871" y="4829"/>
                  </a:lnTo>
                  <a:lnTo>
                    <a:pt x="1589" y="5277"/>
                  </a:lnTo>
                  <a:lnTo>
                    <a:pt x="1320" y="5738"/>
                  </a:lnTo>
                  <a:lnTo>
                    <a:pt x="1077" y="6200"/>
                  </a:lnTo>
                  <a:lnTo>
                    <a:pt x="859" y="6686"/>
                  </a:lnTo>
                  <a:lnTo>
                    <a:pt x="667" y="7186"/>
                  </a:lnTo>
                  <a:lnTo>
                    <a:pt x="487" y="7698"/>
                  </a:lnTo>
                  <a:lnTo>
                    <a:pt x="347" y="8223"/>
                  </a:lnTo>
                  <a:lnTo>
                    <a:pt x="218" y="8748"/>
                  </a:lnTo>
                  <a:lnTo>
                    <a:pt x="129" y="9286"/>
                  </a:lnTo>
                  <a:lnTo>
                    <a:pt x="52" y="9837"/>
                  </a:lnTo>
                  <a:lnTo>
                    <a:pt x="14" y="10401"/>
                  </a:lnTo>
                  <a:lnTo>
                    <a:pt x="1" y="10964"/>
                  </a:lnTo>
                  <a:lnTo>
                    <a:pt x="14" y="11528"/>
                  </a:lnTo>
                  <a:lnTo>
                    <a:pt x="52" y="12078"/>
                  </a:lnTo>
                  <a:lnTo>
                    <a:pt x="129" y="12629"/>
                  </a:lnTo>
                  <a:lnTo>
                    <a:pt x="218" y="13167"/>
                  </a:lnTo>
                  <a:lnTo>
                    <a:pt x="347" y="13705"/>
                  </a:lnTo>
                  <a:lnTo>
                    <a:pt x="487" y="14217"/>
                  </a:lnTo>
                  <a:lnTo>
                    <a:pt x="667" y="14730"/>
                  </a:lnTo>
                  <a:lnTo>
                    <a:pt x="859" y="15229"/>
                  </a:lnTo>
                  <a:lnTo>
                    <a:pt x="1077" y="15716"/>
                  </a:lnTo>
                  <a:lnTo>
                    <a:pt x="1320" y="16190"/>
                  </a:lnTo>
                  <a:lnTo>
                    <a:pt x="1589" y="16651"/>
                  </a:lnTo>
                  <a:lnTo>
                    <a:pt x="1871" y="17086"/>
                  </a:lnTo>
                  <a:lnTo>
                    <a:pt x="2178" y="17522"/>
                  </a:lnTo>
                  <a:lnTo>
                    <a:pt x="2498" y="17932"/>
                  </a:lnTo>
                  <a:lnTo>
                    <a:pt x="2844" y="18329"/>
                  </a:lnTo>
                  <a:lnTo>
                    <a:pt x="3203" y="18713"/>
                  </a:lnTo>
                  <a:lnTo>
                    <a:pt x="3587" y="19072"/>
                  </a:lnTo>
                  <a:lnTo>
                    <a:pt x="3984" y="19417"/>
                  </a:lnTo>
                  <a:lnTo>
                    <a:pt x="4407" y="19750"/>
                  </a:lnTo>
                  <a:lnTo>
                    <a:pt x="4829" y="20058"/>
                  </a:lnTo>
                  <a:lnTo>
                    <a:pt x="5278" y="20339"/>
                  </a:lnTo>
                  <a:lnTo>
                    <a:pt x="5739" y="20596"/>
                  </a:lnTo>
                  <a:lnTo>
                    <a:pt x="6213" y="20839"/>
                  </a:lnTo>
                  <a:lnTo>
                    <a:pt x="6699" y="21070"/>
                  </a:lnTo>
                  <a:lnTo>
                    <a:pt x="7186" y="21262"/>
                  </a:lnTo>
                  <a:lnTo>
                    <a:pt x="7698" y="21428"/>
                  </a:lnTo>
                  <a:lnTo>
                    <a:pt x="8223" y="21582"/>
                  </a:lnTo>
                  <a:lnTo>
                    <a:pt x="8749" y="21697"/>
                  </a:lnTo>
                  <a:lnTo>
                    <a:pt x="9286" y="21800"/>
                  </a:lnTo>
                  <a:lnTo>
                    <a:pt x="9837" y="21864"/>
                  </a:lnTo>
                  <a:lnTo>
                    <a:pt x="10401" y="21915"/>
                  </a:lnTo>
                  <a:lnTo>
                    <a:pt x="10964" y="21928"/>
                  </a:lnTo>
                  <a:lnTo>
                    <a:pt x="11528" y="21915"/>
                  </a:lnTo>
                  <a:lnTo>
                    <a:pt x="12079" y="21864"/>
                  </a:lnTo>
                  <a:lnTo>
                    <a:pt x="12629" y="21800"/>
                  </a:lnTo>
                  <a:lnTo>
                    <a:pt x="13167" y="21697"/>
                  </a:lnTo>
                  <a:lnTo>
                    <a:pt x="13705" y="21582"/>
                  </a:lnTo>
                  <a:lnTo>
                    <a:pt x="14217" y="21428"/>
                  </a:lnTo>
                  <a:lnTo>
                    <a:pt x="14730" y="21262"/>
                  </a:lnTo>
                  <a:lnTo>
                    <a:pt x="15229" y="21070"/>
                  </a:lnTo>
                  <a:lnTo>
                    <a:pt x="15716" y="20839"/>
                  </a:lnTo>
                  <a:lnTo>
                    <a:pt x="16190" y="20596"/>
                  </a:lnTo>
                  <a:lnTo>
                    <a:pt x="16651" y="20339"/>
                  </a:lnTo>
                  <a:lnTo>
                    <a:pt x="17086" y="20058"/>
                  </a:lnTo>
                  <a:lnTo>
                    <a:pt x="17522" y="19750"/>
                  </a:lnTo>
                  <a:lnTo>
                    <a:pt x="17932" y="19417"/>
                  </a:lnTo>
                  <a:lnTo>
                    <a:pt x="18329" y="19072"/>
                  </a:lnTo>
                  <a:lnTo>
                    <a:pt x="18713" y="18713"/>
                  </a:lnTo>
                  <a:lnTo>
                    <a:pt x="19072" y="18329"/>
                  </a:lnTo>
                  <a:lnTo>
                    <a:pt x="19417" y="17932"/>
                  </a:lnTo>
                  <a:lnTo>
                    <a:pt x="19750" y="17522"/>
                  </a:lnTo>
                  <a:lnTo>
                    <a:pt x="20058" y="17086"/>
                  </a:lnTo>
                  <a:lnTo>
                    <a:pt x="20340" y="16651"/>
                  </a:lnTo>
                  <a:lnTo>
                    <a:pt x="20609" y="16190"/>
                  </a:lnTo>
                  <a:lnTo>
                    <a:pt x="20839" y="15716"/>
                  </a:lnTo>
                  <a:lnTo>
                    <a:pt x="21070" y="15229"/>
                  </a:lnTo>
                  <a:lnTo>
                    <a:pt x="21262" y="14730"/>
                  </a:lnTo>
                  <a:lnTo>
                    <a:pt x="21428" y="14217"/>
                  </a:lnTo>
                  <a:lnTo>
                    <a:pt x="21582" y="13705"/>
                  </a:lnTo>
                  <a:lnTo>
                    <a:pt x="21697" y="13167"/>
                  </a:lnTo>
                  <a:lnTo>
                    <a:pt x="21800" y="12629"/>
                  </a:lnTo>
                  <a:lnTo>
                    <a:pt x="21864" y="12078"/>
                  </a:lnTo>
                  <a:lnTo>
                    <a:pt x="21915" y="11528"/>
                  </a:lnTo>
                  <a:lnTo>
                    <a:pt x="21928" y="10964"/>
                  </a:lnTo>
                  <a:lnTo>
                    <a:pt x="21915" y="10401"/>
                  </a:lnTo>
                  <a:lnTo>
                    <a:pt x="21864" y="9837"/>
                  </a:lnTo>
                  <a:lnTo>
                    <a:pt x="21800" y="9286"/>
                  </a:lnTo>
                  <a:lnTo>
                    <a:pt x="21697" y="8748"/>
                  </a:lnTo>
                  <a:lnTo>
                    <a:pt x="21582" y="8223"/>
                  </a:lnTo>
                  <a:lnTo>
                    <a:pt x="21428" y="7698"/>
                  </a:lnTo>
                  <a:lnTo>
                    <a:pt x="21262" y="7186"/>
                  </a:lnTo>
                  <a:lnTo>
                    <a:pt x="21070" y="6686"/>
                  </a:lnTo>
                  <a:lnTo>
                    <a:pt x="20839" y="6200"/>
                  </a:lnTo>
                  <a:lnTo>
                    <a:pt x="20609" y="5738"/>
                  </a:lnTo>
                  <a:lnTo>
                    <a:pt x="20340" y="5277"/>
                  </a:lnTo>
                  <a:lnTo>
                    <a:pt x="20058" y="4829"/>
                  </a:lnTo>
                  <a:lnTo>
                    <a:pt x="19750" y="4394"/>
                  </a:lnTo>
                  <a:lnTo>
                    <a:pt x="19417" y="3984"/>
                  </a:lnTo>
                  <a:lnTo>
                    <a:pt x="19072" y="3587"/>
                  </a:lnTo>
                  <a:lnTo>
                    <a:pt x="18713" y="3203"/>
                  </a:lnTo>
                  <a:lnTo>
                    <a:pt x="18329" y="2844"/>
                  </a:lnTo>
                  <a:lnTo>
                    <a:pt x="17932" y="2498"/>
                  </a:lnTo>
                  <a:lnTo>
                    <a:pt x="17522" y="2178"/>
                  </a:lnTo>
                  <a:lnTo>
                    <a:pt x="17086" y="1871"/>
                  </a:lnTo>
                  <a:lnTo>
                    <a:pt x="16651" y="1576"/>
                  </a:lnTo>
                  <a:lnTo>
                    <a:pt x="16190" y="1320"/>
                  </a:lnTo>
                  <a:lnTo>
                    <a:pt x="15716" y="1076"/>
                  </a:lnTo>
                  <a:lnTo>
                    <a:pt x="15229" y="859"/>
                  </a:lnTo>
                  <a:lnTo>
                    <a:pt x="14730" y="654"/>
                  </a:lnTo>
                  <a:lnTo>
                    <a:pt x="14217" y="487"/>
                  </a:lnTo>
                  <a:lnTo>
                    <a:pt x="13705" y="334"/>
                  </a:lnTo>
                  <a:lnTo>
                    <a:pt x="13167" y="218"/>
                  </a:lnTo>
                  <a:lnTo>
                    <a:pt x="12629" y="116"/>
                  </a:lnTo>
                  <a:lnTo>
                    <a:pt x="12079" y="52"/>
                  </a:lnTo>
                  <a:lnTo>
                    <a:pt x="11528" y="13"/>
                  </a:lnTo>
                  <a:lnTo>
                    <a:pt x="10964" y="1"/>
                  </a:lnTo>
                  <a:close/>
                </a:path>
              </a:pathLst>
            </a:custGeom>
            <a:solidFill>
              <a:srgbClr val="FAF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4"/>
            <p:cNvSpPr/>
            <p:nvPr/>
          </p:nvSpPr>
          <p:spPr>
            <a:xfrm>
              <a:off x="3652775" y="2882300"/>
              <a:ext cx="279875" cy="36200"/>
            </a:xfrm>
            <a:custGeom>
              <a:avLst/>
              <a:gdLst/>
              <a:ahLst/>
              <a:cxnLst/>
              <a:rect l="l" t="t" r="r" b="b"/>
              <a:pathLst>
                <a:path w="11195" h="1448" extrusionOk="0">
                  <a:moveTo>
                    <a:pt x="730" y="1"/>
                  </a:moveTo>
                  <a:lnTo>
                    <a:pt x="577" y="13"/>
                  </a:lnTo>
                  <a:lnTo>
                    <a:pt x="449" y="65"/>
                  </a:lnTo>
                  <a:lnTo>
                    <a:pt x="321" y="129"/>
                  </a:lnTo>
                  <a:lnTo>
                    <a:pt x="218" y="218"/>
                  </a:lnTo>
                  <a:lnTo>
                    <a:pt x="128" y="321"/>
                  </a:lnTo>
                  <a:lnTo>
                    <a:pt x="64" y="449"/>
                  </a:lnTo>
                  <a:lnTo>
                    <a:pt x="13" y="577"/>
                  </a:lnTo>
                  <a:lnTo>
                    <a:pt x="0" y="718"/>
                  </a:lnTo>
                  <a:lnTo>
                    <a:pt x="13" y="872"/>
                  </a:lnTo>
                  <a:lnTo>
                    <a:pt x="64" y="1000"/>
                  </a:lnTo>
                  <a:lnTo>
                    <a:pt x="128" y="1128"/>
                  </a:lnTo>
                  <a:lnTo>
                    <a:pt x="218" y="1230"/>
                  </a:lnTo>
                  <a:lnTo>
                    <a:pt x="321" y="1320"/>
                  </a:lnTo>
                  <a:lnTo>
                    <a:pt x="449" y="1384"/>
                  </a:lnTo>
                  <a:lnTo>
                    <a:pt x="577" y="1435"/>
                  </a:lnTo>
                  <a:lnTo>
                    <a:pt x="730" y="1448"/>
                  </a:lnTo>
                  <a:lnTo>
                    <a:pt x="10464" y="1448"/>
                  </a:lnTo>
                  <a:lnTo>
                    <a:pt x="10605" y="1435"/>
                  </a:lnTo>
                  <a:lnTo>
                    <a:pt x="10746" y="1384"/>
                  </a:lnTo>
                  <a:lnTo>
                    <a:pt x="10874" y="1320"/>
                  </a:lnTo>
                  <a:lnTo>
                    <a:pt x="10977" y="1230"/>
                  </a:lnTo>
                  <a:lnTo>
                    <a:pt x="11066" y="1128"/>
                  </a:lnTo>
                  <a:lnTo>
                    <a:pt x="11130" y="1000"/>
                  </a:lnTo>
                  <a:lnTo>
                    <a:pt x="11169" y="872"/>
                  </a:lnTo>
                  <a:lnTo>
                    <a:pt x="11194" y="718"/>
                  </a:lnTo>
                  <a:lnTo>
                    <a:pt x="11169" y="577"/>
                  </a:lnTo>
                  <a:lnTo>
                    <a:pt x="11130" y="449"/>
                  </a:lnTo>
                  <a:lnTo>
                    <a:pt x="11066" y="321"/>
                  </a:lnTo>
                  <a:lnTo>
                    <a:pt x="10977" y="218"/>
                  </a:lnTo>
                  <a:lnTo>
                    <a:pt x="10874" y="129"/>
                  </a:lnTo>
                  <a:lnTo>
                    <a:pt x="10746" y="65"/>
                  </a:lnTo>
                  <a:lnTo>
                    <a:pt x="10605" y="13"/>
                  </a:lnTo>
                  <a:lnTo>
                    <a:pt x="10464" y="1"/>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4"/>
            <p:cNvSpPr/>
            <p:nvPr/>
          </p:nvSpPr>
          <p:spPr>
            <a:xfrm>
              <a:off x="3652775" y="2949550"/>
              <a:ext cx="279875" cy="36200"/>
            </a:xfrm>
            <a:custGeom>
              <a:avLst/>
              <a:gdLst/>
              <a:ahLst/>
              <a:cxnLst/>
              <a:rect l="l" t="t" r="r" b="b"/>
              <a:pathLst>
                <a:path w="11195" h="1448" extrusionOk="0">
                  <a:moveTo>
                    <a:pt x="730" y="0"/>
                  </a:moveTo>
                  <a:lnTo>
                    <a:pt x="577" y="13"/>
                  </a:lnTo>
                  <a:lnTo>
                    <a:pt x="449" y="52"/>
                  </a:lnTo>
                  <a:lnTo>
                    <a:pt x="321" y="128"/>
                  </a:lnTo>
                  <a:lnTo>
                    <a:pt x="218" y="218"/>
                  </a:lnTo>
                  <a:lnTo>
                    <a:pt x="128" y="320"/>
                  </a:lnTo>
                  <a:lnTo>
                    <a:pt x="64" y="436"/>
                  </a:lnTo>
                  <a:lnTo>
                    <a:pt x="13" y="577"/>
                  </a:lnTo>
                  <a:lnTo>
                    <a:pt x="0" y="718"/>
                  </a:lnTo>
                  <a:lnTo>
                    <a:pt x="13" y="871"/>
                  </a:lnTo>
                  <a:lnTo>
                    <a:pt x="64" y="999"/>
                  </a:lnTo>
                  <a:lnTo>
                    <a:pt x="128" y="1127"/>
                  </a:lnTo>
                  <a:lnTo>
                    <a:pt x="218" y="1230"/>
                  </a:lnTo>
                  <a:lnTo>
                    <a:pt x="321" y="1319"/>
                  </a:lnTo>
                  <a:lnTo>
                    <a:pt x="449" y="1384"/>
                  </a:lnTo>
                  <a:lnTo>
                    <a:pt x="577" y="1435"/>
                  </a:lnTo>
                  <a:lnTo>
                    <a:pt x="730" y="1448"/>
                  </a:lnTo>
                  <a:lnTo>
                    <a:pt x="10464" y="1448"/>
                  </a:lnTo>
                  <a:lnTo>
                    <a:pt x="10605" y="1435"/>
                  </a:lnTo>
                  <a:lnTo>
                    <a:pt x="10746" y="1384"/>
                  </a:lnTo>
                  <a:lnTo>
                    <a:pt x="10874" y="1319"/>
                  </a:lnTo>
                  <a:lnTo>
                    <a:pt x="10977" y="1230"/>
                  </a:lnTo>
                  <a:lnTo>
                    <a:pt x="11066" y="1127"/>
                  </a:lnTo>
                  <a:lnTo>
                    <a:pt x="11130" y="999"/>
                  </a:lnTo>
                  <a:lnTo>
                    <a:pt x="11169" y="871"/>
                  </a:lnTo>
                  <a:lnTo>
                    <a:pt x="11194" y="718"/>
                  </a:lnTo>
                  <a:lnTo>
                    <a:pt x="11169" y="577"/>
                  </a:lnTo>
                  <a:lnTo>
                    <a:pt x="11130" y="436"/>
                  </a:lnTo>
                  <a:lnTo>
                    <a:pt x="11066" y="320"/>
                  </a:lnTo>
                  <a:lnTo>
                    <a:pt x="10977" y="218"/>
                  </a:lnTo>
                  <a:lnTo>
                    <a:pt x="10874" y="128"/>
                  </a:lnTo>
                  <a:lnTo>
                    <a:pt x="10746" y="52"/>
                  </a:lnTo>
                  <a:lnTo>
                    <a:pt x="10605" y="13"/>
                  </a:lnTo>
                  <a:lnTo>
                    <a:pt x="10464" y="0"/>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4"/>
            <p:cNvSpPr/>
            <p:nvPr/>
          </p:nvSpPr>
          <p:spPr>
            <a:xfrm>
              <a:off x="3678075" y="2576200"/>
              <a:ext cx="229275" cy="270275"/>
            </a:xfrm>
            <a:custGeom>
              <a:avLst/>
              <a:gdLst/>
              <a:ahLst/>
              <a:cxnLst/>
              <a:rect l="l" t="t" r="r" b="b"/>
              <a:pathLst>
                <a:path w="9171" h="10811" extrusionOk="0">
                  <a:moveTo>
                    <a:pt x="487" y="0"/>
                  </a:moveTo>
                  <a:lnTo>
                    <a:pt x="384" y="13"/>
                  </a:lnTo>
                  <a:lnTo>
                    <a:pt x="295" y="39"/>
                  </a:lnTo>
                  <a:lnTo>
                    <a:pt x="205" y="90"/>
                  </a:lnTo>
                  <a:lnTo>
                    <a:pt x="141" y="141"/>
                  </a:lnTo>
                  <a:lnTo>
                    <a:pt x="77" y="218"/>
                  </a:lnTo>
                  <a:lnTo>
                    <a:pt x="39" y="295"/>
                  </a:lnTo>
                  <a:lnTo>
                    <a:pt x="0" y="385"/>
                  </a:lnTo>
                  <a:lnTo>
                    <a:pt x="0" y="487"/>
                  </a:lnTo>
                  <a:lnTo>
                    <a:pt x="0" y="10298"/>
                  </a:lnTo>
                  <a:lnTo>
                    <a:pt x="474" y="10516"/>
                  </a:lnTo>
                  <a:lnTo>
                    <a:pt x="961" y="10708"/>
                  </a:lnTo>
                  <a:lnTo>
                    <a:pt x="961" y="974"/>
                  </a:lnTo>
                  <a:lnTo>
                    <a:pt x="2485" y="974"/>
                  </a:lnTo>
                  <a:lnTo>
                    <a:pt x="2844" y="1499"/>
                  </a:lnTo>
                  <a:lnTo>
                    <a:pt x="3010" y="1717"/>
                  </a:lnTo>
                  <a:lnTo>
                    <a:pt x="3202" y="1921"/>
                  </a:lnTo>
                  <a:lnTo>
                    <a:pt x="3305" y="2011"/>
                  </a:lnTo>
                  <a:lnTo>
                    <a:pt x="3407" y="2088"/>
                  </a:lnTo>
                  <a:lnTo>
                    <a:pt x="3510" y="2165"/>
                  </a:lnTo>
                  <a:lnTo>
                    <a:pt x="3612" y="2229"/>
                  </a:lnTo>
                  <a:lnTo>
                    <a:pt x="3727" y="2293"/>
                  </a:lnTo>
                  <a:lnTo>
                    <a:pt x="3843" y="2344"/>
                  </a:lnTo>
                  <a:lnTo>
                    <a:pt x="3958" y="2383"/>
                  </a:lnTo>
                  <a:lnTo>
                    <a:pt x="4086" y="2421"/>
                  </a:lnTo>
                  <a:lnTo>
                    <a:pt x="4201" y="2447"/>
                  </a:lnTo>
                  <a:lnTo>
                    <a:pt x="4329" y="2472"/>
                  </a:lnTo>
                  <a:lnTo>
                    <a:pt x="4457" y="2485"/>
                  </a:lnTo>
                  <a:lnTo>
                    <a:pt x="4713" y="2485"/>
                  </a:lnTo>
                  <a:lnTo>
                    <a:pt x="4842" y="2472"/>
                  </a:lnTo>
                  <a:lnTo>
                    <a:pt x="4957" y="2447"/>
                  </a:lnTo>
                  <a:lnTo>
                    <a:pt x="5085" y="2421"/>
                  </a:lnTo>
                  <a:lnTo>
                    <a:pt x="5200" y="2383"/>
                  </a:lnTo>
                  <a:lnTo>
                    <a:pt x="5315" y="2344"/>
                  </a:lnTo>
                  <a:lnTo>
                    <a:pt x="5431" y="2293"/>
                  </a:lnTo>
                  <a:lnTo>
                    <a:pt x="5546" y="2229"/>
                  </a:lnTo>
                  <a:lnTo>
                    <a:pt x="5661" y="2165"/>
                  </a:lnTo>
                  <a:lnTo>
                    <a:pt x="5764" y="2088"/>
                  </a:lnTo>
                  <a:lnTo>
                    <a:pt x="5866" y="2011"/>
                  </a:lnTo>
                  <a:lnTo>
                    <a:pt x="5969" y="1921"/>
                  </a:lnTo>
                  <a:lnTo>
                    <a:pt x="6148" y="1717"/>
                  </a:lnTo>
                  <a:lnTo>
                    <a:pt x="6327" y="1499"/>
                  </a:lnTo>
                  <a:lnTo>
                    <a:pt x="6673" y="974"/>
                  </a:lnTo>
                  <a:lnTo>
                    <a:pt x="8197" y="974"/>
                  </a:lnTo>
                  <a:lnTo>
                    <a:pt x="8197" y="10810"/>
                  </a:lnTo>
                  <a:lnTo>
                    <a:pt x="8697" y="10631"/>
                  </a:lnTo>
                  <a:lnTo>
                    <a:pt x="9171" y="10426"/>
                  </a:lnTo>
                  <a:lnTo>
                    <a:pt x="9171" y="487"/>
                  </a:lnTo>
                  <a:lnTo>
                    <a:pt x="9158" y="385"/>
                  </a:lnTo>
                  <a:lnTo>
                    <a:pt x="9132" y="295"/>
                  </a:lnTo>
                  <a:lnTo>
                    <a:pt x="9094" y="218"/>
                  </a:lnTo>
                  <a:lnTo>
                    <a:pt x="9030" y="141"/>
                  </a:lnTo>
                  <a:lnTo>
                    <a:pt x="8953" y="90"/>
                  </a:lnTo>
                  <a:lnTo>
                    <a:pt x="8876" y="39"/>
                  </a:lnTo>
                  <a:lnTo>
                    <a:pt x="8786" y="13"/>
                  </a:lnTo>
                  <a:lnTo>
                    <a:pt x="8684" y="0"/>
                  </a:lnTo>
                  <a:lnTo>
                    <a:pt x="6417" y="0"/>
                  </a:lnTo>
                  <a:lnTo>
                    <a:pt x="6302" y="13"/>
                  </a:lnTo>
                  <a:lnTo>
                    <a:pt x="6199" y="51"/>
                  </a:lnTo>
                  <a:lnTo>
                    <a:pt x="6097" y="128"/>
                  </a:lnTo>
                  <a:lnTo>
                    <a:pt x="6020" y="218"/>
                  </a:lnTo>
                  <a:lnTo>
                    <a:pt x="5520" y="948"/>
                  </a:lnTo>
                  <a:lnTo>
                    <a:pt x="5418" y="1076"/>
                  </a:lnTo>
                  <a:lnTo>
                    <a:pt x="5315" y="1191"/>
                  </a:lnTo>
                  <a:lnTo>
                    <a:pt x="5200" y="1281"/>
                  </a:lnTo>
                  <a:lnTo>
                    <a:pt x="5085" y="1358"/>
                  </a:lnTo>
                  <a:lnTo>
                    <a:pt x="4970" y="1422"/>
                  </a:lnTo>
                  <a:lnTo>
                    <a:pt x="4842" y="1460"/>
                  </a:lnTo>
                  <a:lnTo>
                    <a:pt x="4713" y="1486"/>
                  </a:lnTo>
                  <a:lnTo>
                    <a:pt x="4585" y="1499"/>
                  </a:lnTo>
                  <a:lnTo>
                    <a:pt x="4457" y="1486"/>
                  </a:lnTo>
                  <a:lnTo>
                    <a:pt x="4329" y="1460"/>
                  </a:lnTo>
                  <a:lnTo>
                    <a:pt x="4201" y="1422"/>
                  </a:lnTo>
                  <a:lnTo>
                    <a:pt x="4073" y="1358"/>
                  </a:lnTo>
                  <a:lnTo>
                    <a:pt x="3958" y="1281"/>
                  </a:lnTo>
                  <a:lnTo>
                    <a:pt x="3855" y="1191"/>
                  </a:lnTo>
                  <a:lnTo>
                    <a:pt x="3740" y="1076"/>
                  </a:lnTo>
                  <a:lnTo>
                    <a:pt x="3650" y="948"/>
                  </a:lnTo>
                  <a:lnTo>
                    <a:pt x="3151" y="218"/>
                  </a:lnTo>
                  <a:lnTo>
                    <a:pt x="3074" y="128"/>
                  </a:lnTo>
                  <a:lnTo>
                    <a:pt x="2972" y="51"/>
                  </a:lnTo>
                  <a:lnTo>
                    <a:pt x="2869" y="13"/>
                  </a:lnTo>
                  <a:lnTo>
                    <a:pt x="27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4"/>
            <p:cNvSpPr/>
            <p:nvPr/>
          </p:nvSpPr>
          <p:spPr>
            <a:xfrm>
              <a:off x="4134025" y="2120225"/>
              <a:ext cx="60875" cy="60550"/>
            </a:xfrm>
            <a:custGeom>
              <a:avLst/>
              <a:gdLst/>
              <a:ahLst/>
              <a:cxnLst/>
              <a:rect l="l" t="t" r="r" b="b"/>
              <a:pathLst>
                <a:path w="2435" h="2422" extrusionOk="0">
                  <a:moveTo>
                    <a:pt x="1089" y="1"/>
                  </a:moveTo>
                  <a:lnTo>
                    <a:pt x="974" y="26"/>
                  </a:lnTo>
                  <a:lnTo>
                    <a:pt x="859" y="52"/>
                  </a:lnTo>
                  <a:lnTo>
                    <a:pt x="743" y="90"/>
                  </a:lnTo>
                  <a:lnTo>
                    <a:pt x="641" y="142"/>
                  </a:lnTo>
                  <a:lnTo>
                    <a:pt x="538" y="206"/>
                  </a:lnTo>
                  <a:lnTo>
                    <a:pt x="449" y="270"/>
                  </a:lnTo>
                  <a:lnTo>
                    <a:pt x="359" y="359"/>
                  </a:lnTo>
                  <a:lnTo>
                    <a:pt x="282" y="436"/>
                  </a:lnTo>
                  <a:lnTo>
                    <a:pt x="218" y="539"/>
                  </a:lnTo>
                  <a:lnTo>
                    <a:pt x="154" y="628"/>
                  </a:lnTo>
                  <a:lnTo>
                    <a:pt x="103" y="744"/>
                  </a:lnTo>
                  <a:lnTo>
                    <a:pt x="65" y="846"/>
                  </a:lnTo>
                  <a:lnTo>
                    <a:pt x="26" y="974"/>
                  </a:lnTo>
                  <a:lnTo>
                    <a:pt x="13" y="1089"/>
                  </a:lnTo>
                  <a:lnTo>
                    <a:pt x="1" y="1218"/>
                  </a:lnTo>
                  <a:lnTo>
                    <a:pt x="13" y="1333"/>
                  </a:lnTo>
                  <a:lnTo>
                    <a:pt x="26" y="1461"/>
                  </a:lnTo>
                  <a:lnTo>
                    <a:pt x="65" y="1576"/>
                  </a:lnTo>
                  <a:lnTo>
                    <a:pt x="103" y="1691"/>
                  </a:lnTo>
                  <a:lnTo>
                    <a:pt x="154" y="1794"/>
                  </a:lnTo>
                  <a:lnTo>
                    <a:pt x="218" y="1896"/>
                  </a:lnTo>
                  <a:lnTo>
                    <a:pt x="282" y="1986"/>
                  </a:lnTo>
                  <a:lnTo>
                    <a:pt x="359" y="2076"/>
                  </a:lnTo>
                  <a:lnTo>
                    <a:pt x="449" y="2153"/>
                  </a:lnTo>
                  <a:lnTo>
                    <a:pt x="538" y="2217"/>
                  </a:lnTo>
                  <a:lnTo>
                    <a:pt x="641" y="2281"/>
                  </a:lnTo>
                  <a:lnTo>
                    <a:pt x="743" y="2332"/>
                  </a:lnTo>
                  <a:lnTo>
                    <a:pt x="859" y="2370"/>
                  </a:lnTo>
                  <a:lnTo>
                    <a:pt x="974" y="2396"/>
                  </a:lnTo>
                  <a:lnTo>
                    <a:pt x="1089" y="2422"/>
                  </a:lnTo>
                  <a:lnTo>
                    <a:pt x="1345" y="2422"/>
                  </a:lnTo>
                  <a:lnTo>
                    <a:pt x="1461" y="2396"/>
                  </a:lnTo>
                  <a:lnTo>
                    <a:pt x="1576" y="2370"/>
                  </a:lnTo>
                  <a:lnTo>
                    <a:pt x="1691" y="2332"/>
                  </a:lnTo>
                  <a:lnTo>
                    <a:pt x="1794" y="2281"/>
                  </a:lnTo>
                  <a:lnTo>
                    <a:pt x="1896" y="2217"/>
                  </a:lnTo>
                  <a:lnTo>
                    <a:pt x="1986" y="2153"/>
                  </a:lnTo>
                  <a:lnTo>
                    <a:pt x="2075" y="2076"/>
                  </a:lnTo>
                  <a:lnTo>
                    <a:pt x="2152" y="1986"/>
                  </a:lnTo>
                  <a:lnTo>
                    <a:pt x="2229" y="1896"/>
                  </a:lnTo>
                  <a:lnTo>
                    <a:pt x="2280" y="1794"/>
                  </a:lnTo>
                  <a:lnTo>
                    <a:pt x="2332" y="1691"/>
                  </a:lnTo>
                  <a:lnTo>
                    <a:pt x="2383" y="1576"/>
                  </a:lnTo>
                  <a:lnTo>
                    <a:pt x="2408" y="1461"/>
                  </a:lnTo>
                  <a:lnTo>
                    <a:pt x="2421" y="1333"/>
                  </a:lnTo>
                  <a:lnTo>
                    <a:pt x="2434" y="1218"/>
                  </a:lnTo>
                  <a:lnTo>
                    <a:pt x="2421" y="1089"/>
                  </a:lnTo>
                  <a:lnTo>
                    <a:pt x="2408" y="974"/>
                  </a:lnTo>
                  <a:lnTo>
                    <a:pt x="2383" y="846"/>
                  </a:lnTo>
                  <a:lnTo>
                    <a:pt x="2332" y="744"/>
                  </a:lnTo>
                  <a:lnTo>
                    <a:pt x="2280" y="628"/>
                  </a:lnTo>
                  <a:lnTo>
                    <a:pt x="2229" y="539"/>
                  </a:lnTo>
                  <a:lnTo>
                    <a:pt x="2152" y="436"/>
                  </a:lnTo>
                  <a:lnTo>
                    <a:pt x="2075" y="359"/>
                  </a:lnTo>
                  <a:lnTo>
                    <a:pt x="1986" y="270"/>
                  </a:lnTo>
                  <a:lnTo>
                    <a:pt x="1896" y="206"/>
                  </a:lnTo>
                  <a:lnTo>
                    <a:pt x="1794" y="142"/>
                  </a:lnTo>
                  <a:lnTo>
                    <a:pt x="1691" y="90"/>
                  </a:lnTo>
                  <a:lnTo>
                    <a:pt x="1576" y="52"/>
                  </a:lnTo>
                  <a:lnTo>
                    <a:pt x="1461" y="26"/>
                  </a:lnTo>
                  <a:lnTo>
                    <a:pt x="1345" y="1"/>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4"/>
            <p:cNvSpPr/>
            <p:nvPr/>
          </p:nvSpPr>
          <p:spPr>
            <a:xfrm>
              <a:off x="4114500" y="2301150"/>
              <a:ext cx="60850" cy="60850"/>
            </a:xfrm>
            <a:custGeom>
              <a:avLst/>
              <a:gdLst/>
              <a:ahLst/>
              <a:cxnLst/>
              <a:rect l="l" t="t" r="r" b="b"/>
              <a:pathLst>
                <a:path w="2434" h="2434" extrusionOk="0">
                  <a:moveTo>
                    <a:pt x="1217" y="0"/>
                  </a:moveTo>
                  <a:lnTo>
                    <a:pt x="1102" y="13"/>
                  </a:lnTo>
                  <a:lnTo>
                    <a:pt x="974" y="26"/>
                  </a:lnTo>
                  <a:lnTo>
                    <a:pt x="858" y="52"/>
                  </a:lnTo>
                  <a:lnTo>
                    <a:pt x="743" y="103"/>
                  </a:lnTo>
                  <a:lnTo>
                    <a:pt x="641" y="154"/>
                  </a:lnTo>
                  <a:lnTo>
                    <a:pt x="538" y="205"/>
                  </a:lnTo>
                  <a:lnTo>
                    <a:pt x="449" y="282"/>
                  </a:lnTo>
                  <a:lnTo>
                    <a:pt x="359" y="359"/>
                  </a:lnTo>
                  <a:lnTo>
                    <a:pt x="282" y="449"/>
                  </a:lnTo>
                  <a:lnTo>
                    <a:pt x="218" y="538"/>
                  </a:lnTo>
                  <a:lnTo>
                    <a:pt x="154" y="641"/>
                  </a:lnTo>
                  <a:lnTo>
                    <a:pt x="103" y="743"/>
                  </a:lnTo>
                  <a:lnTo>
                    <a:pt x="64" y="858"/>
                  </a:lnTo>
                  <a:lnTo>
                    <a:pt x="26" y="974"/>
                  </a:lnTo>
                  <a:lnTo>
                    <a:pt x="13" y="1089"/>
                  </a:lnTo>
                  <a:lnTo>
                    <a:pt x="0" y="1217"/>
                  </a:lnTo>
                  <a:lnTo>
                    <a:pt x="13" y="1345"/>
                  </a:lnTo>
                  <a:lnTo>
                    <a:pt x="26" y="1460"/>
                  </a:lnTo>
                  <a:lnTo>
                    <a:pt x="64" y="1576"/>
                  </a:lnTo>
                  <a:lnTo>
                    <a:pt x="103" y="1691"/>
                  </a:lnTo>
                  <a:lnTo>
                    <a:pt x="154" y="1793"/>
                  </a:lnTo>
                  <a:lnTo>
                    <a:pt x="218" y="1896"/>
                  </a:lnTo>
                  <a:lnTo>
                    <a:pt x="282" y="1986"/>
                  </a:lnTo>
                  <a:lnTo>
                    <a:pt x="359" y="2075"/>
                  </a:lnTo>
                  <a:lnTo>
                    <a:pt x="449" y="2152"/>
                  </a:lnTo>
                  <a:lnTo>
                    <a:pt x="538" y="2229"/>
                  </a:lnTo>
                  <a:lnTo>
                    <a:pt x="641" y="2280"/>
                  </a:lnTo>
                  <a:lnTo>
                    <a:pt x="743" y="2331"/>
                  </a:lnTo>
                  <a:lnTo>
                    <a:pt x="858" y="2370"/>
                  </a:lnTo>
                  <a:lnTo>
                    <a:pt x="974" y="2408"/>
                  </a:lnTo>
                  <a:lnTo>
                    <a:pt x="1102" y="2421"/>
                  </a:lnTo>
                  <a:lnTo>
                    <a:pt x="1217" y="2434"/>
                  </a:lnTo>
                  <a:lnTo>
                    <a:pt x="1345" y="2421"/>
                  </a:lnTo>
                  <a:lnTo>
                    <a:pt x="1460" y="2408"/>
                  </a:lnTo>
                  <a:lnTo>
                    <a:pt x="1576" y="2370"/>
                  </a:lnTo>
                  <a:lnTo>
                    <a:pt x="1691" y="2331"/>
                  </a:lnTo>
                  <a:lnTo>
                    <a:pt x="1793" y="2280"/>
                  </a:lnTo>
                  <a:lnTo>
                    <a:pt x="1896" y="2229"/>
                  </a:lnTo>
                  <a:lnTo>
                    <a:pt x="1998" y="2152"/>
                  </a:lnTo>
                  <a:lnTo>
                    <a:pt x="2075" y="2075"/>
                  </a:lnTo>
                  <a:lnTo>
                    <a:pt x="2152" y="1986"/>
                  </a:lnTo>
                  <a:lnTo>
                    <a:pt x="2229" y="1896"/>
                  </a:lnTo>
                  <a:lnTo>
                    <a:pt x="2293" y="1793"/>
                  </a:lnTo>
                  <a:lnTo>
                    <a:pt x="2344" y="1691"/>
                  </a:lnTo>
                  <a:lnTo>
                    <a:pt x="2383" y="1576"/>
                  </a:lnTo>
                  <a:lnTo>
                    <a:pt x="2408" y="1460"/>
                  </a:lnTo>
                  <a:lnTo>
                    <a:pt x="2434" y="1345"/>
                  </a:lnTo>
                  <a:lnTo>
                    <a:pt x="2434" y="1217"/>
                  </a:lnTo>
                  <a:lnTo>
                    <a:pt x="2434" y="1089"/>
                  </a:lnTo>
                  <a:lnTo>
                    <a:pt x="2408" y="974"/>
                  </a:lnTo>
                  <a:lnTo>
                    <a:pt x="2383" y="858"/>
                  </a:lnTo>
                  <a:lnTo>
                    <a:pt x="2344" y="743"/>
                  </a:lnTo>
                  <a:lnTo>
                    <a:pt x="2293" y="641"/>
                  </a:lnTo>
                  <a:lnTo>
                    <a:pt x="2229" y="538"/>
                  </a:lnTo>
                  <a:lnTo>
                    <a:pt x="2152" y="449"/>
                  </a:lnTo>
                  <a:lnTo>
                    <a:pt x="2075" y="359"/>
                  </a:lnTo>
                  <a:lnTo>
                    <a:pt x="1998" y="282"/>
                  </a:lnTo>
                  <a:lnTo>
                    <a:pt x="1896" y="205"/>
                  </a:lnTo>
                  <a:lnTo>
                    <a:pt x="1793" y="154"/>
                  </a:lnTo>
                  <a:lnTo>
                    <a:pt x="1691" y="103"/>
                  </a:lnTo>
                  <a:lnTo>
                    <a:pt x="1576" y="52"/>
                  </a:lnTo>
                  <a:lnTo>
                    <a:pt x="1460" y="26"/>
                  </a:lnTo>
                  <a:lnTo>
                    <a:pt x="1345" y="13"/>
                  </a:lnTo>
                  <a:lnTo>
                    <a:pt x="1217" y="0"/>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4"/>
            <p:cNvSpPr/>
            <p:nvPr/>
          </p:nvSpPr>
          <p:spPr>
            <a:xfrm>
              <a:off x="3768675" y="2134000"/>
              <a:ext cx="60875" cy="60875"/>
            </a:xfrm>
            <a:custGeom>
              <a:avLst/>
              <a:gdLst/>
              <a:ahLst/>
              <a:cxnLst/>
              <a:rect l="l" t="t" r="r" b="b"/>
              <a:pathLst>
                <a:path w="2435" h="2435" extrusionOk="0">
                  <a:moveTo>
                    <a:pt x="1218" y="1"/>
                  </a:moveTo>
                  <a:lnTo>
                    <a:pt x="1089" y="13"/>
                  </a:lnTo>
                  <a:lnTo>
                    <a:pt x="974" y="26"/>
                  </a:lnTo>
                  <a:lnTo>
                    <a:pt x="859" y="65"/>
                  </a:lnTo>
                  <a:lnTo>
                    <a:pt x="744" y="103"/>
                  </a:lnTo>
                  <a:lnTo>
                    <a:pt x="641" y="154"/>
                  </a:lnTo>
                  <a:lnTo>
                    <a:pt x="539" y="218"/>
                  </a:lnTo>
                  <a:lnTo>
                    <a:pt x="436" y="282"/>
                  </a:lnTo>
                  <a:lnTo>
                    <a:pt x="359" y="359"/>
                  </a:lnTo>
                  <a:lnTo>
                    <a:pt x="283" y="449"/>
                  </a:lnTo>
                  <a:lnTo>
                    <a:pt x="206" y="538"/>
                  </a:lnTo>
                  <a:lnTo>
                    <a:pt x="142" y="641"/>
                  </a:lnTo>
                  <a:lnTo>
                    <a:pt x="90" y="743"/>
                  </a:lnTo>
                  <a:lnTo>
                    <a:pt x="52" y="859"/>
                  </a:lnTo>
                  <a:lnTo>
                    <a:pt x="26" y="974"/>
                  </a:lnTo>
                  <a:lnTo>
                    <a:pt x="1" y="1089"/>
                  </a:lnTo>
                  <a:lnTo>
                    <a:pt x="1" y="1217"/>
                  </a:lnTo>
                  <a:lnTo>
                    <a:pt x="1" y="1345"/>
                  </a:lnTo>
                  <a:lnTo>
                    <a:pt x="26" y="1461"/>
                  </a:lnTo>
                  <a:lnTo>
                    <a:pt x="52" y="1576"/>
                  </a:lnTo>
                  <a:lnTo>
                    <a:pt x="90" y="1691"/>
                  </a:lnTo>
                  <a:lnTo>
                    <a:pt x="142" y="1794"/>
                  </a:lnTo>
                  <a:lnTo>
                    <a:pt x="206" y="1896"/>
                  </a:lnTo>
                  <a:lnTo>
                    <a:pt x="283" y="1986"/>
                  </a:lnTo>
                  <a:lnTo>
                    <a:pt x="359" y="2075"/>
                  </a:lnTo>
                  <a:lnTo>
                    <a:pt x="436" y="2152"/>
                  </a:lnTo>
                  <a:lnTo>
                    <a:pt x="539" y="2229"/>
                  </a:lnTo>
                  <a:lnTo>
                    <a:pt x="641" y="2280"/>
                  </a:lnTo>
                  <a:lnTo>
                    <a:pt x="744" y="2332"/>
                  </a:lnTo>
                  <a:lnTo>
                    <a:pt x="859" y="2383"/>
                  </a:lnTo>
                  <a:lnTo>
                    <a:pt x="974" y="2408"/>
                  </a:lnTo>
                  <a:lnTo>
                    <a:pt x="1089" y="2421"/>
                  </a:lnTo>
                  <a:lnTo>
                    <a:pt x="1218" y="2434"/>
                  </a:lnTo>
                  <a:lnTo>
                    <a:pt x="1333" y="2421"/>
                  </a:lnTo>
                  <a:lnTo>
                    <a:pt x="1461" y="2408"/>
                  </a:lnTo>
                  <a:lnTo>
                    <a:pt x="1576" y="2383"/>
                  </a:lnTo>
                  <a:lnTo>
                    <a:pt x="1691" y="2332"/>
                  </a:lnTo>
                  <a:lnTo>
                    <a:pt x="1794" y="2280"/>
                  </a:lnTo>
                  <a:lnTo>
                    <a:pt x="1896" y="2229"/>
                  </a:lnTo>
                  <a:lnTo>
                    <a:pt x="1986" y="2152"/>
                  </a:lnTo>
                  <a:lnTo>
                    <a:pt x="2076" y="2075"/>
                  </a:lnTo>
                  <a:lnTo>
                    <a:pt x="2153" y="1986"/>
                  </a:lnTo>
                  <a:lnTo>
                    <a:pt x="2217" y="1896"/>
                  </a:lnTo>
                  <a:lnTo>
                    <a:pt x="2281" y="1794"/>
                  </a:lnTo>
                  <a:lnTo>
                    <a:pt x="2332" y="1691"/>
                  </a:lnTo>
                  <a:lnTo>
                    <a:pt x="2370" y="1576"/>
                  </a:lnTo>
                  <a:lnTo>
                    <a:pt x="2409" y="1461"/>
                  </a:lnTo>
                  <a:lnTo>
                    <a:pt x="2421" y="1345"/>
                  </a:lnTo>
                  <a:lnTo>
                    <a:pt x="2434" y="1217"/>
                  </a:lnTo>
                  <a:lnTo>
                    <a:pt x="2421" y="1089"/>
                  </a:lnTo>
                  <a:lnTo>
                    <a:pt x="2409" y="974"/>
                  </a:lnTo>
                  <a:lnTo>
                    <a:pt x="2370" y="859"/>
                  </a:lnTo>
                  <a:lnTo>
                    <a:pt x="2332" y="743"/>
                  </a:lnTo>
                  <a:lnTo>
                    <a:pt x="2281" y="641"/>
                  </a:lnTo>
                  <a:lnTo>
                    <a:pt x="2217" y="538"/>
                  </a:lnTo>
                  <a:lnTo>
                    <a:pt x="2153" y="449"/>
                  </a:lnTo>
                  <a:lnTo>
                    <a:pt x="2076" y="359"/>
                  </a:lnTo>
                  <a:lnTo>
                    <a:pt x="1986" y="282"/>
                  </a:lnTo>
                  <a:lnTo>
                    <a:pt x="1896" y="218"/>
                  </a:lnTo>
                  <a:lnTo>
                    <a:pt x="1794" y="154"/>
                  </a:lnTo>
                  <a:lnTo>
                    <a:pt x="1691" y="103"/>
                  </a:lnTo>
                  <a:lnTo>
                    <a:pt x="1576" y="65"/>
                  </a:lnTo>
                  <a:lnTo>
                    <a:pt x="1461" y="26"/>
                  </a:lnTo>
                  <a:lnTo>
                    <a:pt x="1333" y="13"/>
                  </a:lnTo>
                  <a:lnTo>
                    <a:pt x="1218" y="1"/>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4"/>
            <p:cNvSpPr/>
            <p:nvPr/>
          </p:nvSpPr>
          <p:spPr>
            <a:xfrm>
              <a:off x="3468650" y="2192600"/>
              <a:ext cx="60550" cy="60850"/>
            </a:xfrm>
            <a:custGeom>
              <a:avLst/>
              <a:gdLst/>
              <a:ahLst/>
              <a:cxnLst/>
              <a:rect l="l" t="t" r="r" b="b"/>
              <a:pathLst>
                <a:path w="2422" h="2434" extrusionOk="0">
                  <a:moveTo>
                    <a:pt x="1090" y="0"/>
                  </a:moveTo>
                  <a:lnTo>
                    <a:pt x="974" y="26"/>
                  </a:lnTo>
                  <a:lnTo>
                    <a:pt x="846" y="52"/>
                  </a:lnTo>
                  <a:lnTo>
                    <a:pt x="744" y="90"/>
                  </a:lnTo>
                  <a:lnTo>
                    <a:pt x="628" y="141"/>
                  </a:lnTo>
                  <a:lnTo>
                    <a:pt x="539" y="205"/>
                  </a:lnTo>
                  <a:lnTo>
                    <a:pt x="436" y="282"/>
                  </a:lnTo>
                  <a:lnTo>
                    <a:pt x="359" y="359"/>
                  </a:lnTo>
                  <a:lnTo>
                    <a:pt x="270" y="436"/>
                  </a:lnTo>
                  <a:lnTo>
                    <a:pt x="206" y="538"/>
                  </a:lnTo>
                  <a:lnTo>
                    <a:pt x="142" y="641"/>
                  </a:lnTo>
                  <a:lnTo>
                    <a:pt x="90" y="743"/>
                  </a:lnTo>
                  <a:lnTo>
                    <a:pt x="52" y="859"/>
                  </a:lnTo>
                  <a:lnTo>
                    <a:pt x="26" y="974"/>
                  </a:lnTo>
                  <a:lnTo>
                    <a:pt x="1" y="1089"/>
                  </a:lnTo>
                  <a:lnTo>
                    <a:pt x="1" y="1217"/>
                  </a:lnTo>
                  <a:lnTo>
                    <a:pt x="1" y="1332"/>
                  </a:lnTo>
                  <a:lnTo>
                    <a:pt x="26" y="1461"/>
                  </a:lnTo>
                  <a:lnTo>
                    <a:pt x="52" y="1576"/>
                  </a:lnTo>
                  <a:lnTo>
                    <a:pt x="90" y="1691"/>
                  </a:lnTo>
                  <a:lnTo>
                    <a:pt x="142" y="1794"/>
                  </a:lnTo>
                  <a:lnTo>
                    <a:pt x="206" y="1896"/>
                  </a:lnTo>
                  <a:lnTo>
                    <a:pt x="270" y="1986"/>
                  </a:lnTo>
                  <a:lnTo>
                    <a:pt x="359" y="2075"/>
                  </a:lnTo>
                  <a:lnTo>
                    <a:pt x="436" y="2152"/>
                  </a:lnTo>
                  <a:lnTo>
                    <a:pt x="539" y="2216"/>
                  </a:lnTo>
                  <a:lnTo>
                    <a:pt x="628" y="2280"/>
                  </a:lnTo>
                  <a:lnTo>
                    <a:pt x="744" y="2331"/>
                  </a:lnTo>
                  <a:lnTo>
                    <a:pt x="846" y="2370"/>
                  </a:lnTo>
                  <a:lnTo>
                    <a:pt x="974" y="2408"/>
                  </a:lnTo>
                  <a:lnTo>
                    <a:pt x="1090" y="2421"/>
                  </a:lnTo>
                  <a:lnTo>
                    <a:pt x="1218" y="2434"/>
                  </a:lnTo>
                  <a:lnTo>
                    <a:pt x="1333" y="2421"/>
                  </a:lnTo>
                  <a:lnTo>
                    <a:pt x="1461" y="2408"/>
                  </a:lnTo>
                  <a:lnTo>
                    <a:pt x="1576" y="2370"/>
                  </a:lnTo>
                  <a:lnTo>
                    <a:pt x="1691" y="2331"/>
                  </a:lnTo>
                  <a:lnTo>
                    <a:pt x="1794" y="2280"/>
                  </a:lnTo>
                  <a:lnTo>
                    <a:pt x="1896" y="2216"/>
                  </a:lnTo>
                  <a:lnTo>
                    <a:pt x="1986" y="2152"/>
                  </a:lnTo>
                  <a:lnTo>
                    <a:pt x="2076" y="2075"/>
                  </a:lnTo>
                  <a:lnTo>
                    <a:pt x="2153" y="1986"/>
                  </a:lnTo>
                  <a:lnTo>
                    <a:pt x="2217" y="1896"/>
                  </a:lnTo>
                  <a:lnTo>
                    <a:pt x="2281" y="1794"/>
                  </a:lnTo>
                  <a:lnTo>
                    <a:pt x="2332" y="1691"/>
                  </a:lnTo>
                  <a:lnTo>
                    <a:pt x="2370" y="1576"/>
                  </a:lnTo>
                  <a:lnTo>
                    <a:pt x="2396" y="1461"/>
                  </a:lnTo>
                  <a:lnTo>
                    <a:pt x="2422" y="1332"/>
                  </a:lnTo>
                  <a:lnTo>
                    <a:pt x="2422" y="1217"/>
                  </a:lnTo>
                  <a:lnTo>
                    <a:pt x="2422" y="1089"/>
                  </a:lnTo>
                  <a:lnTo>
                    <a:pt x="2396" y="974"/>
                  </a:lnTo>
                  <a:lnTo>
                    <a:pt x="2370" y="859"/>
                  </a:lnTo>
                  <a:lnTo>
                    <a:pt x="2332" y="743"/>
                  </a:lnTo>
                  <a:lnTo>
                    <a:pt x="2281" y="641"/>
                  </a:lnTo>
                  <a:lnTo>
                    <a:pt x="2217" y="538"/>
                  </a:lnTo>
                  <a:lnTo>
                    <a:pt x="2153" y="436"/>
                  </a:lnTo>
                  <a:lnTo>
                    <a:pt x="2076" y="359"/>
                  </a:lnTo>
                  <a:lnTo>
                    <a:pt x="1986" y="282"/>
                  </a:lnTo>
                  <a:lnTo>
                    <a:pt x="1896" y="205"/>
                  </a:lnTo>
                  <a:lnTo>
                    <a:pt x="1794" y="141"/>
                  </a:lnTo>
                  <a:lnTo>
                    <a:pt x="1691" y="90"/>
                  </a:lnTo>
                  <a:lnTo>
                    <a:pt x="1576" y="52"/>
                  </a:lnTo>
                  <a:lnTo>
                    <a:pt x="1461" y="26"/>
                  </a:lnTo>
                  <a:lnTo>
                    <a:pt x="1333" y="0"/>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4"/>
            <p:cNvSpPr/>
            <p:nvPr/>
          </p:nvSpPr>
          <p:spPr>
            <a:xfrm>
              <a:off x="3351775" y="2175950"/>
              <a:ext cx="60550" cy="60550"/>
            </a:xfrm>
            <a:custGeom>
              <a:avLst/>
              <a:gdLst/>
              <a:ahLst/>
              <a:cxnLst/>
              <a:rect l="l" t="t" r="r" b="b"/>
              <a:pathLst>
                <a:path w="2422" h="2422" extrusionOk="0">
                  <a:moveTo>
                    <a:pt x="1090" y="0"/>
                  </a:moveTo>
                  <a:lnTo>
                    <a:pt x="962" y="26"/>
                  </a:lnTo>
                  <a:lnTo>
                    <a:pt x="846" y="52"/>
                  </a:lnTo>
                  <a:lnTo>
                    <a:pt x="731" y="90"/>
                  </a:lnTo>
                  <a:lnTo>
                    <a:pt x="629" y="141"/>
                  </a:lnTo>
                  <a:lnTo>
                    <a:pt x="526" y="205"/>
                  </a:lnTo>
                  <a:lnTo>
                    <a:pt x="436" y="269"/>
                  </a:lnTo>
                  <a:lnTo>
                    <a:pt x="347" y="359"/>
                  </a:lnTo>
                  <a:lnTo>
                    <a:pt x="270" y="436"/>
                  </a:lnTo>
                  <a:lnTo>
                    <a:pt x="206" y="538"/>
                  </a:lnTo>
                  <a:lnTo>
                    <a:pt x="142" y="628"/>
                  </a:lnTo>
                  <a:lnTo>
                    <a:pt x="91" y="743"/>
                  </a:lnTo>
                  <a:lnTo>
                    <a:pt x="52" y="846"/>
                  </a:lnTo>
                  <a:lnTo>
                    <a:pt x="14" y="961"/>
                  </a:lnTo>
                  <a:lnTo>
                    <a:pt x="1" y="1089"/>
                  </a:lnTo>
                  <a:lnTo>
                    <a:pt x="1" y="1217"/>
                  </a:lnTo>
                  <a:lnTo>
                    <a:pt x="1" y="1332"/>
                  </a:lnTo>
                  <a:lnTo>
                    <a:pt x="14" y="1460"/>
                  </a:lnTo>
                  <a:lnTo>
                    <a:pt x="52" y="1576"/>
                  </a:lnTo>
                  <a:lnTo>
                    <a:pt x="91" y="1678"/>
                  </a:lnTo>
                  <a:lnTo>
                    <a:pt x="142" y="1794"/>
                  </a:lnTo>
                  <a:lnTo>
                    <a:pt x="206" y="1896"/>
                  </a:lnTo>
                  <a:lnTo>
                    <a:pt x="270" y="1986"/>
                  </a:lnTo>
                  <a:lnTo>
                    <a:pt x="347" y="2075"/>
                  </a:lnTo>
                  <a:lnTo>
                    <a:pt x="436" y="2152"/>
                  </a:lnTo>
                  <a:lnTo>
                    <a:pt x="526" y="2216"/>
                  </a:lnTo>
                  <a:lnTo>
                    <a:pt x="629" y="2280"/>
                  </a:lnTo>
                  <a:lnTo>
                    <a:pt x="731" y="2331"/>
                  </a:lnTo>
                  <a:lnTo>
                    <a:pt x="846" y="2370"/>
                  </a:lnTo>
                  <a:lnTo>
                    <a:pt x="962" y="2395"/>
                  </a:lnTo>
                  <a:lnTo>
                    <a:pt x="1090" y="2421"/>
                  </a:lnTo>
                  <a:lnTo>
                    <a:pt x="1333" y="2421"/>
                  </a:lnTo>
                  <a:lnTo>
                    <a:pt x="1448" y="2395"/>
                  </a:lnTo>
                  <a:lnTo>
                    <a:pt x="1576" y="2370"/>
                  </a:lnTo>
                  <a:lnTo>
                    <a:pt x="1679" y="2331"/>
                  </a:lnTo>
                  <a:lnTo>
                    <a:pt x="1794" y="2280"/>
                  </a:lnTo>
                  <a:lnTo>
                    <a:pt x="1884" y="2216"/>
                  </a:lnTo>
                  <a:lnTo>
                    <a:pt x="1986" y="2152"/>
                  </a:lnTo>
                  <a:lnTo>
                    <a:pt x="2063" y="2075"/>
                  </a:lnTo>
                  <a:lnTo>
                    <a:pt x="2153" y="1986"/>
                  </a:lnTo>
                  <a:lnTo>
                    <a:pt x="2217" y="1896"/>
                  </a:lnTo>
                  <a:lnTo>
                    <a:pt x="2281" y="1794"/>
                  </a:lnTo>
                  <a:lnTo>
                    <a:pt x="2332" y="1678"/>
                  </a:lnTo>
                  <a:lnTo>
                    <a:pt x="2370" y="1576"/>
                  </a:lnTo>
                  <a:lnTo>
                    <a:pt x="2396" y="1460"/>
                  </a:lnTo>
                  <a:lnTo>
                    <a:pt x="2422" y="1332"/>
                  </a:lnTo>
                  <a:lnTo>
                    <a:pt x="2422" y="1217"/>
                  </a:lnTo>
                  <a:lnTo>
                    <a:pt x="2422" y="1089"/>
                  </a:lnTo>
                  <a:lnTo>
                    <a:pt x="2396" y="961"/>
                  </a:lnTo>
                  <a:lnTo>
                    <a:pt x="2370" y="846"/>
                  </a:lnTo>
                  <a:lnTo>
                    <a:pt x="2332" y="743"/>
                  </a:lnTo>
                  <a:lnTo>
                    <a:pt x="2281" y="628"/>
                  </a:lnTo>
                  <a:lnTo>
                    <a:pt x="2217" y="538"/>
                  </a:lnTo>
                  <a:lnTo>
                    <a:pt x="2153" y="436"/>
                  </a:lnTo>
                  <a:lnTo>
                    <a:pt x="2063" y="359"/>
                  </a:lnTo>
                  <a:lnTo>
                    <a:pt x="1986" y="269"/>
                  </a:lnTo>
                  <a:lnTo>
                    <a:pt x="1884" y="205"/>
                  </a:lnTo>
                  <a:lnTo>
                    <a:pt x="1794" y="141"/>
                  </a:lnTo>
                  <a:lnTo>
                    <a:pt x="1679" y="90"/>
                  </a:lnTo>
                  <a:lnTo>
                    <a:pt x="1576" y="52"/>
                  </a:lnTo>
                  <a:lnTo>
                    <a:pt x="1448" y="26"/>
                  </a:lnTo>
                  <a:lnTo>
                    <a:pt x="1333" y="0"/>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4"/>
            <p:cNvSpPr/>
            <p:nvPr/>
          </p:nvSpPr>
          <p:spPr>
            <a:xfrm>
              <a:off x="3268225" y="2432100"/>
              <a:ext cx="60525" cy="60550"/>
            </a:xfrm>
            <a:custGeom>
              <a:avLst/>
              <a:gdLst/>
              <a:ahLst/>
              <a:cxnLst/>
              <a:rect l="l" t="t" r="r" b="b"/>
              <a:pathLst>
                <a:path w="2421" h="2422" extrusionOk="0">
                  <a:moveTo>
                    <a:pt x="1089" y="1"/>
                  </a:moveTo>
                  <a:lnTo>
                    <a:pt x="961" y="26"/>
                  </a:lnTo>
                  <a:lnTo>
                    <a:pt x="845" y="52"/>
                  </a:lnTo>
                  <a:lnTo>
                    <a:pt x="743" y="90"/>
                  </a:lnTo>
                  <a:lnTo>
                    <a:pt x="628" y="142"/>
                  </a:lnTo>
                  <a:lnTo>
                    <a:pt x="525" y="206"/>
                  </a:lnTo>
                  <a:lnTo>
                    <a:pt x="436" y="282"/>
                  </a:lnTo>
                  <a:lnTo>
                    <a:pt x="346" y="359"/>
                  </a:lnTo>
                  <a:lnTo>
                    <a:pt x="269" y="436"/>
                  </a:lnTo>
                  <a:lnTo>
                    <a:pt x="205" y="539"/>
                  </a:lnTo>
                  <a:lnTo>
                    <a:pt x="141" y="628"/>
                  </a:lnTo>
                  <a:lnTo>
                    <a:pt x="90" y="744"/>
                  </a:lnTo>
                  <a:lnTo>
                    <a:pt x="51" y="846"/>
                  </a:lnTo>
                  <a:lnTo>
                    <a:pt x="26" y="974"/>
                  </a:lnTo>
                  <a:lnTo>
                    <a:pt x="0" y="1089"/>
                  </a:lnTo>
                  <a:lnTo>
                    <a:pt x="0" y="1217"/>
                  </a:lnTo>
                  <a:lnTo>
                    <a:pt x="0" y="1333"/>
                  </a:lnTo>
                  <a:lnTo>
                    <a:pt x="26" y="1461"/>
                  </a:lnTo>
                  <a:lnTo>
                    <a:pt x="51" y="1576"/>
                  </a:lnTo>
                  <a:lnTo>
                    <a:pt x="90" y="1691"/>
                  </a:lnTo>
                  <a:lnTo>
                    <a:pt x="141" y="1794"/>
                  </a:lnTo>
                  <a:lnTo>
                    <a:pt x="205" y="1896"/>
                  </a:lnTo>
                  <a:lnTo>
                    <a:pt x="269" y="1986"/>
                  </a:lnTo>
                  <a:lnTo>
                    <a:pt x="346" y="2076"/>
                  </a:lnTo>
                  <a:lnTo>
                    <a:pt x="436" y="2152"/>
                  </a:lnTo>
                  <a:lnTo>
                    <a:pt x="525" y="2216"/>
                  </a:lnTo>
                  <a:lnTo>
                    <a:pt x="628" y="2281"/>
                  </a:lnTo>
                  <a:lnTo>
                    <a:pt x="743" y="2332"/>
                  </a:lnTo>
                  <a:lnTo>
                    <a:pt x="845" y="2370"/>
                  </a:lnTo>
                  <a:lnTo>
                    <a:pt x="961" y="2409"/>
                  </a:lnTo>
                  <a:lnTo>
                    <a:pt x="1089" y="2421"/>
                  </a:lnTo>
                  <a:lnTo>
                    <a:pt x="1332" y="2421"/>
                  </a:lnTo>
                  <a:lnTo>
                    <a:pt x="1460" y="2409"/>
                  </a:lnTo>
                  <a:lnTo>
                    <a:pt x="1575" y="2370"/>
                  </a:lnTo>
                  <a:lnTo>
                    <a:pt x="1678" y="2332"/>
                  </a:lnTo>
                  <a:lnTo>
                    <a:pt x="1793" y="2281"/>
                  </a:lnTo>
                  <a:lnTo>
                    <a:pt x="1883" y="2216"/>
                  </a:lnTo>
                  <a:lnTo>
                    <a:pt x="1985" y="2152"/>
                  </a:lnTo>
                  <a:lnTo>
                    <a:pt x="2062" y="2076"/>
                  </a:lnTo>
                  <a:lnTo>
                    <a:pt x="2152" y="1986"/>
                  </a:lnTo>
                  <a:lnTo>
                    <a:pt x="2216" y="1896"/>
                  </a:lnTo>
                  <a:lnTo>
                    <a:pt x="2280" y="1794"/>
                  </a:lnTo>
                  <a:lnTo>
                    <a:pt x="2331" y="1691"/>
                  </a:lnTo>
                  <a:lnTo>
                    <a:pt x="2370" y="1576"/>
                  </a:lnTo>
                  <a:lnTo>
                    <a:pt x="2395" y="1461"/>
                  </a:lnTo>
                  <a:lnTo>
                    <a:pt x="2421" y="1333"/>
                  </a:lnTo>
                  <a:lnTo>
                    <a:pt x="2421" y="1217"/>
                  </a:lnTo>
                  <a:lnTo>
                    <a:pt x="2421" y="1089"/>
                  </a:lnTo>
                  <a:lnTo>
                    <a:pt x="2395" y="974"/>
                  </a:lnTo>
                  <a:lnTo>
                    <a:pt x="2370" y="846"/>
                  </a:lnTo>
                  <a:lnTo>
                    <a:pt x="2331" y="744"/>
                  </a:lnTo>
                  <a:lnTo>
                    <a:pt x="2280" y="628"/>
                  </a:lnTo>
                  <a:lnTo>
                    <a:pt x="2216" y="539"/>
                  </a:lnTo>
                  <a:lnTo>
                    <a:pt x="2152" y="436"/>
                  </a:lnTo>
                  <a:lnTo>
                    <a:pt x="2062" y="359"/>
                  </a:lnTo>
                  <a:lnTo>
                    <a:pt x="1985" y="282"/>
                  </a:lnTo>
                  <a:lnTo>
                    <a:pt x="1883" y="206"/>
                  </a:lnTo>
                  <a:lnTo>
                    <a:pt x="1793" y="142"/>
                  </a:lnTo>
                  <a:lnTo>
                    <a:pt x="1678" y="90"/>
                  </a:lnTo>
                  <a:lnTo>
                    <a:pt x="1575" y="52"/>
                  </a:lnTo>
                  <a:lnTo>
                    <a:pt x="1460" y="26"/>
                  </a:lnTo>
                  <a:lnTo>
                    <a:pt x="1332" y="1"/>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4"/>
            <p:cNvSpPr/>
            <p:nvPr/>
          </p:nvSpPr>
          <p:spPr>
            <a:xfrm>
              <a:off x="3334825" y="2618775"/>
              <a:ext cx="60850" cy="60550"/>
            </a:xfrm>
            <a:custGeom>
              <a:avLst/>
              <a:gdLst/>
              <a:ahLst/>
              <a:cxnLst/>
              <a:rect l="l" t="t" r="r" b="b"/>
              <a:pathLst>
                <a:path w="2434" h="2422" extrusionOk="0">
                  <a:moveTo>
                    <a:pt x="1089" y="1"/>
                  </a:moveTo>
                  <a:lnTo>
                    <a:pt x="974" y="14"/>
                  </a:lnTo>
                  <a:lnTo>
                    <a:pt x="858" y="52"/>
                  </a:lnTo>
                  <a:lnTo>
                    <a:pt x="743" y="90"/>
                  </a:lnTo>
                  <a:lnTo>
                    <a:pt x="641" y="142"/>
                  </a:lnTo>
                  <a:lnTo>
                    <a:pt x="538" y="206"/>
                  </a:lnTo>
                  <a:lnTo>
                    <a:pt x="448" y="270"/>
                  </a:lnTo>
                  <a:lnTo>
                    <a:pt x="359" y="347"/>
                  </a:lnTo>
                  <a:lnTo>
                    <a:pt x="282" y="436"/>
                  </a:lnTo>
                  <a:lnTo>
                    <a:pt x="218" y="526"/>
                  </a:lnTo>
                  <a:lnTo>
                    <a:pt x="154" y="628"/>
                  </a:lnTo>
                  <a:lnTo>
                    <a:pt x="103" y="731"/>
                  </a:lnTo>
                  <a:lnTo>
                    <a:pt x="64" y="846"/>
                  </a:lnTo>
                  <a:lnTo>
                    <a:pt x="26" y="961"/>
                  </a:lnTo>
                  <a:lnTo>
                    <a:pt x="13" y="1089"/>
                  </a:lnTo>
                  <a:lnTo>
                    <a:pt x="0" y="1205"/>
                  </a:lnTo>
                  <a:lnTo>
                    <a:pt x="13" y="1333"/>
                  </a:lnTo>
                  <a:lnTo>
                    <a:pt x="26" y="1448"/>
                  </a:lnTo>
                  <a:lnTo>
                    <a:pt x="64" y="1576"/>
                  </a:lnTo>
                  <a:lnTo>
                    <a:pt x="103" y="1679"/>
                  </a:lnTo>
                  <a:lnTo>
                    <a:pt x="154" y="1794"/>
                  </a:lnTo>
                  <a:lnTo>
                    <a:pt x="218" y="1883"/>
                  </a:lnTo>
                  <a:lnTo>
                    <a:pt x="282" y="1986"/>
                  </a:lnTo>
                  <a:lnTo>
                    <a:pt x="359" y="2063"/>
                  </a:lnTo>
                  <a:lnTo>
                    <a:pt x="448" y="2140"/>
                  </a:lnTo>
                  <a:lnTo>
                    <a:pt x="538" y="2216"/>
                  </a:lnTo>
                  <a:lnTo>
                    <a:pt x="641" y="2281"/>
                  </a:lnTo>
                  <a:lnTo>
                    <a:pt x="743" y="2332"/>
                  </a:lnTo>
                  <a:lnTo>
                    <a:pt x="858" y="2370"/>
                  </a:lnTo>
                  <a:lnTo>
                    <a:pt x="974" y="2396"/>
                  </a:lnTo>
                  <a:lnTo>
                    <a:pt x="1089" y="2421"/>
                  </a:lnTo>
                  <a:lnTo>
                    <a:pt x="1345" y="2421"/>
                  </a:lnTo>
                  <a:lnTo>
                    <a:pt x="1460" y="2396"/>
                  </a:lnTo>
                  <a:lnTo>
                    <a:pt x="1576" y="2370"/>
                  </a:lnTo>
                  <a:lnTo>
                    <a:pt x="1691" y="2332"/>
                  </a:lnTo>
                  <a:lnTo>
                    <a:pt x="1793" y="2281"/>
                  </a:lnTo>
                  <a:lnTo>
                    <a:pt x="1896" y="2216"/>
                  </a:lnTo>
                  <a:lnTo>
                    <a:pt x="1985" y="2140"/>
                  </a:lnTo>
                  <a:lnTo>
                    <a:pt x="2075" y="2063"/>
                  </a:lnTo>
                  <a:lnTo>
                    <a:pt x="2152" y="1986"/>
                  </a:lnTo>
                  <a:lnTo>
                    <a:pt x="2229" y="1883"/>
                  </a:lnTo>
                  <a:lnTo>
                    <a:pt x="2293" y="1794"/>
                  </a:lnTo>
                  <a:lnTo>
                    <a:pt x="2344" y="1679"/>
                  </a:lnTo>
                  <a:lnTo>
                    <a:pt x="2382" y="1576"/>
                  </a:lnTo>
                  <a:lnTo>
                    <a:pt x="2408" y="1448"/>
                  </a:lnTo>
                  <a:lnTo>
                    <a:pt x="2421" y="1333"/>
                  </a:lnTo>
                  <a:lnTo>
                    <a:pt x="2434" y="1205"/>
                  </a:lnTo>
                  <a:lnTo>
                    <a:pt x="2421" y="1089"/>
                  </a:lnTo>
                  <a:lnTo>
                    <a:pt x="2408" y="961"/>
                  </a:lnTo>
                  <a:lnTo>
                    <a:pt x="2382" y="846"/>
                  </a:lnTo>
                  <a:lnTo>
                    <a:pt x="2344" y="731"/>
                  </a:lnTo>
                  <a:lnTo>
                    <a:pt x="2293" y="628"/>
                  </a:lnTo>
                  <a:lnTo>
                    <a:pt x="2229" y="526"/>
                  </a:lnTo>
                  <a:lnTo>
                    <a:pt x="2152" y="436"/>
                  </a:lnTo>
                  <a:lnTo>
                    <a:pt x="2075" y="347"/>
                  </a:lnTo>
                  <a:lnTo>
                    <a:pt x="1985" y="270"/>
                  </a:lnTo>
                  <a:lnTo>
                    <a:pt x="1896" y="206"/>
                  </a:lnTo>
                  <a:lnTo>
                    <a:pt x="1793" y="142"/>
                  </a:lnTo>
                  <a:lnTo>
                    <a:pt x="1691" y="90"/>
                  </a:lnTo>
                  <a:lnTo>
                    <a:pt x="1576" y="52"/>
                  </a:lnTo>
                  <a:lnTo>
                    <a:pt x="1460" y="14"/>
                  </a:lnTo>
                  <a:lnTo>
                    <a:pt x="1345" y="1"/>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4"/>
            <p:cNvSpPr/>
            <p:nvPr/>
          </p:nvSpPr>
          <p:spPr>
            <a:xfrm>
              <a:off x="3268225" y="2759675"/>
              <a:ext cx="60525" cy="60850"/>
            </a:xfrm>
            <a:custGeom>
              <a:avLst/>
              <a:gdLst/>
              <a:ahLst/>
              <a:cxnLst/>
              <a:rect l="l" t="t" r="r" b="b"/>
              <a:pathLst>
                <a:path w="2421" h="2434" extrusionOk="0">
                  <a:moveTo>
                    <a:pt x="1204" y="0"/>
                  </a:moveTo>
                  <a:lnTo>
                    <a:pt x="1089" y="13"/>
                  </a:lnTo>
                  <a:lnTo>
                    <a:pt x="961" y="26"/>
                  </a:lnTo>
                  <a:lnTo>
                    <a:pt x="845" y="64"/>
                  </a:lnTo>
                  <a:lnTo>
                    <a:pt x="743" y="103"/>
                  </a:lnTo>
                  <a:lnTo>
                    <a:pt x="628" y="154"/>
                  </a:lnTo>
                  <a:lnTo>
                    <a:pt x="525" y="218"/>
                  </a:lnTo>
                  <a:lnTo>
                    <a:pt x="436" y="282"/>
                  </a:lnTo>
                  <a:lnTo>
                    <a:pt x="346" y="359"/>
                  </a:lnTo>
                  <a:lnTo>
                    <a:pt x="269" y="448"/>
                  </a:lnTo>
                  <a:lnTo>
                    <a:pt x="205" y="538"/>
                  </a:lnTo>
                  <a:lnTo>
                    <a:pt x="141" y="641"/>
                  </a:lnTo>
                  <a:lnTo>
                    <a:pt x="90" y="743"/>
                  </a:lnTo>
                  <a:lnTo>
                    <a:pt x="51" y="858"/>
                  </a:lnTo>
                  <a:lnTo>
                    <a:pt x="26" y="974"/>
                  </a:lnTo>
                  <a:lnTo>
                    <a:pt x="0" y="1102"/>
                  </a:lnTo>
                  <a:lnTo>
                    <a:pt x="0" y="1217"/>
                  </a:lnTo>
                  <a:lnTo>
                    <a:pt x="0" y="1345"/>
                  </a:lnTo>
                  <a:lnTo>
                    <a:pt x="26" y="1460"/>
                  </a:lnTo>
                  <a:lnTo>
                    <a:pt x="51" y="1576"/>
                  </a:lnTo>
                  <a:lnTo>
                    <a:pt x="90" y="1691"/>
                  </a:lnTo>
                  <a:lnTo>
                    <a:pt x="141" y="1793"/>
                  </a:lnTo>
                  <a:lnTo>
                    <a:pt x="205" y="1896"/>
                  </a:lnTo>
                  <a:lnTo>
                    <a:pt x="269" y="1985"/>
                  </a:lnTo>
                  <a:lnTo>
                    <a:pt x="346" y="2075"/>
                  </a:lnTo>
                  <a:lnTo>
                    <a:pt x="436" y="2152"/>
                  </a:lnTo>
                  <a:lnTo>
                    <a:pt x="525" y="2229"/>
                  </a:lnTo>
                  <a:lnTo>
                    <a:pt x="628" y="2293"/>
                  </a:lnTo>
                  <a:lnTo>
                    <a:pt x="743" y="2344"/>
                  </a:lnTo>
                  <a:lnTo>
                    <a:pt x="845" y="2382"/>
                  </a:lnTo>
                  <a:lnTo>
                    <a:pt x="961" y="2408"/>
                  </a:lnTo>
                  <a:lnTo>
                    <a:pt x="1089" y="2421"/>
                  </a:lnTo>
                  <a:lnTo>
                    <a:pt x="1204" y="2434"/>
                  </a:lnTo>
                  <a:lnTo>
                    <a:pt x="1332" y="2421"/>
                  </a:lnTo>
                  <a:lnTo>
                    <a:pt x="1460" y="2408"/>
                  </a:lnTo>
                  <a:lnTo>
                    <a:pt x="1575" y="2382"/>
                  </a:lnTo>
                  <a:lnTo>
                    <a:pt x="1678" y="2344"/>
                  </a:lnTo>
                  <a:lnTo>
                    <a:pt x="1793" y="2293"/>
                  </a:lnTo>
                  <a:lnTo>
                    <a:pt x="1883" y="2229"/>
                  </a:lnTo>
                  <a:lnTo>
                    <a:pt x="1985" y="2152"/>
                  </a:lnTo>
                  <a:lnTo>
                    <a:pt x="2062" y="2075"/>
                  </a:lnTo>
                  <a:lnTo>
                    <a:pt x="2152" y="1985"/>
                  </a:lnTo>
                  <a:lnTo>
                    <a:pt x="2216" y="1896"/>
                  </a:lnTo>
                  <a:lnTo>
                    <a:pt x="2280" y="1793"/>
                  </a:lnTo>
                  <a:lnTo>
                    <a:pt x="2331" y="1691"/>
                  </a:lnTo>
                  <a:lnTo>
                    <a:pt x="2370" y="1576"/>
                  </a:lnTo>
                  <a:lnTo>
                    <a:pt x="2395" y="1460"/>
                  </a:lnTo>
                  <a:lnTo>
                    <a:pt x="2421" y="1345"/>
                  </a:lnTo>
                  <a:lnTo>
                    <a:pt x="2421" y="1217"/>
                  </a:lnTo>
                  <a:lnTo>
                    <a:pt x="2421" y="1102"/>
                  </a:lnTo>
                  <a:lnTo>
                    <a:pt x="2395" y="974"/>
                  </a:lnTo>
                  <a:lnTo>
                    <a:pt x="2370" y="858"/>
                  </a:lnTo>
                  <a:lnTo>
                    <a:pt x="2331" y="743"/>
                  </a:lnTo>
                  <a:lnTo>
                    <a:pt x="2280" y="641"/>
                  </a:lnTo>
                  <a:lnTo>
                    <a:pt x="2216" y="538"/>
                  </a:lnTo>
                  <a:lnTo>
                    <a:pt x="2152" y="448"/>
                  </a:lnTo>
                  <a:lnTo>
                    <a:pt x="2062" y="359"/>
                  </a:lnTo>
                  <a:lnTo>
                    <a:pt x="1985" y="282"/>
                  </a:lnTo>
                  <a:lnTo>
                    <a:pt x="1883" y="218"/>
                  </a:lnTo>
                  <a:lnTo>
                    <a:pt x="1793" y="154"/>
                  </a:lnTo>
                  <a:lnTo>
                    <a:pt x="1678" y="103"/>
                  </a:lnTo>
                  <a:lnTo>
                    <a:pt x="1575" y="64"/>
                  </a:lnTo>
                  <a:lnTo>
                    <a:pt x="1460" y="26"/>
                  </a:lnTo>
                  <a:lnTo>
                    <a:pt x="1332" y="13"/>
                  </a:lnTo>
                  <a:lnTo>
                    <a:pt x="1204" y="0"/>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4"/>
            <p:cNvSpPr/>
            <p:nvPr/>
          </p:nvSpPr>
          <p:spPr>
            <a:xfrm>
              <a:off x="3385075" y="2966825"/>
              <a:ext cx="60875" cy="60550"/>
            </a:xfrm>
            <a:custGeom>
              <a:avLst/>
              <a:gdLst/>
              <a:ahLst/>
              <a:cxnLst/>
              <a:rect l="l" t="t" r="r" b="b"/>
              <a:pathLst>
                <a:path w="2435" h="2422" extrusionOk="0">
                  <a:moveTo>
                    <a:pt x="1090" y="1"/>
                  </a:moveTo>
                  <a:lnTo>
                    <a:pt x="974" y="27"/>
                  </a:lnTo>
                  <a:lnTo>
                    <a:pt x="859" y="52"/>
                  </a:lnTo>
                  <a:lnTo>
                    <a:pt x="744" y="91"/>
                  </a:lnTo>
                  <a:lnTo>
                    <a:pt x="641" y="142"/>
                  </a:lnTo>
                  <a:lnTo>
                    <a:pt x="539" y="206"/>
                  </a:lnTo>
                  <a:lnTo>
                    <a:pt x="436" y="270"/>
                  </a:lnTo>
                  <a:lnTo>
                    <a:pt x="360" y="360"/>
                  </a:lnTo>
                  <a:lnTo>
                    <a:pt x="283" y="436"/>
                  </a:lnTo>
                  <a:lnTo>
                    <a:pt x="206" y="539"/>
                  </a:lnTo>
                  <a:lnTo>
                    <a:pt x="142" y="628"/>
                  </a:lnTo>
                  <a:lnTo>
                    <a:pt x="91" y="744"/>
                  </a:lnTo>
                  <a:lnTo>
                    <a:pt x="52" y="846"/>
                  </a:lnTo>
                  <a:lnTo>
                    <a:pt x="27" y="961"/>
                  </a:lnTo>
                  <a:lnTo>
                    <a:pt x="1" y="1090"/>
                  </a:lnTo>
                  <a:lnTo>
                    <a:pt x="1" y="1218"/>
                  </a:lnTo>
                  <a:lnTo>
                    <a:pt x="1" y="1333"/>
                  </a:lnTo>
                  <a:lnTo>
                    <a:pt x="27" y="1461"/>
                  </a:lnTo>
                  <a:lnTo>
                    <a:pt x="52" y="1576"/>
                  </a:lnTo>
                  <a:lnTo>
                    <a:pt x="91" y="1679"/>
                  </a:lnTo>
                  <a:lnTo>
                    <a:pt x="142" y="1794"/>
                  </a:lnTo>
                  <a:lnTo>
                    <a:pt x="206" y="1896"/>
                  </a:lnTo>
                  <a:lnTo>
                    <a:pt x="283" y="1986"/>
                  </a:lnTo>
                  <a:lnTo>
                    <a:pt x="360" y="2076"/>
                  </a:lnTo>
                  <a:lnTo>
                    <a:pt x="436" y="2153"/>
                  </a:lnTo>
                  <a:lnTo>
                    <a:pt x="539" y="2217"/>
                  </a:lnTo>
                  <a:lnTo>
                    <a:pt x="641" y="2281"/>
                  </a:lnTo>
                  <a:lnTo>
                    <a:pt x="744" y="2332"/>
                  </a:lnTo>
                  <a:lnTo>
                    <a:pt x="859" y="2370"/>
                  </a:lnTo>
                  <a:lnTo>
                    <a:pt x="974" y="2396"/>
                  </a:lnTo>
                  <a:lnTo>
                    <a:pt x="1090" y="2422"/>
                  </a:lnTo>
                  <a:lnTo>
                    <a:pt x="1333" y="2422"/>
                  </a:lnTo>
                  <a:lnTo>
                    <a:pt x="1461" y="2396"/>
                  </a:lnTo>
                  <a:lnTo>
                    <a:pt x="1576" y="2370"/>
                  </a:lnTo>
                  <a:lnTo>
                    <a:pt x="1692" y="2332"/>
                  </a:lnTo>
                  <a:lnTo>
                    <a:pt x="1794" y="2281"/>
                  </a:lnTo>
                  <a:lnTo>
                    <a:pt x="1897" y="2217"/>
                  </a:lnTo>
                  <a:lnTo>
                    <a:pt x="1986" y="2153"/>
                  </a:lnTo>
                  <a:lnTo>
                    <a:pt x="2076" y="2076"/>
                  </a:lnTo>
                  <a:lnTo>
                    <a:pt x="2153" y="1986"/>
                  </a:lnTo>
                  <a:lnTo>
                    <a:pt x="2217" y="1896"/>
                  </a:lnTo>
                  <a:lnTo>
                    <a:pt x="2281" y="1794"/>
                  </a:lnTo>
                  <a:lnTo>
                    <a:pt x="2332" y="1679"/>
                  </a:lnTo>
                  <a:lnTo>
                    <a:pt x="2370" y="1576"/>
                  </a:lnTo>
                  <a:lnTo>
                    <a:pt x="2409" y="1461"/>
                  </a:lnTo>
                  <a:lnTo>
                    <a:pt x="2422" y="1333"/>
                  </a:lnTo>
                  <a:lnTo>
                    <a:pt x="2434" y="1218"/>
                  </a:lnTo>
                  <a:lnTo>
                    <a:pt x="2422" y="1090"/>
                  </a:lnTo>
                  <a:lnTo>
                    <a:pt x="2409" y="961"/>
                  </a:lnTo>
                  <a:lnTo>
                    <a:pt x="2370" y="846"/>
                  </a:lnTo>
                  <a:lnTo>
                    <a:pt x="2332" y="744"/>
                  </a:lnTo>
                  <a:lnTo>
                    <a:pt x="2281" y="628"/>
                  </a:lnTo>
                  <a:lnTo>
                    <a:pt x="2217" y="539"/>
                  </a:lnTo>
                  <a:lnTo>
                    <a:pt x="2153" y="436"/>
                  </a:lnTo>
                  <a:lnTo>
                    <a:pt x="2076" y="360"/>
                  </a:lnTo>
                  <a:lnTo>
                    <a:pt x="1986" y="270"/>
                  </a:lnTo>
                  <a:lnTo>
                    <a:pt x="1897" y="206"/>
                  </a:lnTo>
                  <a:lnTo>
                    <a:pt x="1794" y="142"/>
                  </a:lnTo>
                  <a:lnTo>
                    <a:pt x="1692" y="91"/>
                  </a:lnTo>
                  <a:lnTo>
                    <a:pt x="1576" y="52"/>
                  </a:lnTo>
                  <a:lnTo>
                    <a:pt x="1461" y="27"/>
                  </a:lnTo>
                  <a:lnTo>
                    <a:pt x="1333" y="1"/>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4"/>
            <p:cNvSpPr/>
            <p:nvPr/>
          </p:nvSpPr>
          <p:spPr>
            <a:xfrm>
              <a:off x="4036050" y="2993100"/>
              <a:ext cx="60850" cy="60850"/>
            </a:xfrm>
            <a:custGeom>
              <a:avLst/>
              <a:gdLst/>
              <a:ahLst/>
              <a:cxnLst/>
              <a:rect l="l" t="t" r="r" b="b"/>
              <a:pathLst>
                <a:path w="2434" h="2434" extrusionOk="0">
                  <a:moveTo>
                    <a:pt x="1217" y="0"/>
                  </a:moveTo>
                  <a:lnTo>
                    <a:pt x="1102" y="13"/>
                  </a:lnTo>
                  <a:lnTo>
                    <a:pt x="974" y="26"/>
                  </a:lnTo>
                  <a:lnTo>
                    <a:pt x="858" y="64"/>
                  </a:lnTo>
                  <a:lnTo>
                    <a:pt x="743" y="103"/>
                  </a:lnTo>
                  <a:lnTo>
                    <a:pt x="641" y="154"/>
                  </a:lnTo>
                  <a:lnTo>
                    <a:pt x="538" y="218"/>
                  </a:lnTo>
                  <a:lnTo>
                    <a:pt x="449" y="282"/>
                  </a:lnTo>
                  <a:lnTo>
                    <a:pt x="359" y="359"/>
                  </a:lnTo>
                  <a:lnTo>
                    <a:pt x="282" y="448"/>
                  </a:lnTo>
                  <a:lnTo>
                    <a:pt x="218" y="538"/>
                  </a:lnTo>
                  <a:lnTo>
                    <a:pt x="154" y="641"/>
                  </a:lnTo>
                  <a:lnTo>
                    <a:pt x="103" y="743"/>
                  </a:lnTo>
                  <a:lnTo>
                    <a:pt x="64" y="858"/>
                  </a:lnTo>
                  <a:lnTo>
                    <a:pt x="26" y="974"/>
                  </a:lnTo>
                  <a:lnTo>
                    <a:pt x="13" y="1089"/>
                  </a:lnTo>
                  <a:lnTo>
                    <a:pt x="0" y="1217"/>
                  </a:lnTo>
                  <a:lnTo>
                    <a:pt x="13" y="1345"/>
                  </a:lnTo>
                  <a:lnTo>
                    <a:pt x="26" y="1460"/>
                  </a:lnTo>
                  <a:lnTo>
                    <a:pt x="64" y="1576"/>
                  </a:lnTo>
                  <a:lnTo>
                    <a:pt x="103" y="1691"/>
                  </a:lnTo>
                  <a:lnTo>
                    <a:pt x="154" y="1793"/>
                  </a:lnTo>
                  <a:lnTo>
                    <a:pt x="218" y="1896"/>
                  </a:lnTo>
                  <a:lnTo>
                    <a:pt x="282" y="1985"/>
                  </a:lnTo>
                  <a:lnTo>
                    <a:pt x="359" y="2075"/>
                  </a:lnTo>
                  <a:lnTo>
                    <a:pt x="449" y="2152"/>
                  </a:lnTo>
                  <a:lnTo>
                    <a:pt x="538" y="2229"/>
                  </a:lnTo>
                  <a:lnTo>
                    <a:pt x="641" y="2293"/>
                  </a:lnTo>
                  <a:lnTo>
                    <a:pt x="743" y="2344"/>
                  </a:lnTo>
                  <a:lnTo>
                    <a:pt x="858" y="2382"/>
                  </a:lnTo>
                  <a:lnTo>
                    <a:pt x="974" y="2408"/>
                  </a:lnTo>
                  <a:lnTo>
                    <a:pt x="1102" y="2421"/>
                  </a:lnTo>
                  <a:lnTo>
                    <a:pt x="1217" y="2434"/>
                  </a:lnTo>
                  <a:lnTo>
                    <a:pt x="1345" y="2421"/>
                  </a:lnTo>
                  <a:lnTo>
                    <a:pt x="1460" y="2408"/>
                  </a:lnTo>
                  <a:lnTo>
                    <a:pt x="1576" y="2382"/>
                  </a:lnTo>
                  <a:lnTo>
                    <a:pt x="1691" y="2344"/>
                  </a:lnTo>
                  <a:lnTo>
                    <a:pt x="1793" y="2293"/>
                  </a:lnTo>
                  <a:lnTo>
                    <a:pt x="1896" y="2229"/>
                  </a:lnTo>
                  <a:lnTo>
                    <a:pt x="1998" y="2152"/>
                  </a:lnTo>
                  <a:lnTo>
                    <a:pt x="2075" y="2075"/>
                  </a:lnTo>
                  <a:lnTo>
                    <a:pt x="2152" y="1985"/>
                  </a:lnTo>
                  <a:lnTo>
                    <a:pt x="2229" y="1896"/>
                  </a:lnTo>
                  <a:lnTo>
                    <a:pt x="2293" y="1793"/>
                  </a:lnTo>
                  <a:lnTo>
                    <a:pt x="2344" y="1691"/>
                  </a:lnTo>
                  <a:lnTo>
                    <a:pt x="2383" y="1576"/>
                  </a:lnTo>
                  <a:lnTo>
                    <a:pt x="2408" y="1460"/>
                  </a:lnTo>
                  <a:lnTo>
                    <a:pt x="2434" y="1345"/>
                  </a:lnTo>
                  <a:lnTo>
                    <a:pt x="2434" y="1217"/>
                  </a:lnTo>
                  <a:lnTo>
                    <a:pt x="2434" y="1089"/>
                  </a:lnTo>
                  <a:lnTo>
                    <a:pt x="2408" y="974"/>
                  </a:lnTo>
                  <a:lnTo>
                    <a:pt x="2383" y="858"/>
                  </a:lnTo>
                  <a:lnTo>
                    <a:pt x="2344" y="743"/>
                  </a:lnTo>
                  <a:lnTo>
                    <a:pt x="2293" y="641"/>
                  </a:lnTo>
                  <a:lnTo>
                    <a:pt x="2229" y="538"/>
                  </a:lnTo>
                  <a:lnTo>
                    <a:pt x="2152" y="448"/>
                  </a:lnTo>
                  <a:lnTo>
                    <a:pt x="2075" y="359"/>
                  </a:lnTo>
                  <a:lnTo>
                    <a:pt x="1998" y="282"/>
                  </a:lnTo>
                  <a:lnTo>
                    <a:pt x="1896" y="218"/>
                  </a:lnTo>
                  <a:lnTo>
                    <a:pt x="1793" y="154"/>
                  </a:lnTo>
                  <a:lnTo>
                    <a:pt x="1691" y="103"/>
                  </a:lnTo>
                  <a:lnTo>
                    <a:pt x="1576" y="64"/>
                  </a:lnTo>
                  <a:lnTo>
                    <a:pt x="1460" y="26"/>
                  </a:lnTo>
                  <a:lnTo>
                    <a:pt x="1345" y="13"/>
                  </a:lnTo>
                  <a:lnTo>
                    <a:pt x="1217" y="0"/>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4"/>
            <p:cNvSpPr/>
            <p:nvPr/>
          </p:nvSpPr>
          <p:spPr>
            <a:xfrm>
              <a:off x="4228800" y="2822425"/>
              <a:ext cx="60875" cy="60875"/>
            </a:xfrm>
            <a:custGeom>
              <a:avLst/>
              <a:gdLst/>
              <a:ahLst/>
              <a:cxnLst/>
              <a:rect l="l" t="t" r="r" b="b"/>
              <a:pathLst>
                <a:path w="2435" h="2435" extrusionOk="0">
                  <a:moveTo>
                    <a:pt x="1089" y="1"/>
                  </a:moveTo>
                  <a:lnTo>
                    <a:pt x="974" y="26"/>
                  </a:lnTo>
                  <a:lnTo>
                    <a:pt x="859" y="52"/>
                  </a:lnTo>
                  <a:lnTo>
                    <a:pt x="744" y="90"/>
                  </a:lnTo>
                  <a:lnTo>
                    <a:pt x="641" y="141"/>
                  </a:lnTo>
                  <a:lnTo>
                    <a:pt x="539" y="205"/>
                  </a:lnTo>
                  <a:lnTo>
                    <a:pt x="449" y="282"/>
                  </a:lnTo>
                  <a:lnTo>
                    <a:pt x="359" y="359"/>
                  </a:lnTo>
                  <a:lnTo>
                    <a:pt x="282" y="436"/>
                  </a:lnTo>
                  <a:lnTo>
                    <a:pt x="206" y="538"/>
                  </a:lnTo>
                  <a:lnTo>
                    <a:pt x="142" y="641"/>
                  </a:lnTo>
                  <a:lnTo>
                    <a:pt x="90" y="743"/>
                  </a:lnTo>
                  <a:lnTo>
                    <a:pt x="52" y="859"/>
                  </a:lnTo>
                  <a:lnTo>
                    <a:pt x="26" y="974"/>
                  </a:lnTo>
                  <a:lnTo>
                    <a:pt x="13" y="1089"/>
                  </a:lnTo>
                  <a:lnTo>
                    <a:pt x="1" y="1217"/>
                  </a:lnTo>
                  <a:lnTo>
                    <a:pt x="13" y="1333"/>
                  </a:lnTo>
                  <a:lnTo>
                    <a:pt x="26" y="1461"/>
                  </a:lnTo>
                  <a:lnTo>
                    <a:pt x="52" y="1576"/>
                  </a:lnTo>
                  <a:lnTo>
                    <a:pt x="90" y="1691"/>
                  </a:lnTo>
                  <a:lnTo>
                    <a:pt x="142" y="1794"/>
                  </a:lnTo>
                  <a:lnTo>
                    <a:pt x="206" y="1896"/>
                  </a:lnTo>
                  <a:lnTo>
                    <a:pt x="282" y="1986"/>
                  </a:lnTo>
                  <a:lnTo>
                    <a:pt x="359" y="2075"/>
                  </a:lnTo>
                  <a:lnTo>
                    <a:pt x="449" y="2152"/>
                  </a:lnTo>
                  <a:lnTo>
                    <a:pt x="539" y="2216"/>
                  </a:lnTo>
                  <a:lnTo>
                    <a:pt x="641" y="2280"/>
                  </a:lnTo>
                  <a:lnTo>
                    <a:pt x="744" y="2332"/>
                  </a:lnTo>
                  <a:lnTo>
                    <a:pt x="859" y="2370"/>
                  </a:lnTo>
                  <a:lnTo>
                    <a:pt x="974" y="2408"/>
                  </a:lnTo>
                  <a:lnTo>
                    <a:pt x="1089" y="2421"/>
                  </a:lnTo>
                  <a:lnTo>
                    <a:pt x="1217" y="2434"/>
                  </a:lnTo>
                  <a:lnTo>
                    <a:pt x="1346" y="2421"/>
                  </a:lnTo>
                  <a:lnTo>
                    <a:pt x="1461" y="2408"/>
                  </a:lnTo>
                  <a:lnTo>
                    <a:pt x="1576" y="2370"/>
                  </a:lnTo>
                  <a:lnTo>
                    <a:pt x="1691" y="2332"/>
                  </a:lnTo>
                  <a:lnTo>
                    <a:pt x="1794" y="2280"/>
                  </a:lnTo>
                  <a:lnTo>
                    <a:pt x="1896" y="2216"/>
                  </a:lnTo>
                  <a:lnTo>
                    <a:pt x="1986" y="2152"/>
                  </a:lnTo>
                  <a:lnTo>
                    <a:pt x="2076" y="2075"/>
                  </a:lnTo>
                  <a:lnTo>
                    <a:pt x="2152" y="1986"/>
                  </a:lnTo>
                  <a:lnTo>
                    <a:pt x="2216" y="1896"/>
                  </a:lnTo>
                  <a:lnTo>
                    <a:pt x="2280" y="1794"/>
                  </a:lnTo>
                  <a:lnTo>
                    <a:pt x="2332" y="1691"/>
                  </a:lnTo>
                  <a:lnTo>
                    <a:pt x="2370" y="1576"/>
                  </a:lnTo>
                  <a:lnTo>
                    <a:pt x="2409" y="1461"/>
                  </a:lnTo>
                  <a:lnTo>
                    <a:pt x="2421" y="1333"/>
                  </a:lnTo>
                  <a:lnTo>
                    <a:pt x="2434" y="1217"/>
                  </a:lnTo>
                  <a:lnTo>
                    <a:pt x="2421" y="1089"/>
                  </a:lnTo>
                  <a:lnTo>
                    <a:pt x="2409" y="974"/>
                  </a:lnTo>
                  <a:lnTo>
                    <a:pt x="2370" y="859"/>
                  </a:lnTo>
                  <a:lnTo>
                    <a:pt x="2332" y="743"/>
                  </a:lnTo>
                  <a:lnTo>
                    <a:pt x="2280" y="641"/>
                  </a:lnTo>
                  <a:lnTo>
                    <a:pt x="2216" y="538"/>
                  </a:lnTo>
                  <a:lnTo>
                    <a:pt x="2152" y="436"/>
                  </a:lnTo>
                  <a:lnTo>
                    <a:pt x="2076" y="359"/>
                  </a:lnTo>
                  <a:lnTo>
                    <a:pt x="1986" y="282"/>
                  </a:lnTo>
                  <a:lnTo>
                    <a:pt x="1896" y="205"/>
                  </a:lnTo>
                  <a:lnTo>
                    <a:pt x="1794" y="141"/>
                  </a:lnTo>
                  <a:lnTo>
                    <a:pt x="1691" y="90"/>
                  </a:lnTo>
                  <a:lnTo>
                    <a:pt x="1576" y="52"/>
                  </a:lnTo>
                  <a:lnTo>
                    <a:pt x="1461" y="26"/>
                  </a:lnTo>
                  <a:lnTo>
                    <a:pt x="1346" y="1"/>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4"/>
            <p:cNvSpPr/>
            <p:nvPr/>
          </p:nvSpPr>
          <p:spPr>
            <a:xfrm>
              <a:off x="4315250" y="2674175"/>
              <a:ext cx="60550" cy="60850"/>
            </a:xfrm>
            <a:custGeom>
              <a:avLst/>
              <a:gdLst/>
              <a:ahLst/>
              <a:cxnLst/>
              <a:rect l="l" t="t" r="r" b="b"/>
              <a:pathLst>
                <a:path w="2422" h="2434" extrusionOk="0">
                  <a:moveTo>
                    <a:pt x="1205" y="0"/>
                  </a:moveTo>
                  <a:lnTo>
                    <a:pt x="1089" y="13"/>
                  </a:lnTo>
                  <a:lnTo>
                    <a:pt x="961" y="26"/>
                  </a:lnTo>
                  <a:lnTo>
                    <a:pt x="846" y="65"/>
                  </a:lnTo>
                  <a:lnTo>
                    <a:pt x="744" y="103"/>
                  </a:lnTo>
                  <a:lnTo>
                    <a:pt x="628" y="154"/>
                  </a:lnTo>
                  <a:lnTo>
                    <a:pt x="526" y="218"/>
                  </a:lnTo>
                  <a:lnTo>
                    <a:pt x="436" y="282"/>
                  </a:lnTo>
                  <a:lnTo>
                    <a:pt x="347" y="359"/>
                  </a:lnTo>
                  <a:lnTo>
                    <a:pt x="270" y="449"/>
                  </a:lnTo>
                  <a:lnTo>
                    <a:pt x="206" y="538"/>
                  </a:lnTo>
                  <a:lnTo>
                    <a:pt x="142" y="641"/>
                  </a:lnTo>
                  <a:lnTo>
                    <a:pt x="90" y="743"/>
                  </a:lnTo>
                  <a:lnTo>
                    <a:pt x="52" y="859"/>
                  </a:lnTo>
                  <a:lnTo>
                    <a:pt x="26" y="974"/>
                  </a:lnTo>
                  <a:lnTo>
                    <a:pt x="1" y="1102"/>
                  </a:lnTo>
                  <a:lnTo>
                    <a:pt x="1" y="1217"/>
                  </a:lnTo>
                  <a:lnTo>
                    <a:pt x="1" y="1345"/>
                  </a:lnTo>
                  <a:lnTo>
                    <a:pt x="26" y="1461"/>
                  </a:lnTo>
                  <a:lnTo>
                    <a:pt x="52" y="1576"/>
                  </a:lnTo>
                  <a:lnTo>
                    <a:pt x="90" y="1691"/>
                  </a:lnTo>
                  <a:lnTo>
                    <a:pt x="142" y="1794"/>
                  </a:lnTo>
                  <a:lnTo>
                    <a:pt x="206" y="1896"/>
                  </a:lnTo>
                  <a:lnTo>
                    <a:pt x="270" y="1999"/>
                  </a:lnTo>
                  <a:lnTo>
                    <a:pt x="347" y="2075"/>
                  </a:lnTo>
                  <a:lnTo>
                    <a:pt x="436" y="2152"/>
                  </a:lnTo>
                  <a:lnTo>
                    <a:pt x="526" y="2229"/>
                  </a:lnTo>
                  <a:lnTo>
                    <a:pt x="628" y="2293"/>
                  </a:lnTo>
                  <a:lnTo>
                    <a:pt x="744" y="2344"/>
                  </a:lnTo>
                  <a:lnTo>
                    <a:pt x="846" y="2383"/>
                  </a:lnTo>
                  <a:lnTo>
                    <a:pt x="961" y="2408"/>
                  </a:lnTo>
                  <a:lnTo>
                    <a:pt x="1089" y="2434"/>
                  </a:lnTo>
                  <a:lnTo>
                    <a:pt x="1333" y="2434"/>
                  </a:lnTo>
                  <a:lnTo>
                    <a:pt x="1461" y="2408"/>
                  </a:lnTo>
                  <a:lnTo>
                    <a:pt x="1576" y="2383"/>
                  </a:lnTo>
                  <a:lnTo>
                    <a:pt x="1679" y="2344"/>
                  </a:lnTo>
                  <a:lnTo>
                    <a:pt x="1794" y="2293"/>
                  </a:lnTo>
                  <a:lnTo>
                    <a:pt x="1884" y="2229"/>
                  </a:lnTo>
                  <a:lnTo>
                    <a:pt x="1986" y="2152"/>
                  </a:lnTo>
                  <a:lnTo>
                    <a:pt x="2063" y="2075"/>
                  </a:lnTo>
                  <a:lnTo>
                    <a:pt x="2153" y="1999"/>
                  </a:lnTo>
                  <a:lnTo>
                    <a:pt x="2217" y="1896"/>
                  </a:lnTo>
                  <a:lnTo>
                    <a:pt x="2281" y="1794"/>
                  </a:lnTo>
                  <a:lnTo>
                    <a:pt x="2332" y="1691"/>
                  </a:lnTo>
                  <a:lnTo>
                    <a:pt x="2370" y="1576"/>
                  </a:lnTo>
                  <a:lnTo>
                    <a:pt x="2396" y="1461"/>
                  </a:lnTo>
                  <a:lnTo>
                    <a:pt x="2421" y="1345"/>
                  </a:lnTo>
                  <a:lnTo>
                    <a:pt x="2421" y="1217"/>
                  </a:lnTo>
                  <a:lnTo>
                    <a:pt x="2421" y="1102"/>
                  </a:lnTo>
                  <a:lnTo>
                    <a:pt x="2396" y="974"/>
                  </a:lnTo>
                  <a:lnTo>
                    <a:pt x="2370" y="859"/>
                  </a:lnTo>
                  <a:lnTo>
                    <a:pt x="2332" y="743"/>
                  </a:lnTo>
                  <a:lnTo>
                    <a:pt x="2281" y="641"/>
                  </a:lnTo>
                  <a:lnTo>
                    <a:pt x="2217" y="538"/>
                  </a:lnTo>
                  <a:lnTo>
                    <a:pt x="2153" y="449"/>
                  </a:lnTo>
                  <a:lnTo>
                    <a:pt x="2063" y="359"/>
                  </a:lnTo>
                  <a:lnTo>
                    <a:pt x="1986" y="282"/>
                  </a:lnTo>
                  <a:lnTo>
                    <a:pt x="1884" y="218"/>
                  </a:lnTo>
                  <a:lnTo>
                    <a:pt x="1794" y="154"/>
                  </a:lnTo>
                  <a:lnTo>
                    <a:pt x="1679" y="103"/>
                  </a:lnTo>
                  <a:lnTo>
                    <a:pt x="1576" y="65"/>
                  </a:lnTo>
                  <a:lnTo>
                    <a:pt x="1461" y="26"/>
                  </a:lnTo>
                  <a:lnTo>
                    <a:pt x="1333" y="13"/>
                  </a:lnTo>
                  <a:lnTo>
                    <a:pt x="1205" y="0"/>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640202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5" name="Google Shape;1085;p28"/>
          <p:cNvSpPr txBox="1">
            <a:spLocks noGrp="1"/>
          </p:cNvSpPr>
          <p:nvPr>
            <p:ph type="title"/>
          </p:nvPr>
        </p:nvSpPr>
        <p:spPr>
          <a:xfrm>
            <a:off x="695471" y="194034"/>
            <a:ext cx="7765322" cy="727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Scaling</a:t>
            </a:r>
            <a:endParaRPr dirty="0"/>
          </a:p>
        </p:txBody>
      </p:sp>
      <p:grpSp>
        <p:nvGrpSpPr>
          <p:cNvPr id="1102" name="Google Shape;1102;p28"/>
          <p:cNvGrpSpPr/>
          <p:nvPr/>
        </p:nvGrpSpPr>
        <p:grpSpPr>
          <a:xfrm>
            <a:off x="4025590" y="891575"/>
            <a:ext cx="1092819" cy="1021200"/>
            <a:chOff x="3542850" y="1624095"/>
            <a:chExt cx="2058325" cy="3107876"/>
          </a:xfrm>
        </p:grpSpPr>
        <p:grpSp>
          <p:nvGrpSpPr>
            <p:cNvPr id="1103" name="Google Shape;1103;p28"/>
            <p:cNvGrpSpPr/>
            <p:nvPr/>
          </p:nvGrpSpPr>
          <p:grpSpPr>
            <a:xfrm>
              <a:off x="3668838" y="1624095"/>
              <a:ext cx="1806331" cy="3107876"/>
              <a:chOff x="457200" y="1624095"/>
              <a:chExt cx="1806331" cy="3107876"/>
            </a:xfrm>
          </p:grpSpPr>
          <p:sp>
            <p:nvSpPr>
              <p:cNvPr id="1120" name="Google Shape;1120;p28"/>
              <p:cNvSpPr/>
              <p:nvPr/>
            </p:nvSpPr>
            <p:spPr>
              <a:xfrm>
                <a:off x="1003596" y="1624095"/>
                <a:ext cx="214749" cy="214749"/>
              </a:xfrm>
              <a:custGeom>
                <a:avLst/>
                <a:gdLst/>
                <a:ahLst/>
                <a:cxnLst/>
                <a:rect l="l" t="t" r="r" b="b"/>
                <a:pathLst>
                  <a:path w="7292" h="7292" extrusionOk="0">
                    <a:moveTo>
                      <a:pt x="3646" y="0"/>
                    </a:moveTo>
                    <a:lnTo>
                      <a:pt x="3456" y="14"/>
                    </a:lnTo>
                    <a:lnTo>
                      <a:pt x="3266" y="28"/>
                    </a:lnTo>
                    <a:lnTo>
                      <a:pt x="3089" y="41"/>
                    </a:lnTo>
                    <a:lnTo>
                      <a:pt x="2912" y="82"/>
                    </a:lnTo>
                    <a:lnTo>
                      <a:pt x="2735" y="123"/>
                    </a:lnTo>
                    <a:lnTo>
                      <a:pt x="2558" y="164"/>
                    </a:lnTo>
                    <a:lnTo>
                      <a:pt x="2395" y="232"/>
                    </a:lnTo>
                    <a:lnTo>
                      <a:pt x="2218" y="286"/>
                    </a:lnTo>
                    <a:lnTo>
                      <a:pt x="2069" y="368"/>
                    </a:lnTo>
                    <a:lnTo>
                      <a:pt x="1905" y="449"/>
                    </a:lnTo>
                    <a:lnTo>
                      <a:pt x="1756" y="531"/>
                    </a:lnTo>
                    <a:lnTo>
                      <a:pt x="1606" y="626"/>
                    </a:lnTo>
                    <a:lnTo>
                      <a:pt x="1456" y="735"/>
                    </a:lnTo>
                    <a:lnTo>
                      <a:pt x="1320" y="844"/>
                    </a:lnTo>
                    <a:lnTo>
                      <a:pt x="1198" y="953"/>
                    </a:lnTo>
                    <a:lnTo>
                      <a:pt x="1062" y="1075"/>
                    </a:lnTo>
                    <a:lnTo>
                      <a:pt x="940" y="1197"/>
                    </a:lnTo>
                    <a:lnTo>
                      <a:pt x="831" y="1334"/>
                    </a:lnTo>
                    <a:lnTo>
                      <a:pt x="722" y="1470"/>
                    </a:lnTo>
                    <a:lnTo>
                      <a:pt x="627" y="1606"/>
                    </a:lnTo>
                    <a:lnTo>
                      <a:pt x="531" y="1755"/>
                    </a:lnTo>
                    <a:lnTo>
                      <a:pt x="436" y="1918"/>
                    </a:lnTo>
                    <a:lnTo>
                      <a:pt x="355" y="2068"/>
                    </a:lnTo>
                    <a:lnTo>
                      <a:pt x="287" y="2231"/>
                    </a:lnTo>
                    <a:lnTo>
                      <a:pt x="219" y="2395"/>
                    </a:lnTo>
                    <a:lnTo>
                      <a:pt x="164" y="2571"/>
                    </a:lnTo>
                    <a:lnTo>
                      <a:pt x="110" y="2735"/>
                    </a:lnTo>
                    <a:lnTo>
                      <a:pt x="69" y="2911"/>
                    </a:lnTo>
                    <a:lnTo>
                      <a:pt x="42" y="3088"/>
                    </a:lnTo>
                    <a:lnTo>
                      <a:pt x="15" y="3279"/>
                    </a:lnTo>
                    <a:lnTo>
                      <a:pt x="1" y="3456"/>
                    </a:lnTo>
                    <a:lnTo>
                      <a:pt x="1" y="3646"/>
                    </a:lnTo>
                    <a:lnTo>
                      <a:pt x="1" y="3836"/>
                    </a:lnTo>
                    <a:lnTo>
                      <a:pt x="15" y="4027"/>
                    </a:lnTo>
                    <a:lnTo>
                      <a:pt x="42" y="4204"/>
                    </a:lnTo>
                    <a:lnTo>
                      <a:pt x="69" y="4380"/>
                    </a:lnTo>
                    <a:lnTo>
                      <a:pt x="110" y="4557"/>
                    </a:lnTo>
                    <a:lnTo>
                      <a:pt x="164" y="4734"/>
                    </a:lnTo>
                    <a:lnTo>
                      <a:pt x="219" y="4897"/>
                    </a:lnTo>
                    <a:lnTo>
                      <a:pt x="287" y="5074"/>
                    </a:lnTo>
                    <a:lnTo>
                      <a:pt x="355" y="5224"/>
                    </a:lnTo>
                    <a:lnTo>
                      <a:pt x="436" y="5387"/>
                    </a:lnTo>
                    <a:lnTo>
                      <a:pt x="531" y="5537"/>
                    </a:lnTo>
                    <a:lnTo>
                      <a:pt x="627" y="5686"/>
                    </a:lnTo>
                    <a:lnTo>
                      <a:pt x="722" y="5836"/>
                    </a:lnTo>
                    <a:lnTo>
                      <a:pt x="831" y="5972"/>
                    </a:lnTo>
                    <a:lnTo>
                      <a:pt x="940" y="6094"/>
                    </a:lnTo>
                    <a:lnTo>
                      <a:pt x="1062" y="6230"/>
                    </a:lnTo>
                    <a:lnTo>
                      <a:pt x="1198" y="6353"/>
                    </a:lnTo>
                    <a:lnTo>
                      <a:pt x="1320" y="6462"/>
                    </a:lnTo>
                    <a:lnTo>
                      <a:pt x="1456" y="6570"/>
                    </a:lnTo>
                    <a:lnTo>
                      <a:pt x="1606" y="6666"/>
                    </a:lnTo>
                    <a:lnTo>
                      <a:pt x="1756" y="6761"/>
                    </a:lnTo>
                    <a:lnTo>
                      <a:pt x="1905" y="6856"/>
                    </a:lnTo>
                    <a:lnTo>
                      <a:pt x="2069" y="6938"/>
                    </a:lnTo>
                    <a:lnTo>
                      <a:pt x="2218" y="7006"/>
                    </a:lnTo>
                    <a:lnTo>
                      <a:pt x="2395" y="7074"/>
                    </a:lnTo>
                    <a:lnTo>
                      <a:pt x="2558" y="7128"/>
                    </a:lnTo>
                    <a:lnTo>
                      <a:pt x="2735" y="7183"/>
                    </a:lnTo>
                    <a:lnTo>
                      <a:pt x="2912" y="7223"/>
                    </a:lnTo>
                    <a:lnTo>
                      <a:pt x="3089" y="7251"/>
                    </a:lnTo>
                    <a:lnTo>
                      <a:pt x="3266" y="7278"/>
                    </a:lnTo>
                    <a:lnTo>
                      <a:pt x="3456" y="7291"/>
                    </a:lnTo>
                    <a:lnTo>
                      <a:pt x="3837" y="7291"/>
                    </a:lnTo>
                    <a:lnTo>
                      <a:pt x="4014" y="7278"/>
                    </a:lnTo>
                    <a:lnTo>
                      <a:pt x="4204" y="7251"/>
                    </a:lnTo>
                    <a:lnTo>
                      <a:pt x="4381" y="7223"/>
                    </a:lnTo>
                    <a:lnTo>
                      <a:pt x="4558" y="7183"/>
                    </a:lnTo>
                    <a:lnTo>
                      <a:pt x="4721" y="7128"/>
                    </a:lnTo>
                    <a:lnTo>
                      <a:pt x="4898" y="7074"/>
                    </a:lnTo>
                    <a:lnTo>
                      <a:pt x="5061" y="7006"/>
                    </a:lnTo>
                    <a:lnTo>
                      <a:pt x="5224" y="6938"/>
                    </a:lnTo>
                    <a:lnTo>
                      <a:pt x="5374" y="6856"/>
                    </a:lnTo>
                    <a:lnTo>
                      <a:pt x="5537" y="6761"/>
                    </a:lnTo>
                    <a:lnTo>
                      <a:pt x="5687" y="6666"/>
                    </a:lnTo>
                    <a:lnTo>
                      <a:pt x="5823" y="6570"/>
                    </a:lnTo>
                    <a:lnTo>
                      <a:pt x="5959" y="6462"/>
                    </a:lnTo>
                    <a:lnTo>
                      <a:pt x="6095" y="6353"/>
                    </a:lnTo>
                    <a:lnTo>
                      <a:pt x="6217" y="6230"/>
                    </a:lnTo>
                    <a:lnTo>
                      <a:pt x="6340" y="6094"/>
                    </a:lnTo>
                    <a:lnTo>
                      <a:pt x="6462" y="5972"/>
                    </a:lnTo>
                    <a:lnTo>
                      <a:pt x="6557" y="5836"/>
                    </a:lnTo>
                    <a:lnTo>
                      <a:pt x="6666" y="5686"/>
                    </a:lnTo>
                    <a:lnTo>
                      <a:pt x="6761" y="5537"/>
                    </a:lnTo>
                    <a:lnTo>
                      <a:pt x="6843" y="5387"/>
                    </a:lnTo>
                    <a:lnTo>
                      <a:pt x="6925" y="5224"/>
                    </a:lnTo>
                    <a:lnTo>
                      <a:pt x="7006" y="5074"/>
                    </a:lnTo>
                    <a:lnTo>
                      <a:pt x="7061" y="4897"/>
                    </a:lnTo>
                    <a:lnTo>
                      <a:pt x="7129" y="4734"/>
                    </a:lnTo>
                    <a:lnTo>
                      <a:pt x="7170" y="4557"/>
                    </a:lnTo>
                    <a:lnTo>
                      <a:pt x="7210" y="4380"/>
                    </a:lnTo>
                    <a:lnTo>
                      <a:pt x="7251" y="4204"/>
                    </a:lnTo>
                    <a:lnTo>
                      <a:pt x="7265" y="4027"/>
                    </a:lnTo>
                    <a:lnTo>
                      <a:pt x="7278" y="3836"/>
                    </a:lnTo>
                    <a:lnTo>
                      <a:pt x="7292" y="3646"/>
                    </a:lnTo>
                    <a:lnTo>
                      <a:pt x="7278" y="3456"/>
                    </a:lnTo>
                    <a:lnTo>
                      <a:pt x="7265" y="3279"/>
                    </a:lnTo>
                    <a:lnTo>
                      <a:pt x="7251" y="3088"/>
                    </a:lnTo>
                    <a:lnTo>
                      <a:pt x="7210" y="2911"/>
                    </a:lnTo>
                    <a:lnTo>
                      <a:pt x="7170" y="2735"/>
                    </a:lnTo>
                    <a:lnTo>
                      <a:pt x="7129" y="2571"/>
                    </a:lnTo>
                    <a:lnTo>
                      <a:pt x="7061" y="2395"/>
                    </a:lnTo>
                    <a:lnTo>
                      <a:pt x="7006" y="2231"/>
                    </a:lnTo>
                    <a:lnTo>
                      <a:pt x="6925" y="2068"/>
                    </a:lnTo>
                    <a:lnTo>
                      <a:pt x="6843" y="1918"/>
                    </a:lnTo>
                    <a:lnTo>
                      <a:pt x="6761" y="1755"/>
                    </a:lnTo>
                    <a:lnTo>
                      <a:pt x="6666" y="1606"/>
                    </a:lnTo>
                    <a:lnTo>
                      <a:pt x="6557" y="1470"/>
                    </a:lnTo>
                    <a:lnTo>
                      <a:pt x="6462" y="1334"/>
                    </a:lnTo>
                    <a:lnTo>
                      <a:pt x="6340" y="1197"/>
                    </a:lnTo>
                    <a:lnTo>
                      <a:pt x="6217" y="1075"/>
                    </a:lnTo>
                    <a:lnTo>
                      <a:pt x="6095" y="953"/>
                    </a:lnTo>
                    <a:lnTo>
                      <a:pt x="5959" y="844"/>
                    </a:lnTo>
                    <a:lnTo>
                      <a:pt x="5823" y="735"/>
                    </a:lnTo>
                    <a:lnTo>
                      <a:pt x="5687" y="626"/>
                    </a:lnTo>
                    <a:lnTo>
                      <a:pt x="5537" y="531"/>
                    </a:lnTo>
                    <a:lnTo>
                      <a:pt x="5374" y="449"/>
                    </a:lnTo>
                    <a:lnTo>
                      <a:pt x="5224" y="368"/>
                    </a:lnTo>
                    <a:lnTo>
                      <a:pt x="5061" y="286"/>
                    </a:lnTo>
                    <a:lnTo>
                      <a:pt x="4898" y="232"/>
                    </a:lnTo>
                    <a:lnTo>
                      <a:pt x="4721" y="164"/>
                    </a:lnTo>
                    <a:lnTo>
                      <a:pt x="4558" y="123"/>
                    </a:lnTo>
                    <a:lnTo>
                      <a:pt x="4381" y="82"/>
                    </a:lnTo>
                    <a:lnTo>
                      <a:pt x="4204" y="41"/>
                    </a:lnTo>
                    <a:lnTo>
                      <a:pt x="4014" y="28"/>
                    </a:lnTo>
                    <a:lnTo>
                      <a:pt x="3837" y="14"/>
                    </a:lnTo>
                    <a:lnTo>
                      <a:pt x="36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8"/>
              <p:cNvSpPr/>
              <p:nvPr/>
            </p:nvSpPr>
            <p:spPr>
              <a:xfrm>
                <a:off x="1524783" y="1624095"/>
                <a:ext cx="214749" cy="214749"/>
              </a:xfrm>
              <a:custGeom>
                <a:avLst/>
                <a:gdLst/>
                <a:ahLst/>
                <a:cxnLst/>
                <a:rect l="l" t="t" r="r" b="b"/>
                <a:pathLst>
                  <a:path w="7292" h="7292" extrusionOk="0">
                    <a:moveTo>
                      <a:pt x="3646" y="0"/>
                    </a:moveTo>
                    <a:lnTo>
                      <a:pt x="3456" y="14"/>
                    </a:lnTo>
                    <a:lnTo>
                      <a:pt x="3279" y="28"/>
                    </a:lnTo>
                    <a:lnTo>
                      <a:pt x="3089" y="41"/>
                    </a:lnTo>
                    <a:lnTo>
                      <a:pt x="2912" y="82"/>
                    </a:lnTo>
                    <a:lnTo>
                      <a:pt x="2735" y="123"/>
                    </a:lnTo>
                    <a:lnTo>
                      <a:pt x="2558" y="164"/>
                    </a:lnTo>
                    <a:lnTo>
                      <a:pt x="2395" y="232"/>
                    </a:lnTo>
                    <a:lnTo>
                      <a:pt x="2232" y="286"/>
                    </a:lnTo>
                    <a:lnTo>
                      <a:pt x="2069" y="368"/>
                    </a:lnTo>
                    <a:lnTo>
                      <a:pt x="1905" y="449"/>
                    </a:lnTo>
                    <a:lnTo>
                      <a:pt x="1756" y="531"/>
                    </a:lnTo>
                    <a:lnTo>
                      <a:pt x="1606" y="626"/>
                    </a:lnTo>
                    <a:lnTo>
                      <a:pt x="1470" y="735"/>
                    </a:lnTo>
                    <a:lnTo>
                      <a:pt x="1334" y="844"/>
                    </a:lnTo>
                    <a:lnTo>
                      <a:pt x="1198" y="953"/>
                    </a:lnTo>
                    <a:lnTo>
                      <a:pt x="1076" y="1075"/>
                    </a:lnTo>
                    <a:lnTo>
                      <a:pt x="953" y="1197"/>
                    </a:lnTo>
                    <a:lnTo>
                      <a:pt x="831" y="1334"/>
                    </a:lnTo>
                    <a:lnTo>
                      <a:pt x="722" y="1470"/>
                    </a:lnTo>
                    <a:lnTo>
                      <a:pt x="627" y="1606"/>
                    </a:lnTo>
                    <a:lnTo>
                      <a:pt x="531" y="1755"/>
                    </a:lnTo>
                    <a:lnTo>
                      <a:pt x="436" y="1918"/>
                    </a:lnTo>
                    <a:lnTo>
                      <a:pt x="368" y="2068"/>
                    </a:lnTo>
                    <a:lnTo>
                      <a:pt x="287" y="2231"/>
                    </a:lnTo>
                    <a:lnTo>
                      <a:pt x="219" y="2395"/>
                    </a:lnTo>
                    <a:lnTo>
                      <a:pt x="164" y="2571"/>
                    </a:lnTo>
                    <a:lnTo>
                      <a:pt x="123" y="2735"/>
                    </a:lnTo>
                    <a:lnTo>
                      <a:pt x="83" y="2911"/>
                    </a:lnTo>
                    <a:lnTo>
                      <a:pt x="42" y="3088"/>
                    </a:lnTo>
                    <a:lnTo>
                      <a:pt x="15" y="3279"/>
                    </a:lnTo>
                    <a:lnTo>
                      <a:pt x="1" y="3456"/>
                    </a:lnTo>
                    <a:lnTo>
                      <a:pt x="1" y="3646"/>
                    </a:lnTo>
                    <a:lnTo>
                      <a:pt x="1" y="3836"/>
                    </a:lnTo>
                    <a:lnTo>
                      <a:pt x="15" y="4027"/>
                    </a:lnTo>
                    <a:lnTo>
                      <a:pt x="42" y="4204"/>
                    </a:lnTo>
                    <a:lnTo>
                      <a:pt x="83" y="4380"/>
                    </a:lnTo>
                    <a:lnTo>
                      <a:pt x="123" y="4557"/>
                    </a:lnTo>
                    <a:lnTo>
                      <a:pt x="164" y="4734"/>
                    </a:lnTo>
                    <a:lnTo>
                      <a:pt x="219" y="4897"/>
                    </a:lnTo>
                    <a:lnTo>
                      <a:pt x="287" y="5074"/>
                    </a:lnTo>
                    <a:lnTo>
                      <a:pt x="368" y="5224"/>
                    </a:lnTo>
                    <a:lnTo>
                      <a:pt x="436" y="5387"/>
                    </a:lnTo>
                    <a:lnTo>
                      <a:pt x="531" y="5537"/>
                    </a:lnTo>
                    <a:lnTo>
                      <a:pt x="627" y="5686"/>
                    </a:lnTo>
                    <a:lnTo>
                      <a:pt x="722" y="5836"/>
                    </a:lnTo>
                    <a:lnTo>
                      <a:pt x="831" y="5972"/>
                    </a:lnTo>
                    <a:lnTo>
                      <a:pt x="953" y="6094"/>
                    </a:lnTo>
                    <a:lnTo>
                      <a:pt x="1076" y="6230"/>
                    </a:lnTo>
                    <a:lnTo>
                      <a:pt x="1198" y="6353"/>
                    </a:lnTo>
                    <a:lnTo>
                      <a:pt x="1334" y="6462"/>
                    </a:lnTo>
                    <a:lnTo>
                      <a:pt x="1470" y="6570"/>
                    </a:lnTo>
                    <a:lnTo>
                      <a:pt x="1606" y="6666"/>
                    </a:lnTo>
                    <a:lnTo>
                      <a:pt x="1756" y="6761"/>
                    </a:lnTo>
                    <a:lnTo>
                      <a:pt x="1905" y="6856"/>
                    </a:lnTo>
                    <a:lnTo>
                      <a:pt x="2069" y="6938"/>
                    </a:lnTo>
                    <a:lnTo>
                      <a:pt x="2232" y="7006"/>
                    </a:lnTo>
                    <a:lnTo>
                      <a:pt x="2395" y="7074"/>
                    </a:lnTo>
                    <a:lnTo>
                      <a:pt x="2558" y="7128"/>
                    </a:lnTo>
                    <a:lnTo>
                      <a:pt x="2735" y="7183"/>
                    </a:lnTo>
                    <a:lnTo>
                      <a:pt x="2912" y="7223"/>
                    </a:lnTo>
                    <a:lnTo>
                      <a:pt x="3089" y="7251"/>
                    </a:lnTo>
                    <a:lnTo>
                      <a:pt x="3279" y="7278"/>
                    </a:lnTo>
                    <a:lnTo>
                      <a:pt x="3456" y="7291"/>
                    </a:lnTo>
                    <a:lnTo>
                      <a:pt x="3837" y="7291"/>
                    </a:lnTo>
                    <a:lnTo>
                      <a:pt x="4014" y="7278"/>
                    </a:lnTo>
                    <a:lnTo>
                      <a:pt x="4204" y="7251"/>
                    </a:lnTo>
                    <a:lnTo>
                      <a:pt x="4381" y="7223"/>
                    </a:lnTo>
                    <a:lnTo>
                      <a:pt x="4558" y="7183"/>
                    </a:lnTo>
                    <a:lnTo>
                      <a:pt x="4735" y="7128"/>
                    </a:lnTo>
                    <a:lnTo>
                      <a:pt x="4898" y="7074"/>
                    </a:lnTo>
                    <a:lnTo>
                      <a:pt x="5061" y="7006"/>
                    </a:lnTo>
                    <a:lnTo>
                      <a:pt x="5224" y="6938"/>
                    </a:lnTo>
                    <a:lnTo>
                      <a:pt x="5388" y="6856"/>
                    </a:lnTo>
                    <a:lnTo>
                      <a:pt x="5537" y="6761"/>
                    </a:lnTo>
                    <a:lnTo>
                      <a:pt x="5687" y="6666"/>
                    </a:lnTo>
                    <a:lnTo>
                      <a:pt x="5823" y="6570"/>
                    </a:lnTo>
                    <a:lnTo>
                      <a:pt x="5959" y="6462"/>
                    </a:lnTo>
                    <a:lnTo>
                      <a:pt x="6095" y="6353"/>
                    </a:lnTo>
                    <a:lnTo>
                      <a:pt x="6217" y="6230"/>
                    </a:lnTo>
                    <a:lnTo>
                      <a:pt x="6340" y="6094"/>
                    </a:lnTo>
                    <a:lnTo>
                      <a:pt x="6462" y="5972"/>
                    </a:lnTo>
                    <a:lnTo>
                      <a:pt x="6571" y="5836"/>
                    </a:lnTo>
                    <a:lnTo>
                      <a:pt x="6666" y="5686"/>
                    </a:lnTo>
                    <a:lnTo>
                      <a:pt x="6761" y="5537"/>
                    </a:lnTo>
                    <a:lnTo>
                      <a:pt x="6857" y="5387"/>
                    </a:lnTo>
                    <a:lnTo>
                      <a:pt x="6938" y="5224"/>
                    </a:lnTo>
                    <a:lnTo>
                      <a:pt x="7006" y="5074"/>
                    </a:lnTo>
                    <a:lnTo>
                      <a:pt x="7074" y="4897"/>
                    </a:lnTo>
                    <a:lnTo>
                      <a:pt x="7129" y="4734"/>
                    </a:lnTo>
                    <a:lnTo>
                      <a:pt x="7183" y="4557"/>
                    </a:lnTo>
                    <a:lnTo>
                      <a:pt x="7210" y="4380"/>
                    </a:lnTo>
                    <a:lnTo>
                      <a:pt x="7251" y="4204"/>
                    </a:lnTo>
                    <a:lnTo>
                      <a:pt x="7278" y="4027"/>
                    </a:lnTo>
                    <a:lnTo>
                      <a:pt x="7292" y="3836"/>
                    </a:lnTo>
                    <a:lnTo>
                      <a:pt x="7292" y="3646"/>
                    </a:lnTo>
                    <a:lnTo>
                      <a:pt x="7292" y="3456"/>
                    </a:lnTo>
                    <a:lnTo>
                      <a:pt x="7278" y="3279"/>
                    </a:lnTo>
                    <a:lnTo>
                      <a:pt x="7251" y="3088"/>
                    </a:lnTo>
                    <a:lnTo>
                      <a:pt x="7210" y="2911"/>
                    </a:lnTo>
                    <a:lnTo>
                      <a:pt x="7183" y="2735"/>
                    </a:lnTo>
                    <a:lnTo>
                      <a:pt x="7129" y="2571"/>
                    </a:lnTo>
                    <a:lnTo>
                      <a:pt x="7074" y="2395"/>
                    </a:lnTo>
                    <a:lnTo>
                      <a:pt x="7006" y="2231"/>
                    </a:lnTo>
                    <a:lnTo>
                      <a:pt x="6938" y="2068"/>
                    </a:lnTo>
                    <a:lnTo>
                      <a:pt x="6857" y="1918"/>
                    </a:lnTo>
                    <a:lnTo>
                      <a:pt x="6761" y="1755"/>
                    </a:lnTo>
                    <a:lnTo>
                      <a:pt x="6666" y="1606"/>
                    </a:lnTo>
                    <a:lnTo>
                      <a:pt x="6571" y="1470"/>
                    </a:lnTo>
                    <a:lnTo>
                      <a:pt x="6462" y="1334"/>
                    </a:lnTo>
                    <a:lnTo>
                      <a:pt x="6340" y="1197"/>
                    </a:lnTo>
                    <a:lnTo>
                      <a:pt x="6217" y="1075"/>
                    </a:lnTo>
                    <a:lnTo>
                      <a:pt x="6095" y="953"/>
                    </a:lnTo>
                    <a:lnTo>
                      <a:pt x="5959" y="844"/>
                    </a:lnTo>
                    <a:lnTo>
                      <a:pt x="5823" y="735"/>
                    </a:lnTo>
                    <a:lnTo>
                      <a:pt x="5687" y="626"/>
                    </a:lnTo>
                    <a:lnTo>
                      <a:pt x="5537" y="531"/>
                    </a:lnTo>
                    <a:lnTo>
                      <a:pt x="5388" y="449"/>
                    </a:lnTo>
                    <a:lnTo>
                      <a:pt x="5224" y="368"/>
                    </a:lnTo>
                    <a:lnTo>
                      <a:pt x="5061" y="286"/>
                    </a:lnTo>
                    <a:lnTo>
                      <a:pt x="4898" y="232"/>
                    </a:lnTo>
                    <a:lnTo>
                      <a:pt x="4735" y="164"/>
                    </a:lnTo>
                    <a:lnTo>
                      <a:pt x="4558" y="123"/>
                    </a:lnTo>
                    <a:lnTo>
                      <a:pt x="4381" y="82"/>
                    </a:lnTo>
                    <a:lnTo>
                      <a:pt x="4204" y="41"/>
                    </a:lnTo>
                    <a:lnTo>
                      <a:pt x="4014" y="28"/>
                    </a:lnTo>
                    <a:lnTo>
                      <a:pt x="3837" y="14"/>
                    </a:lnTo>
                    <a:lnTo>
                      <a:pt x="36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8"/>
              <p:cNvSpPr/>
              <p:nvPr/>
            </p:nvSpPr>
            <p:spPr>
              <a:xfrm>
                <a:off x="586989" y="4500406"/>
                <a:ext cx="1581170" cy="231565"/>
              </a:xfrm>
              <a:custGeom>
                <a:avLst/>
                <a:gdLst/>
                <a:ahLst/>
                <a:cxnLst/>
                <a:rect l="l" t="t" r="r" b="b"/>
                <a:pathLst>
                  <a:path w="53690" h="7863" extrusionOk="0">
                    <a:moveTo>
                      <a:pt x="26852" y="1"/>
                    </a:moveTo>
                    <a:lnTo>
                      <a:pt x="25464" y="14"/>
                    </a:lnTo>
                    <a:lnTo>
                      <a:pt x="24104" y="28"/>
                    </a:lnTo>
                    <a:lnTo>
                      <a:pt x="22757" y="55"/>
                    </a:lnTo>
                    <a:lnTo>
                      <a:pt x="21438" y="82"/>
                    </a:lnTo>
                    <a:lnTo>
                      <a:pt x="20146" y="123"/>
                    </a:lnTo>
                    <a:lnTo>
                      <a:pt x="18867" y="177"/>
                    </a:lnTo>
                    <a:lnTo>
                      <a:pt x="17616" y="245"/>
                    </a:lnTo>
                    <a:lnTo>
                      <a:pt x="16405" y="313"/>
                    </a:lnTo>
                    <a:lnTo>
                      <a:pt x="15208" y="395"/>
                    </a:lnTo>
                    <a:lnTo>
                      <a:pt x="14052" y="477"/>
                    </a:lnTo>
                    <a:lnTo>
                      <a:pt x="12923" y="572"/>
                    </a:lnTo>
                    <a:lnTo>
                      <a:pt x="11835" y="681"/>
                    </a:lnTo>
                    <a:lnTo>
                      <a:pt x="10787" y="790"/>
                    </a:lnTo>
                    <a:lnTo>
                      <a:pt x="9767" y="898"/>
                    </a:lnTo>
                    <a:lnTo>
                      <a:pt x="8801" y="1021"/>
                    </a:lnTo>
                    <a:lnTo>
                      <a:pt x="7863" y="1157"/>
                    </a:lnTo>
                    <a:lnTo>
                      <a:pt x="6978" y="1293"/>
                    </a:lnTo>
                    <a:lnTo>
                      <a:pt x="6135" y="1429"/>
                    </a:lnTo>
                    <a:lnTo>
                      <a:pt x="5332" y="1578"/>
                    </a:lnTo>
                    <a:lnTo>
                      <a:pt x="4584" y="1742"/>
                    </a:lnTo>
                    <a:lnTo>
                      <a:pt x="3891" y="1891"/>
                    </a:lnTo>
                    <a:lnTo>
                      <a:pt x="3251" y="2055"/>
                    </a:lnTo>
                    <a:lnTo>
                      <a:pt x="2653" y="2231"/>
                    </a:lnTo>
                    <a:lnTo>
                      <a:pt x="2109" y="2408"/>
                    </a:lnTo>
                    <a:lnTo>
                      <a:pt x="1633" y="2585"/>
                    </a:lnTo>
                    <a:lnTo>
                      <a:pt x="1211" y="2762"/>
                    </a:lnTo>
                    <a:lnTo>
                      <a:pt x="844" y="2952"/>
                    </a:lnTo>
                    <a:lnTo>
                      <a:pt x="694" y="3048"/>
                    </a:lnTo>
                    <a:lnTo>
                      <a:pt x="544" y="3143"/>
                    </a:lnTo>
                    <a:lnTo>
                      <a:pt x="422" y="3238"/>
                    </a:lnTo>
                    <a:lnTo>
                      <a:pt x="313" y="3333"/>
                    </a:lnTo>
                    <a:lnTo>
                      <a:pt x="218" y="3428"/>
                    </a:lnTo>
                    <a:lnTo>
                      <a:pt x="150" y="3537"/>
                    </a:lnTo>
                    <a:lnTo>
                      <a:pt x="82" y="3632"/>
                    </a:lnTo>
                    <a:lnTo>
                      <a:pt x="41" y="3728"/>
                    </a:lnTo>
                    <a:lnTo>
                      <a:pt x="14" y="3837"/>
                    </a:lnTo>
                    <a:lnTo>
                      <a:pt x="0" y="3932"/>
                    </a:lnTo>
                    <a:lnTo>
                      <a:pt x="14" y="4041"/>
                    </a:lnTo>
                    <a:lnTo>
                      <a:pt x="41" y="4136"/>
                    </a:lnTo>
                    <a:lnTo>
                      <a:pt x="82" y="4231"/>
                    </a:lnTo>
                    <a:lnTo>
                      <a:pt x="150" y="4340"/>
                    </a:lnTo>
                    <a:lnTo>
                      <a:pt x="218" y="4435"/>
                    </a:lnTo>
                    <a:lnTo>
                      <a:pt x="313" y="4530"/>
                    </a:lnTo>
                    <a:lnTo>
                      <a:pt x="422" y="4625"/>
                    </a:lnTo>
                    <a:lnTo>
                      <a:pt x="544" y="4721"/>
                    </a:lnTo>
                    <a:lnTo>
                      <a:pt x="694" y="4829"/>
                    </a:lnTo>
                    <a:lnTo>
                      <a:pt x="844" y="4911"/>
                    </a:lnTo>
                    <a:lnTo>
                      <a:pt x="1211" y="5102"/>
                    </a:lnTo>
                    <a:lnTo>
                      <a:pt x="1633" y="5292"/>
                    </a:lnTo>
                    <a:lnTo>
                      <a:pt x="2109" y="5469"/>
                    </a:lnTo>
                    <a:lnTo>
                      <a:pt x="2653" y="5646"/>
                    </a:lnTo>
                    <a:lnTo>
                      <a:pt x="3251" y="5809"/>
                    </a:lnTo>
                    <a:lnTo>
                      <a:pt x="3891" y="5972"/>
                    </a:lnTo>
                    <a:lnTo>
                      <a:pt x="4584" y="6135"/>
                    </a:lnTo>
                    <a:lnTo>
                      <a:pt x="5332" y="6285"/>
                    </a:lnTo>
                    <a:lnTo>
                      <a:pt x="6135" y="6435"/>
                    </a:lnTo>
                    <a:lnTo>
                      <a:pt x="6978" y="6584"/>
                    </a:lnTo>
                    <a:lnTo>
                      <a:pt x="7863" y="6720"/>
                    </a:lnTo>
                    <a:lnTo>
                      <a:pt x="8801" y="6843"/>
                    </a:lnTo>
                    <a:lnTo>
                      <a:pt x="9767" y="6965"/>
                    </a:lnTo>
                    <a:lnTo>
                      <a:pt x="10787" y="7088"/>
                    </a:lnTo>
                    <a:lnTo>
                      <a:pt x="11835" y="7196"/>
                    </a:lnTo>
                    <a:lnTo>
                      <a:pt x="12923" y="7292"/>
                    </a:lnTo>
                    <a:lnTo>
                      <a:pt x="14052" y="7387"/>
                    </a:lnTo>
                    <a:lnTo>
                      <a:pt x="15208" y="7482"/>
                    </a:lnTo>
                    <a:lnTo>
                      <a:pt x="16405" y="7564"/>
                    </a:lnTo>
                    <a:lnTo>
                      <a:pt x="17616" y="7632"/>
                    </a:lnTo>
                    <a:lnTo>
                      <a:pt x="18867" y="7686"/>
                    </a:lnTo>
                    <a:lnTo>
                      <a:pt x="20146" y="7740"/>
                    </a:lnTo>
                    <a:lnTo>
                      <a:pt x="21438" y="7781"/>
                    </a:lnTo>
                    <a:lnTo>
                      <a:pt x="22757" y="7822"/>
                    </a:lnTo>
                    <a:lnTo>
                      <a:pt x="24104" y="7849"/>
                    </a:lnTo>
                    <a:lnTo>
                      <a:pt x="25464" y="7863"/>
                    </a:lnTo>
                    <a:lnTo>
                      <a:pt x="28226" y="7863"/>
                    </a:lnTo>
                    <a:lnTo>
                      <a:pt x="29586" y="7849"/>
                    </a:lnTo>
                    <a:lnTo>
                      <a:pt x="30933" y="7822"/>
                    </a:lnTo>
                    <a:lnTo>
                      <a:pt x="32252" y="7781"/>
                    </a:lnTo>
                    <a:lnTo>
                      <a:pt x="33558" y="7740"/>
                    </a:lnTo>
                    <a:lnTo>
                      <a:pt x="34823" y="7686"/>
                    </a:lnTo>
                    <a:lnTo>
                      <a:pt x="36074" y="7632"/>
                    </a:lnTo>
                    <a:lnTo>
                      <a:pt x="37299" y="7564"/>
                    </a:lnTo>
                    <a:lnTo>
                      <a:pt x="38482" y="7482"/>
                    </a:lnTo>
                    <a:lnTo>
                      <a:pt x="39638" y="7387"/>
                    </a:lnTo>
                    <a:lnTo>
                      <a:pt x="40767" y="7292"/>
                    </a:lnTo>
                    <a:lnTo>
                      <a:pt x="41855" y="7196"/>
                    </a:lnTo>
                    <a:lnTo>
                      <a:pt x="42903" y="7088"/>
                    </a:lnTo>
                    <a:lnTo>
                      <a:pt x="43923" y="6965"/>
                    </a:lnTo>
                    <a:lnTo>
                      <a:pt x="44889" y="6843"/>
                    </a:lnTo>
                    <a:lnTo>
                      <a:pt x="45827" y="6720"/>
                    </a:lnTo>
                    <a:lnTo>
                      <a:pt x="46712" y="6584"/>
                    </a:lnTo>
                    <a:lnTo>
                      <a:pt x="47555" y="6435"/>
                    </a:lnTo>
                    <a:lnTo>
                      <a:pt x="48358" y="6285"/>
                    </a:lnTo>
                    <a:lnTo>
                      <a:pt x="49106" y="6135"/>
                    </a:lnTo>
                    <a:lnTo>
                      <a:pt x="49799" y="5972"/>
                    </a:lnTo>
                    <a:lnTo>
                      <a:pt x="50452" y="5809"/>
                    </a:lnTo>
                    <a:lnTo>
                      <a:pt x="51037" y="5646"/>
                    </a:lnTo>
                    <a:lnTo>
                      <a:pt x="51581" y="5469"/>
                    </a:lnTo>
                    <a:lnTo>
                      <a:pt x="52057" y="5292"/>
                    </a:lnTo>
                    <a:lnTo>
                      <a:pt x="52479" y="5102"/>
                    </a:lnTo>
                    <a:lnTo>
                      <a:pt x="52846" y="4911"/>
                    </a:lnTo>
                    <a:lnTo>
                      <a:pt x="52996" y="4829"/>
                    </a:lnTo>
                    <a:lnTo>
                      <a:pt x="53146" y="4721"/>
                    </a:lnTo>
                    <a:lnTo>
                      <a:pt x="53268" y="4625"/>
                    </a:lnTo>
                    <a:lnTo>
                      <a:pt x="53377" y="4530"/>
                    </a:lnTo>
                    <a:lnTo>
                      <a:pt x="53472" y="4435"/>
                    </a:lnTo>
                    <a:lnTo>
                      <a:pt x="53554" y="4340"/>
                    </a:lnTo>
                    <a:lnTo>
                      <a:pt x="53608" y="4231"/>
                    </a:lnTo>
                    <a:lnTo>
                      <a:pt x="53649" y="4136"/>
                    </a:lnTo>
                    <a:lnTo>
                      <a:pt x="53676" y="4041"/>
                    </a:lnTo>
                    <a:lnTo>
                      <a:pt x="53690" y="3932"/>
                    </a:lnTo>
                    <a:lnTo>
                      <a:pt x="53676" y="3837"/>
                    </a:lnTo>
                    <a:lnTo>
                      <a:pt x="53649" y="3728"/>
                    </a:lnTo>
                    <a:lnTo>
                      <a:pt x="53608" y="3632"/>
                    </a:lnTo>
                    <a:lnTo>
                      <a:pt x="53554" y="3537"/>
                    </a:lnTo>
                    <a:lnTo>
                      <a:pt x="53472" y="3428"/>
                    </a:lnTo>
                    <a:lnTo>
                      <a:pt x="53377" y="3333"/>
                    </a:lnTo>
                    <a:lnTo>
                      <a:pt x="53268" y="3238"/>
                    </a:lnTo>
                    <a:lnTo>
                      <a:pt x="53146" y="3143"/>
                    </a:lnTo>
                    <a:lnTo>
                      <a:pt x="52996" y="3048"/>
                    </a:lnTo>
                    <a:lnTo>
                      <a:pt x="52846" y="2952"/>
                    </a:lnTo>
                    <a:lnTo>
                      <a:pt x="52479" y="2762"/>
                    </a:lnTo>
                    <a:lnTo>
                      <a:pt x="52057" y="2585"/>
                    </a:lnTo>
                    <a:lnTo>
                      <a:pt x="51581" y="2408"/>
                    </a:lnTo>
                    <a:lnTo>
                      <a:pt x="51037" y="2231"/>
                    </a:lnTo>
                    <a:lnTo>
                      <a:pt x="50452" y="2055"/>
                    </a:lnTo>
                    <a:lnTo>
                      <a:pt x="49799" y="1891"/>
                    </a:lnTo>
                    <a:lnTo>
                      <a:pt x="49106" y="1742"/>
                    </a:lnTo>
                    <a:lnTo>
                      <a:pt x="48358" y="1578"/>
                    </a:lnTo>
                    <a:lnTo>
                      <a:pt x="47555" y="1429"/>
                    </a:lnTo>
                    <a:lnTo>
                      <a:pt x="46712" y="1293"/>
                    </a:lnTo>
                    <a:lnTo>
                      <a:pt x="45827" y="1157"/>
                    </a:lnTo>
                    <a:lnTo>
                      <a:pt x="44889" y="1021"/>
                    </a:lnTo>
                    <a:lnTo>
                      <a:pt x="43923" y="898"/>
                    </a:lnTo>
                    <a:lnTo>
                      <a:pt x="42903" y="790"/>
                    </a:lnTo>
                    <a:lnTo>
                      <a:pt x="41855" y="681"/>
                    </a:lnTo>
                    <a:lnTo>
                      <a:pt x="40767" y="572"/>
                    </a:lnTo>
                    <a:lnTo>
                      <a:pt x="39638" y="477"/>
                    </a:lnTo>
                    <a:lnTo>
                      <a:pt x="38482" y="395"/>
                    </a:lnTo>
                    <a:lnTo>
                      <a:pt x="37299" y="313"/>
                    </a:lnTo>
                    <a:lnTo>
                      <a:pt x="36074" y="245"/>
                    </a:lnTo>
                    <a:lnTo>
                      <a:pt x="34823" y="177"/>
                    </a:lnTo>
                    <a:lnTo>
                      <a:pt x="33558" y="123"/>
                    </a:lnTo>
                    <a:lnTo>
                      <a:pt x="32252" y="82"/>
                    </a:lnTo>
                    <a:lnTo>
                      <a:pt x="30933" y="55"/>
                    </a:lnTo>
                    <a:lnTo>
                      <a:pt x="29586" y="28"/>
                    </a:lnTo>
                    <a:lnTo>
                      <a:pt x="28226" y="14"/>
                    </a:lnTo>
                    <a:lnTo>
                      <a:pt x="26852"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8"/>
              <p:cNvSpPr/>
              <p:nvPr/>
            </p:nvSpPr>
            <p:spPr>
              <a:xfrm>
                <a:off x="1289237" y="4091810"/>
                <a:ext cx="974294" cy="530012"/>
              </a:xfrm>
              <a:custGeom>
                <a:avLst/>
                <a:gdLst/>
                <a:ahLst/>
                <a:cxnLst/>
                <a:rect l="l" t="t" r="r" b="b"/>
                <a:pathLst>
                  <a:path w="33083" h="17997" extrusionOk="0">
                    <a:moveTo>
                      <a:pt x="19616" y="0"/>
                    </a:moveTo>
                    <a:lnTo>
                      <a:pt x="18527" y="41"/>
                    </a:lnTo>
                    <a:lnTo>
                      <a:pt x="17453" y="82"/>
                    </a:lnTo>
                    <a:lnTo>
                      <a:pt x="16378" y="150"/>
                    </a:lnTo>
                    <a:lnTo>
                      <a:pt x="15317" y="245"/>
                    </a:lnTo>
                    <a:lnTo>
                      <a:pt x="14270" y="340"/>
                    </a:lnTo>
                    <a:lnTo>
                      <a:pt x="13236" y="463"/>
                    </a:lnTo>
                    <a:lnTo>
                      <a:pt x="12243" y="585"/>
                    </a:lnTo>
                    <a:lnTo>
                      <a:pt x="11277" y="707"/>
                    </a:lnTo>
                    <a:lnTo>
                      <a:pt x="10352" y="843"/>
                    </a:lnTo>
                    <a:lnTo>
                      <a:pt x="9468" y="979"/>
                    </a:lnTo>
                    <a:lnTo>
                      <a:pt x="8625" y="1115"/>
                    </a:lnTo>
                    <a:lnTo>
                      <a:pt x="7128" y="1387"/>
                    </a:lnTo>
                    <a:lnTo>
                      <a:pt x="5877" y="1632"/>
                    </a:lnTo>
                    <a:lnTo>
                      <a:pt x="4938" y="1823"/>
                    </a:lnTo>
                    <a:lnTo>
                      <a:pt x="4136" y="2000"/>
                    </a:lnTo>
                    <a:lnTo>
                      <a:pt x="3918" y="2054"/>
                    </a:lnTo>
                    <a:lnTo>
                      <a:pt x="3714" y="2136"/>
                    </a:lnTo>
                    <a:lnTo>
                      <a:pt x="3524" y="2217"/>
                    </a:lnTo>
                    <a:lnTo>
                      <a:pt x="3320" y="2299"/>
                    </a:lnTo>
                    <a:lnTo>
                      <a:pt x="3129" y="2408"/>
                    </a:lnTo>
                    <a:lnTo>
                      <a:pt x="2952" y="2516"/>
                    </a:lnTo>
                    <a:lnTo>
                      <a:pt x="2762" y="2639"/>
                    </a:lnTo>
                    <a:lnTo>
                      <a:pt x="2585" y="2761"/>
                    </a:lnTo>
                    <a:lnTo>
                      <a:pt x="2422" y="2897"/>
                    </a:lnTo>
                    <a:lnTo>
                      <a:pt x="2245" y="3033"/>
                    </a:lnTo>
                    <a:lnTo>
                      <a:pt x="2082" y="3197"/>
                    </a:lnTo>
                    <a:lnTo>
                      <a:pt x="1932" y="3346"/>
                    </a:lnTo>
                    <a:lnTo>
                      <a:pt x="1783" y="3509"/>
                    </a:lnTo>
                    <a:lnTo>
                      <a:pt x="1633" y="3686"/>
                    </a:lnTo>
                    <a:lnTo>
                      <a:pt x="1361" y="4040"/>
                    </a:lnTo>
                    <a:lnTo>
                      <a:pt x="1116" y="4421"/>
                    </a:lnTo>
                    <a:lnTo>
                      <a:pt x="885" y="4829"/>
                    </a:lnTo>
                    <a:lnTo>
                      <a:pt x="681" y="5237"/>
                    </a:lnTo>
                    <a:lnTo>
                      <a:pt x="504" y="5672"/>
                    </a:lnTo>
                    <a:lnTo>
                      <a:pt x="354" y="6108"/>
                    </a:lnTo>
                    <a:lnTo>
                      <a:pt x="218" y="6556"/>
                    </a:lnTo>
                    <a:lnTo>
                      <a:pt x="123" y="7019"/>
                    </a:lnTo>
                    <a:lnTo>
                      <a:pt x="55" y="7468"/>
                    </a:lnTo>
                    <a:lnTo>
                      <a:pt x="14" y="7930"/>
                    </a:lnTo>
                    <a:lnTo>
                      <a:pt x="1" y="8379"/>
                    </a:lnTo>
                    <a:lnTo>
                      <a:pt x="14" y="8828"/>
                    </a:lnTo>
                    <a:lnTo>
                      <a:pt x="55" y="9277"/>
                    </a:lnTo>
                    <a:lnTo>
                      <a:pt x="96" y="9495"/>
                    </a:lnTo>
                    <a:lnTo>
                      <a:pt x="137" y="9712"/>
                    </a:lnTo>
                    <a:lnTo>
                      <a:pt x="191" y="9916"/>
                    </a:lnTo>
                    <a:lnTo>
                      <a:pt x="245" y="10120"/>
                    </a:lnTo>
                    <a:lnTo>
                      <a:pt x="313" y="10324"/>
                    </a:lnTo>
                    <a:lnTo>
                      <a:pt x="395" y="10528"/>
                    </a:lnTo>
                    <a:lnTo>
                      <a:pt x="477" y="10719"/>
                    </a:lnTo>
                    <a:lnTo>
                      <a:pt x="572" y="10909"/>
                    </a:lnTo>
                    <a:lnTo>
                      <a:pt x="667" y="11086"/>
                    </a:lnTo>
                    <a:lnTo>
                      <a:pt x="776" y="11263"/>
                    </a:lnTo>
                    <a:lnTo>
                      <a:pt x="898" y="11440"/>
                    </a:lnTo>
                    <a:lnTo>
                      <a:pt x="1021" y="11603"/>
                    </a:lnTo>
                    <a:lnTo>
                      <a:pt x="1170" y="11766"/>
                    </a:lnTo>
                    <a:lnTo>
                      <a:pt x="1306" y="11916"/>
                    </a:lnTo>
                    <a:lnTo>
                      <a:pt x="1470" y="12052"/>
                    </a:lnTo>
                    <a:lnTo>
                      <a:pt x="1633" y="12188"/>
                    </a:lnTo>
                    <a:lnTo>
                      <a:pt x="1796" y="12324"/>
                    </a:lnTo>
                    <a:lnTo>
                      <a:pt x="1987" y="12446"/>
                    </a:lnTo>
                    <a:lnTo>
                      <a:pt x="2177" y="12555"/>
                    </a:lnTo>
                    <a:lnTo>
                      <a:pt x="2381" y="12650"/>
                    </a:lnTo>
                    <a:lnTo>
                      <a:pt x="2585" y="12746"/>
                    </a:lnTo>
                    <a:lnTo>
                      <a:pt x="2816" y="12827"/>
                    </a:lnTo>
                    <a:lnTo>
                      <a:pt x="3048" y="12895"/>
                    </a:lnTo>
                    <a:lnTo>
                      <a:pt x="3279" y="12963"/>
                    </a:lnTo>
                    <a:lnTo>
                      <a:pt x="3646" y="13031"/>
                    </a:lnTo>
                    <a:lnTo>
                      <a:pt x="3973" y="13072"/>
                    </a:lnTo>
                    <a:lnTo>
                      <a:pt x="4299" y="13113"/>
                    </a:lnTo>
                    <a:lnTo>
                      <a:pt x="4775" y="13126"/>
                    </a:lnTo>
                    <a:lnTo>
                      <a:pt x="5265" y="13126"/>
                    </a:lnTo>
                    <a:lnTo>
                      <a:pt x="5782" y="13099"/>
                    </a:lnTo>
                    <a:lnTo>
                      <a:pt x="6312" y="13058"/>
                    </a:lnTo>
                    <a:lnTo>
                      <a:pt x="6856" y="13004"/>
                    </a:lnTo>
                    <a:lnTo>
                      <a:pt x="7414" y="12922"/>
                    </a:lnTo>
                    <a:lnTo>
                      <a:pt x="7985" y="12827"/>
                    </a:lnTo>
                    <a:lnTo>
                      <a:pt x="8570" y="12718"/>
                    </a:lnTo>
                    <a:lnTo>
                      <a:pt x="9169" y="12596"/>
                    </a:lnTo>
                    <a:lnTo>
                      <a:pt x="9767" y="12460"/>
                    </a:lnTo>
                    <a:lnTo>
                      <a:pt x="10366" y="12310"/>
                    </a:lnTo>
                    <a:lnTo>
                      <a:pt x="10964" y="12161"/>
                    </a:lnTo>
                    <a:lnTo>
                      <a:pt x="12175" y="11821"/>
                    </a:lnTo>
                    <a:lnTo>
                      <a:pt x="13386" y="11453"/>
                    </a:lnTo>
                    <a:lnTo>
                      <a:pt x="11753" y="12378"/>
                    </a:lnTo>
                    <a:lnTo>
                      <a:pt x="10339" y="13154"/>
                    </a:lnTo>
                    <a:lnTo>
                      <a:pt x="9155" y="13779"/>
                    </a:lnTo>
                    <a:lnTo>
                      <a:pt x="8203" y="14283"/>
                    </a:lnTo>
                    <a:lnTo>
                      <a:pt x="7455" y="14664"/>
                    </a:lnTo>
                    <a:lnTo>
                      <a:pt x="6924" y="14936"/>
                    </a:lnTo>
                    <a:lnTo>
                      <a:pt x="6503" y="15126"/>
                    </a:lnTo>
                    <a:lnTo>
                      <a:pt x="6462" y="15725"/>
                    </a:lnTo>
                    <a:lnTo>
                      <a:pt x="6448" y="16010"/>
                    </a:lnTo>
                    <a:lnTo>
                      <a:pt x="6326" y="17996"/>
                    </a:lnTo>
                    <a:lnTo>
                      <a:pt x="7523" y="17833"/>
                    </a:lnTo>
                    <a:lnTo>
                      <a:pt x="8693" y="17656"/>
                    </a:lnTo>
                    <a:lnTo>
                      <a:pt x="9835" y="17479"/>
                    </a:lnTo>
                    <a:lnTo>
                      <a:pt x="10951" y="17302"/>
                    </a:lnTo>
                    <a:lnTo>
                      <a:pt x="12025" y="17098"/>
                    </a:lnTo>
                    <a:lnTo>
                      <a:pt x="13086" y="16908"/>
                    </a:lnTo>
                    <a:lnTo>
                      <a:pt x="14107" y="16704"/>
                    </a:lnTo>
                    <a:lnTo>
                      <a:pt x="15100" y="16486"/>
                    </a:lnTo>
                    <a:lnTo>
                      <a:pt x="16065" y="16269"/>
                    </a:lnTo>
                    <a:lnTo>
                      <a:pt x="16990" y="16051"/>
                    </a:lnTo>
                    <a:lnTo>
                      <a:pt x="17902" y="15820"/>
                    </a:lnTo>
                    <a:lnTo>
                      <a:pt x="18772" y="15575"/>
                    </a:lnTo>
                    <a:lnTo>
                      <a:pt x="19629" y="15344"/>
                    </a:lnTo>
                    <a:lnTo>
                      <a:pt x="20445" y="15099"/>
                    </a:lnTo>
                    <a:lnTo>
                      <a:pt x="21248" y="14840"/>
                    </a:lnTo>
                    <a:lnTo>
                      <a:pt x="22010" y="14596"/>
                    </a:lnTo>
                    <a:lnTo>
                      <a:pt x="22744" y="14337"/>
                    </a:lnTo>
                    <a:lnTo>
                      <a:pt x="23465" y="14065"/>
                    </a:lnTo>
                    <a:lnTo>
                      <a:pt x="24145" y="13807"/>
                    </a:lnTo>
                    <a:lnTo>
                      <a:pt x="24798" y="13535"/>
                    </a:lnTo>
                    <a:lnTo>
                      <a:pt x="25437" y="13262"/>
                    </a:lnTo>
                    <a:lnTo>
                      <a:pt x="26036" y="12990"/>
                    </a:lnTo>
                    <a:lnTo>
                      <a:pt x="26621" y="12705"/>
                    </a:lnTo>
                    <a:lnTo>
                      <a:pt x="27165" y="12433"/>
                    </a:lnTo>
                    <a:lnTo>
                      <a:pt x="27696" y="12147"/>
                    </a:lnTo>
                    <a:lnTo>
                      <a:pt x="28199" y="11861"/>
                    </a:lnTo>
                    <a:lnTo>
                      <a:pt x="28661" y="11576"/>
                    </a:lnTo>
                    <a:lnTo>
                      <a:pt x="29110" y="11277"/>
                    </a:lnTo>
                    <a:lnTo>
                      <a:pt x="29545" y="10991"/>
                    </a:lnTo>
                    <a:lnTo>
                      <a:pt x="29940" y="10692"/>
                    </a:lnTo>
                    <a:lnTo>
                      <a:pt x="30307" y="10406"/>
                    </a:lnTo>
                    <a:lnTo>
                      <a:pt x="30661" y="10107"/>
                    </a:lnTo>
                    <a:lnTo>
                      <a:pt x="30987" y="9821"/>
                    </a:lnTo>
                    <a:lnTo>
                      <a:pt x="31287" y="9522"/>
                    </a:lnTo>
                    <a:lnTo>
                      <a:pt x="31572" y="9223"/>
                    </a:lnTo>
                    <a:lnTo>
                      <a:pt x="31817" y="8937"/>
                    </a:lnTo>
                    <a:lnTo>
                      <a:pt x="32048" y="8638"/>
                    </a:lnTo>
                    <a:lnTo>
                      <a:pt x="32252" y="8352"/>
                    </a:lnTo>
                    <a:lnTo>
                      <a:pt x="32443" y="8053"/>
                    </a:lnTo>
                    <a:lnTo>
                      <a:pt x="32592" y="7767"/>
                    </a:lnTo>
                    <a:lnTo>
                      <a:pt x="32742" y="7481"/>
                    </a:lnTo>
                    <a:lnTo>
                      <a:pt x="32851" y="7182"/>
                    </a:lnTo>
                    <a:lnTo>
                      <a:pt x="32946" y="6897"/>
                    </a:lnTo>
                    <a:lnTo>
                      <a:pt x="33014" y="6624"/>
                    </a:lnTo>
                    <a:lnTo>
                      <a:pt x="33055" y="6339"/>
                    </a:lnTo>
                    <a:lnTo>
                      <a:pt x="33082" y="6053"/>
                    </a:lnTo>
                    <a:lnTo>
                      <a:pt x="33082" y="5781"/>
                    </a:lnTo>
                    <a:lnTo>
                      <a:pt x="33069" y="5509"/>
                    </a:lnTo>
                    <a:lnTo>
                      <a:pt x="33028" y="5237"/>
                    </a:lnTo>
                    <a:lnTo>
                      <a:pt x="32973" y="4979"/>
                    </a:lnTo>
                    <a:lnTo>
                      <a:pt x="32892" y="4706"/>
                    </a:lnTo>
                    <a:lnTo>
                      <a:pt x="32783" y="4448"/>
                    </a:lnTo>
                    <a:lnTo>
                      <a:pt x="32660" y="4203"/>
                    </a:lnTo>
                    <a:lnTo>
                      <a:pt x="32524" y="3945"/>
                    </a:lnTo>
                    <a:lnTo>
                      <a:pt x="32361" y="3700"/>
                    </a:lnTo>
                    <a:lnTo>
                      <a:pt x="32171" y="3469"/>
                    </a:lnTo>
                    <a:lnTo>
                      <a:pt x="31967" y="3224"/>
                    </a:lnTo>
                    <a:lnTo>
                      <a:pt x="31749" y="2993"/>
                    </a:lnTo>
                    <a:lnTo>
                      <a:pt x="31504" y="2775"/>
                    </a:lnTo>
                    <a:lnTo>
                      <a:pt x="31246" y="2557"/>
                    </a:lnTo>
                    <a:lnTo>
                      <a:pt x="30960" y="2340"/>
                    </a:lnTo>
                    <a:lnTo>
                      <a:pt x="30661" y="2136"/>
                    </a:lnTo>
                    <a:lnTo>
                      <a:pt x="30348" y="1945"/>
                    </a:lnTo>
                    <a:lnTo>
                      <a:pt x="30008" y="1755"/>
                    </a:lnTo>
                    <a:lnTo>
                      <a:pt x="29641" y="1564"/>
                    </a:lnTo>
                    <a:lnTo>
                      <a:pt x="29273" y="1387"/>
                    </a:lnTo>
                    <a:lnTo>
                      <a:pt x="28879" y="1224"/>
                    </a:lnTo>
                    <a:lnTo>
                      <a:pt x="28484" y="1075"/>
                    </a:lnTo>
                    <a:lnTo>
                      <a:pt x="28063" y="939"/>
                    </a:lnTo>
                    <a:lnTo>
                      <a:pt x="27641" y="816"/>
                    </a:lnTo>
                    <a:lnTo>
                      <a:pt x="27192" y="694"/>
                    </a:lnTo>
                    <a:lnTo>
                      <a:pt x="26743" y="585"/>
                    </a:lnTo>
                    <a:lnTo>
                      <a:pt x="26281" y="490"/>
                    </a:lnTo>
                    <a:lnTo>
                      <a:pt x="25805" y="408"/>
                    </a:lnTo>
                    <a:lnTo>
                      <a:pt x="25329" y="326"/>
                    </a:lnTo>
                    <a:lnTo>
                      <a:pt x="24839" y="258"/>
                    </a:lnTo>
                    <a:lnTo>
                      <a:pt x="24336" y="190"/>
                    </a:lnTo>
                    <a:lnTo>
                      <a:pt x="23832" y="150"/>
                    </a:lnTo>
                    <a:lnTo>
                      <a:pt x="23329" y="95"/>
                    </a:lnTo>
                    <a:lnTo>
                      <a:pt x="22812" y="68"/>
                    </a:lnTo>
                    <a:lnTo>
                      <a:pt x="21751" y="14"/>
                    </a:lnTo>
                    <a:lnTo>
                      <a:pt x="206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8"/>
              <p:cNvSpPr/>
              <p:nvPr/>
            </p:nvSpPr>
            <p:spPr>
              <a:xfrm>
                <a:off x="1316067" y="4540459"/>
                <a:ext cx="146661" cy="107404"/>
              </a:xfrm>
              <a:custGeom>
                <a:avLst/>
                <a:gdLst/>
                <a:ahLst/>
                <a:cxnLst/>
                <a:rect l="l" t="t" r="r" b="b"/>
                <a:pathLst>
                  <a:path w="4980" h="3647" extrusionOk="0">
                    <a:moveTo>
                      <a:pt x="4980" y="1"/>
                    </a:moveTo>
                    <a:lnTo>
                      <a:pt x="2381" y="518"/>
                    </a:lnTo>
                    <a:lnTo>
                      <a:pt x="2177" y="790"/>
                    </a:lnTo>
                    <a:lnTo>
                      <a:pt x="1661" y="1524"/>
                    </a:lnTo>
                    <a:lnTo>
                      <a:pt x="1293" y="2014"/>
                    </a:lnTo>
                    <a:lnTo>
                      <a:pt x="899" y="2531"/>
                    </a:lnTo>
                    <a:lnTo>
                      <a:pt x="463" y="3089"/>
                    </a:lnTo>
                    <a:lnTo>
                      <a:pt x="1" y="3646"/>
                    </a:lnTo>
                    <a:lnTo>
                      <a:pt x="4844" y="2939"/>
                    </a:lnTo>
                    <a:lnTo>
                      <a:pt x="4980"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8"/>
              <p:cNvSpPr/>
              <p:nvPr/>
            </p:nvSpPr>
            <p:spPr>
              <a:xfrm>
                <a:off x="1429451" y="4518430"/>
                <a:ext cx="74155" cy="135441"/>
              </a:xfrm>
              <a:custGeom>
                <a:avLst/>
                <a:gdLst/>
                <a:ahLst/>
                <a:cxnLst/>
                <a:rect l="l" t="t" r="r" b="b"/>
                <a:pathLst>
                  <a:path w="2518" h="4599" extrusionOk="0">
                    <a:moveTo>
                      <a:pt x="1850" y="1"/>
                    </a:moveTo>
                    <a:lnTo>
                      <a:pt x="1592" y="14"/>
                    </a:lnTo>
                    <a:lnTo>
                      <a:pt x="1320" y="28"/>
                    </a:lnTo>
                    <a:lnTo>
                      <a:pt x="1062" y="55"/>
                    </a:lnTo>
                    <a:lnTo>
                      <a:pt x="803" y="110"/>
                    </a:lnTo>
                    <a:lnTo>
                      <a:pt x="545" y="178"/>
                    </a:lnTo>
                    <a:lnTo>
                      <a:pt x="273" y="259"/>
                    </a:lnTo>
                    <a:lnTo>
                      <a:pt x="1" y="382"/>
                    </a:lnTo>
                    <a:lnTo>
                      <a:pt x="422" y="4544"/>
                    </a:lnTo>
                    <a:lnTo>
                      <a:pt x="694" y="4585"/>
                    </a:lnTo>
                    <a:lnTo>
                      <a:pt x="966" y="4598"/>
                    </a:lnTo>
                    <a:lnTo>
                      <a:pt x="1225" y="4598"/>
                    </a:lnTo>
                    <a:lnTo>
                      <a:pt x="1483" y="4558"/>
                    </a:lnTo>
                    <a:lnTo>
                      <a:pt x="1728" y="4517"/>
                    </a:lnTo>
                    <a:lnTo>
                      <a:pt x="1987" y="4435"/>
                    </a:lnTo>
                    <a:lnTo>
                      <a:pt x="2245" y="4340"/>
                    </a:lnTo>
                    <a:lnTo>
                      <a:pt x="2517" y="4231"/>
                    </a:lnTo>
                    <a:lnTo>
                      <a:pt x="2123" y="1"/>
                    </a:lnTo>
                    <a:close/>
                  </a:path>
                </a:pathLst>
              </a:custGeom>
              <a:solidFill>
                <a:srgbClr val="2A5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8"/>
              <p:cNvSpPr/>
              <p:nvPr/>
            </p:nvSpPr>
            <p:spPr>
              <a:xfrm>
                <a:off x="1060495" y="4451135"/>
                <a:ext cx="355373" cy="256009"/>
              </a:xfrm>
              <a:custGeom>
                <a:avLst/>
                <a:gdLst/>
                <a:ahLst/>
                <a:cxnLst/>
                <a:rect l="l" t="t" r="r" b="b"/>
                <a:pathLst>
                  <a:path w="12067" h="8693" extrusionOk="0">
                    <a:moveTo>
                      <a:pt x="9196" y="0"/>
                    </a:moveTo>
                    <a:lnTo>
                      <a:pt x="7740" y="1102"/>
                    </a:lnTo>
                    <a:lnTo>
                      <a:pt x="6258" y="2231"/>
                    </a:lnTo>
                    <a:lnTo>
                      <a:pt x="4544" y="3551"/>
                    </a:lnTo>
                    <a:lnTo>
                      <a:pt x="3687" y="4231"/>
                    </a:lnTo>
                    <a:lnTo>
                      <a:pt x="2843" y="4897"/>
                    </a:lnTo>
                    <a:lnTo>
                      <a:pt x="2068" y="5537"/>
                    </a:lnTo>
                    <a:lnTo>
                      <a:pt x="1374" y="6122"/>
                    </a:lnTo>
                    <a:lnTo>
                      <a:pt x="789" y="6639"/>
                    </a:lnTo>
                    <a:lnTo>
                      <a:pt x="558" y="6856"/>
                    </a:lnTo>
                    <a:lnTo>
                      <a:pt x="354" y="7060"/>
                    </a:lnTo>
                    <a:lnTo>
                      <a:pt x="191" y="7223"/>
                    </a:lnTo>
                    <a:lnTo>
                      <a:pt x="82" y="7373"/>
                    </a:lnTo>
                    <a:lnTo>
                      <a:pt x="14" y="7482"/>
                    </a:lnTo>
                    <a:lnTo>
                      <a:pt x="1" y="7523"/>
                    </a:lnTo>
                    <a:lnTo>
                      <a:pt x="1" y="7550"/>
                    </a:lnTo>
                    <a:lnTo>
                      <a:pt x="82" y="7795"/>
                    </a:lnTo>
                    <a:lnTo>
                      <a:pt x="137" y="7917"/>
                    </a:lnTo>
                    <a:lnTo>
                      <a:pt x="191" y="8053"/>
                    </a:lnTo>
                    <a:lnTo>
                      <a:pt x="259" y="8176"/>
                    </a:lnTo>
                    <a:lnTo>
                      <a:pt x="354" y="8298"/>
                    </a:lnTo>
                    <a:lnTo>
                      <a:pt x="449" y="8407"/>
                    </a:lnTo>
                    <a:lnTo>
                      <a:pt x="558" y="8502"/>
                    </a:lnTo>
                    <a:lnTo>
                      <a:pt x="681" y="8584"/>
                    </a:lnTo>
                    <a:lnTo>
                      <a:pt x="817" y="8638"/>
                    </a:lnTo>
                    <a:lnTo>
                      <a:pt x="966" y="8679"/>
                    </a:lnTo>
                    <a:lnTo>
                      <a:pt x="1130" y="8692"/>
                    </a:lnTo>
                    <a:lnTo>
                      <a:pt x="1320" y="8679"/>
                    </a:lnTo>
                    <a:lnTo>
                      <a:pt x="1510" y="8638"/>
                    </a:lnTo>
                    <a:lnTo>
                      <a:pt x="1742" y="8556"/>
                    </a:lnTo>
                    <a:lnTo>
                      <a:pt x="1973" y="8434"/>
                    </a:lnTo>
                    <a:lnTo>
                      <a:pt x="2191" y="8325"/>
                    </a:lnTo>
                    <a:lnTo>
                      <a:pt x="2449" y="8244"/>
                    </a:lnTo>
                    <a:lnTo>
                      <a:pt x="2748" y="8148"/>
                    </a:lnTo>
                    <a:lnTo>
                      <a:pt x="3102" y="8067"/>
                    </a:lnTo>
                    <a:lnTo>
                      <a:pt x="3469" y="7985"/>
                    </a:lnTo>
                    <a:lnTo>
                      <a:pt x="3877" y="7917"/>
                    </a:lnTo>
                    <a:lnTo>
                      <a:pt x="4748" y="7795"/>
                    </a:lnTo>
                    <a:lnTo>
                      <a:pt x="5346" y="7713"/>
                    </a:lnTo>
                    <a:lnTo>
                      <a:pt x="5591" y="7686"/>
                    </a:lnTo>
                    <a:lnTo>
                      <a:pt x="6244" y="7618"/>
                    </a:lnTo>
                    <a:lnTo>
                      <a:pt x="6639" y="7563"/>
                    </a:lnTo>
                    <a:lnTo>
                      <a:pt x="7183" y="7509"/>
                    </a:lnTo>
                    <a:lnTo>
                      <a:pt x="7958" y="7427"/>
                    </a:lnTo>
                    <a:lnTo>
                      <a:pt x="8597" y="7332"/>
                    </a:lnTo>
                    <a:lnTo>
                      <a:pt x="8856" y="7291"/>
                    </a:lnTo>
                    <a:lnTo>
                      <a:pt x="9060" y="7251"/>
                    </a:lnTo>
                    <a:lnTo>
                      <a:pt x="9209" y="7210"/>
                    </a:lnTo>
                    <a:lnTo>
                      <a:pt x="9305" y="7169"/>
                    </a:lnTo>
                    <a:lnTo>
                      <a:pt x="9386" y="7087"/>
                    </a:lnTo>
                    <a:lnTo>
                      <a:pt x="9454" y="7006"/>
                    </a:lnTo>
                    <a:lnTo>
                      <a:pt x="9509" y="6897"/>
                    </a:lnTo>
                    <a:lnTo>
                      <a:pt x="9563" y="6788"/>
                    </a:lnTo>
                    <a:lnTo>
                      <a:pt x="9604" y="6666"/>
                    </a:lnTo>
                    <a:lnTo>
                      <a:pt x="9631" y="6530"/>
                    </a:lnTo>
                    <a:lnTo>
                      <a:pt x="9672" y="6271"/>
                    </a:lnTo>
                    <a:lnTo>
                      <a:pt x="9686" y="6040"/>
                    </a:lnTo>
                    <a:lnTo>
                      <a:pt x="9686" y="5836"/>
                    </a:lnTo>
                    <a:lnTo>
                      <a:pt x="9686" y="5646"/>
                    </a:lnTo>
                    <a:lnTo>
                      <a:pt x="9903" y="5278"/>
                    </a:lnTo>
                    <a:lnTo>
                      <a:pt x="10121" y="4965"/>
                    </a:lnTo>
                    <a:lnTo>
                      <a:pt x="10352" y="4693"/>
                    </a:lnTo>
                    <a:lnTo>
                      <a:pt x="10570" y="4449"/>
                    </a:lnTo>
                    <a:lnTo>
                      <a:pt x="10801" y="4244"/>
                    </a:lnTo>
                    <a:lnTo>
                      <a:pt x="11005" y="4068"/>
                    </a:lnTo>
                    <a:lnTo>
                      <a:pt x="11209" y="3918"/>
                    </a:lnTo>
                    <a:lnTo>
                      <a:pt x="11413" y="3782"/>
                    </a:lnTo>
                    <a:lnTo>
                      <a:pt x="11740" y="3564"/>
                    </a:lnTo>
                    <a:lnTo>
                      <a:pt x="11862" y="3483"/>
                    </a:lnTo>
                    <a:lnTo>
                      <a:pt x="11957" y="3401"/>
                    </a:lnTo>
                    <a:lnTo>
                      <a:pt x="12039" y="3320"/>
                    </a:lnTo>
                    <a:lnTo>
                      <a:pt x="12052" y="3279"/>
                    </a:lnTo>
                    <a:lnTo>
                      <a:pt x="12066" y="3238"/>
                    </a:lnTo>
                    <a:lnTo>
                      <a:pt x="12066" y="3197"/>
                    </a:lnTo>
                    <a:lnTo>
                      <a:pt x="12066" y="3156"/>
                    </a:lnTo>
                    <a:lnTo>
                      <a:pt x="12039" y="3102"/>
                    </a:lnTo>
                    <a:lnTo>
                      <a:pt x="12012" y="3061"/>
                    </a:lnTo>
                    <a:lnTo>
                      <a:pt x="11876" y="2871"/>
                    </a:lnTo>
                    <a:lnTo>
                      <a:pt x="11712" y="2667"/>
                    </a:lnTo>
                    <a:lnTo>
                      <a:pt x="11304" y="2190"/>
                    </a:lnTo>
                    <a:lnTo>
                      <a:pt x="10842" y="1687"/>
                    </a:lnTo>
                    <a:lnTo>
                      <a:pt x="10366" y="1184"/>
                    </a:lnTo>
                    <a:lnTo>
                      <a:pt x="9550" y="354"/>
                    </a:lnTo>
                    <a:lnTo>
                      <a:pt x="919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8"/>
              <p:cNvSpPr/>
              <p:nvPr/>
            </p:nvSpPr>
            <p:spPr>
              <a:xfrm>
                <a:off x="478022" y="4091810"/>
                <a:ext cx="974677" cy="530012"/>
              </a:xfrm>
              <a:custGeom>
                <a:avLst/>
                <a:gdLst/>
                <a:ahLst/>
                <a:cxnLst/>
                <a:rect l="l" t="t" r="r" b="b"/>
                <a:pathLst>
                  <a:path w="33096" h="17997" extrusionOk="0">
                    <a:moveTo>
                      <a:pt x="12406" y="0"/>
                    </a:moveTo>
                    <a:lnTo>
                      <a:pt x="11331" y="14"/>
                    </a:lnTo>
                    <a:lnTo>
                      <a:pt x="10284" y="68"/>
                    </a:lnTo>
                    <a:lnTo>
                      <a:pt x="9767" y="95"/>
                    </a:lnTo>
                    <a:lnTo>
                      <a:pt x="9250" y="150"/>
                    </a:lnTo>
                    <a:lnTo>
                      <a:pt x="8747" y="190"/>
                    </a:lnTo>
                    <a:lnTo>
                      <a:pt x="8244" y="258"/>
                    </a:lnTo>
                    <a:lnTo>
                      <a:pt x="7754" y="326"/>
                    </a:lnTo>
                    <a:lnTo>
                      <a:pt x="7278" y="408"/>
                    </a:lnTo>
                    <a:lnTo>
                      <a:pt x="6802" y="490"/>
                    </a:lnTo>
                    <a:lnTo>
                      <a:pt x="6339" y="585"/>
                    </a:lnTo>
                    <a:lnTo>
                      <a:pt x="5890" y="694"/>
                    </a:lnTo>
                    <a:lnTo>
                      <a:pt x="5455" y="816"/>
                    </a:lnTo>
                    <a:lnTo>
                      <a:pt x="5020" y="939"/>
                    </a:lnTo>
                    <a:lnTo>
                      <a:pt x="4612" y="1075"/>
                    </a:lnTo>
                    <a:lnTo>
                      <a:pt x="4204" y="1224"/>
                    </a:lnTo>
                    <a:lnTo>
                      <a:pt x="3809" y="1387"/>
                    </a:lnTo>
                    <a:lnTo>
                      <a:pt x="3442" y="1564"/>
                    </a:lnTo>
                    <a:lnTo>
                      <a:pt x="3088" y="1755"/>
                    </a:lnTo>
                    <a:lnTo>
                      <a:pt x="2748" y="1945"/>
                    </a:lnTo>
                    <a:lnTo>
                      <a:pt x="2422" y="2136"/>
                    </a:lnTo>
                    <a:lnTo>
                      <a:pt x="2122" y="2340"/>
                    </a:lnTo>
                    <a:lnTo>
                      <a:pt x="1850" y="2557"/>
                    </a:lnTo>
                    <a:lnTo>
                      <a:pt x="1578" y="2775"/>
                    </a:lnTo>
                    <a:lnTo>
                      <a:pt x="1347" y="2993"/>
                    </a:lnTo>
                    <a:lnTo>
                      <a:pt x="1116" y="3224"/>
                    </a:lnTo>
                    <a:lnTo>
                      <a:pt x="912" y="3469"/>
                    </a:lnTo>
                    <a:lnTo>
                      <a:pt x="735" y="3700"/>
                    </a:lnTo>
                    <a:lnTo>
                      <a:pt x="572" y="3945"/>
                    </a:lnTo>
                    <a:lnTo>
                      <a:pt x="422" y="4203"/>
                    </a:lnTo>
                    <a:lnTo>
                      <a:pt x="300" y="4448"/>
                    </a:lnTo>
                    <a:lnTo>
                      <a:pt x="204" y="4706"/>
                    </a:lnTo>
                    <a:lnTo>
                      <a:pt x="123" y="4979"/>
                    </a:lnTo>
                    <a:lnTo>
                      <a:pt x="55" y="5237"/>
                    </a:lnTo>
                    <a:lnTo>
                      <a:pt x="14" y="5509"/>
                    </a:lnTo>
                    <a:lnTo>
                      <a:pt x="0" y="5781"/>
                    </a:lnTo>
                    <a:lnTo>
                      <a:pt x="0" y="6053"/>
                    </a:lnTo>
                    <a:lnTo>
                      <a:pt x="28" y="6339"/>
                    </a:lnTo>
                    <a:lnTo>
                      <a:pt x="82" y="6624"/>
                    </a:lnTo>
                    <a:lnTo>
                      <a:pt x="150" y="6897"/>
                    </a:lnTo>
                    <a:lnTo>
                      <a:pt x="232" y="7182"/>
                    </a:lnTo>
                    <a:lnTo>
                      <a:pt x="354" y="7481"/>
                    </a:lnTo>
                    <a:lnTo>
                      <a:pt x="490" y="7767"/>
                    </a:lnTo>
                    <a:lnTo>
                      <a:pt x="653" y="8053"/>
                    </a:lnTo>
                    <a:lnTo>
                      <a:pt x="830" y="8352"/>
                    </a:lnTo>
                    <a:lnTo>
                      <a:pt x="1034" y="8638"/>
                    </a:lnTo>
                    <a:lnTo>
                      <a:pt x="1265" y="8937"/>
                    </a:lnTo>
                    <a:lnTo>
                      <a:pt x="1524" y="9223"/>
                    </a:lnTo>
                    <a:lnTo>
                      <a:pt x="1796" y="9522"/>
                    </a:lnTo>
                    <a:lnTo>
                      <a:pt x="2095" y="9821"/>
                    </a:lnTo>
                    <a:lnTo>
                      <a:pt x="2422" y="10107"/>
                    </a:lnTo>
                    <a:lnTo>
                      <a:pt x="2775" y="10406"/>
                    </a:lnTo>
                    <a:lnTo>
                      <a:pt x="3143" y="10692"/>
                    </a:lnTo>
                    <a:lnTo>
                      <a:pt x="3551" y="10991"/>
                    </a:lnTo>
                    <a:lnTo>
                      <a:pt x="3972" y="11277"/>
                    </a:lnTo>
                    <a:lnTo>
                      <a:pt x="4421" y="11576"/>
                    </a:lnTo>
                    <a:lnTo>
                      <a:pt x="4897" y="11861"/>
                    </a:lnTo>
                    <a:lnTo>
                      <a:pt x="5401" y="12147"/>
                    </a:lnTo>
                    <a:lnTo>
                      <a:pt x="5917" y="12433"/>
                    </a:lnTo>
                    <a:lnTo>
                      <a:pt x="6475" y="12705"/>
                    </a:lnTo>
                    <a:lnTo>
                      <a:pt x="7046" y="12990"/>
                    </a:lnTo>
                    <a:lnTo>
                      <a:pt x="7659" y="13262"/>
                    </a:lnTo>
                    <a:lnTo>
                      <a:pt x="8284" y="13535"/>
                    </a:lnTo>
                    <a:lnTo>
                      <a:pt x="8937" y="13807"/>
                    </a:lnTo>
                    <a:lnTo>
                      <a:pt x="9631" y="14065"/>
                    </a:lnTo>
                    <a:lnTo>
                      <a:pt x="10338" y="14337"/>
                    </a:lnTo>
                    <a:lnTo>
                      <a:pt x="11073" y="14596"/>
                    </a:lnTo>
                    <a:lnTo>
                      <a:pt x="11848" y="14840"/>
                    </a:lnTo>
                    <a:lnTo>
                      <a:pt x="12637" y="15099"/>
                    </a:lnTo>
                    <a:lnTo>
                      <a:pt x="13453" y="15344"/>
                    </a:lnTo>
                    <a:lnTo>
                      <a:pt x="14310" y="15575"/>
                    </a:lnTo>
                    <a:lnTo>
                      <a:pt x="15181" y="15820"/>
                    </a:lnTo>
                    <a:lnTo>
                      <a:pt x="16092" y="16051"/>
                    </a:lnTo>
                    <a:lnTo>
                      <a:pt x="17031" y="16269"/>
                    </a:lnTo>
                    <a:lnTo>
                      <a:pt x="17997" y="16486"/>
                    </a:lnTo>
                    <a:lnTo>
                      <a:pt x="18990" y="16704"/>
                    </a:lnTo>
                    <a:lnTo>
                      <a:pt x="20010" y="16908"/>
                    </a:lnTo>
                    <a:lnTo>
                      <a:pt x="21057" y="17098"/>
                    </a:lnTo>
                    <a:lnTo>
                      <a:pt x="22132" y="17302"/>
                    </a:lnTo>
                    <a:lnTo>
                      <a:pt x="23247" y="17479"/>
                    </a:lnTo>
                    <a:lnTo>
                      <a:pt x="24390" y="17656"/>
                    </a:lnTo>
                    <a:lnTo>
                      <a:pt x="25560" y="17833"/>
                    </a:lnTo>
                    <a:lnTo>
                      <a:pt x="26757" y="17996"/>
                    </a:lnTo>
                    <a:lnTo>
                      <a:pt x="26757" y="17996"/>
                    </a:lnTo>
                    <a:lnTo>
                      <a:pt x="26634" y="16037"/>
                    </a:lnTo>
                    <a:lnTo>
                      <a:pt x="26621" y="15752"/>
                    </a:lnTo>
                    <a:lnTo>
                      <a:pt x="26580" y="15126"/>
                    </a:lnTo>
                    <a:lnTo>
                      <a:pt x="26158" y="14936"/>
                    </a:lnTo>
                    <a:lnTo>
                      <a:pt x="25628" y="14664"/>
                    </a:lnTo>
                    <a:lnTo>
                      <a:pt x="24893" y="14283"/>
                    </a:lnTo>
                    <a:lnTo>
                      <a:pt x="23927" y="13779"/>
                    </a:lnTo>
                    <a:lnTo>
                      <a:pt x="22744" y="13154"/>
                    </a:lnTo>
                    <a:lnTo>
                      <a:pt x="21343" y="12378"/>
                    </a:lnTo>
                    <a:lnTo>
                      <a:pt x="19711" y="11453"/>
                    </a:lnTo>
                    <a:lnTo>
                      <a:pt x="20894" y="11821"/>
                    </a:lnTo>
                    <a:lnTo>
                      <a:pt x="22105" y="12161"/>
                    </a:lnTo>
                    <a:lnTo>
                      <a:pt x="22703" y="12310"/>
                    </a:lnTo>
                    <a:lnTo>
                      <a:pt x="23302" y="12460"/>
                    </a:lnTo>
                    <a:lnTo>
                      <a:pt x="23900" y="12596"/>
                    </a:lnTo>
                    <a:lnTo>
                      <a:pt x="24485" y="12718"/>
                    </a:lnTo>
                    <a:lnTo>
                      <a:pt x="25056" y="12827"/>
                    </a:lnTo>
                    <a:lnTo>
                      <a:pt x="25628" y="12922"/>
                    </a:lnTo>
                    <a:lnTo>
                      <a:pt x="26185" y="12990"/>
                    </a:lnTo>
                    <a:lnTo>
                      <a:pt x="26729" y="13058"/>
                    </a:lnTo>
                    <a:lnTo>
                      <a:pt x="27260" y="13099"/>
                    </a:lnTo>
                    <a:lnTo>
                      <a:pt x="27777" y="13126"/>
                    </a:lnTo>
                    <a:lnTo>
                      <a:pt x="28267" y="13126"/>
                    </a:lnTo>
                    <a:lnTo>
                      <a:pt x="28729" y="13113"/>
                    </a:lnTo>
                    <a:lnTo>
                      <a:pt x="29069" y="13086"/>
                    </a:lnTo>
                    <a:lnTo>
                      <a:pt x="29396" y="13045"/>
                    </a:lnTo>
                    <a:lnTo>
                      <a:pt x="29600" y="13004"/>
                    </a:lnTo>
                    <a:lnTo>
                      <a:pt x="29804" y="12963"/>
                    </a:lnTo>
                    <a:lnTo>
                      <a:pt x="30049" y="12895"/>
                    </a:lnTo>
                    <a:lnTo>
                      <a:pt x="30280" y="12827"/>
                    </a:lnTo>
                    <a:lnTo>
                      <a:pt x="30497" y="12746"/>
                    </a:lnTo>
                    <a:lnTo>
                      <a:pt x="30715" y="12650"/>
                    </a:lnTo>
                    <a:lnTo>
                      <a:pt x="30905" y="12555"/>
                    </a:lnTo>
                    <a:lnTo>
                      <a:pt x="31110" y="12446"/>
                    </a:lnTo>
                    <a:lnTo>
                      <a:pt x="31286" y="12324"/>
                    </a:lnTo>
                    <a:lnTo>
                      <a:pt x="31463" y="12188"/>
                    </a:lnTo>
                    <a:lnTo>
                      <a:pt x="31626" y="12052"/>
                    </a:lnTo>
                    <a:lnTo>
                      <a:pt x="31776" y="11916"/>
                    </a:lnTo>
                    <a:lnTo>
                      <a:pt x="31926" y="11766"/>
                    </a:lnTo>
                    <a:lnTo>
                      <a:pt x="32062" y="11603"/>
                    </a:lnTo>
                    <a:lnTo>
                      <a:pt x="32184" y="11440"/>
                    </a:lnTo>
                    <a:lnTo>
                      <a:pt x="32307" y="11263"/>
                    </a:lnTo>
                    <a:lnTo>
                      <a:pt x="32415" y="11086"/>
                    </a:lnTo>
                    <a:lnTo>
                      <a:pt x="32524" y="10909"/>
                    </a:lnTo>
                    <a:lnTo>
                      <a:pt x="32606" y="10719"/>
                    </a:lnTo>
                    <a:lnTo>
                      <a:pt x="32701" y="10528"/>
                    </a:lnTo>
                    <a:lnTo>
                      <a:pt x="32769" y="10324"/>
                    </a:lnTo>
                    <a:lnTo>
                      <a:pt x="32837" y="10120"/>
                    </a:lnTo>
                    <a:lnTo>
                      <a:pt x="32905" y="9916"/>
                    </a:lnTo>
                    <a:lnTo>
                      <a:pt x="32946" y="9712"/>
                    </a:lnTo>
                    <a:lnTo>
                      <a:pt x="33000" y="9495"/>
                    </a:lnTo>
                    <a:lnTo>
                      <a:pt x="33027" y="9277"/>
                    </a:lnTo>
                    <a:lnTo>
                      <a:pt x="33082" y="8828"/>
                    </a:lnTo>
                    <a:lnTo>
                      <a:pt x="33095" y="8379"/>
                    </a:lnTo>
                    <a:lnTo>
                      <a:pt x="33082" y="7930"/>
                    </a:lnTo>
                    <a:lnTo>
                      <a:pt x="33041" y="7468"/>
                    </a:lnTo>
                    <a:lnTo>
                      <a:pt x="32959" y="7019"/>
                    </a:lnTo>
                    <a:lnTo>
                      <a:pt x="32864" y="6556"/>
                    </a:lnTo>
                    <a:lnTo>
                      <a:pt x="32742" y="6108"/>
                    </a:lnTo>
                    <a:lnTo>
                      <a:pt x="32592" y="5672"/>
                    </a:lnTo>
                    <a:lnTo>
                      <a:pt x="32415" y="5237"/>
                    </a:lnTo>
                    <a:lnTo>
                      <a:pt x="32211" y="4829"/>
                    </a:lnTo>
                    <a:lnTo>
                      <a:pt x="31980" y="4421"/>
                    </a:lnTo>
                    <a:lnTo>
                      <a:pt x="31722" y="4040"/>
                    </a:lnTo>
                    <a:lnTo>
                      <a:pt x="31450" y="3686"/>
                    </a:lnTo>
                    <a:lnTo>
                      <a:pt x="31314" y="3509"/>
                    </a:lnTo>
                    <a:lnTo>
                      <a:pt x="31150" y="3346"/>
                    </a:lnTo>
                    <a:lnTo>
                      <a:pt x="31001" y="3197"/>
                    </a:lnTo>
                    <a:lnTo>
                      <a:pt x="30837" y="3033"/>
                    </a:lnTo>
                    <a:lnTo>
                      <a:pt x="30674" y="2897"/>
                    </a:lnTo>
                    <a:lnTo>
                      <a:pt x="30497" y="2761"/>
                    </a:lnTo>
                    <a:lnTo>
                      <a:pt x="30321" y="2639"/>
                    </a:lnTo>
                    <a:lnTo>
                      <a:pt x="30144" y="2516"/>
                    </a:lnTo>
                    <a:lnTo>
                      <a:pt x="29953" y="2408"/>
                    </a:lnTo>
                    <a:lnTo>
                      <a:pt x="29763" y="2299"/>
                    </a:lnTo>
                    <a:lnTo>
                      <a:pt x="29572" y="2217"/>
                    </a:lnTo>
                    <a:lnTo>
                      <a:pt x="29368" y="2136"/>
                    </a:lnTo>
                    <a:lnTo>
                      <a:pt x="29164" y="2054"/>
                    </a:lnTo>
                    <a:lnTo>
                      <a:pt x="28960" y="2000"/>
                    </a:lnTo>
                    <a:lnTo>
                      <a:pt x="28144" y="1823"/>
                    </a:lnTo>
                    <a:lnTo>
                      <a:pt x="27206" y="1632"/>
                    </a:lnTo>
                    <a:lnTo>
                      <a:pt x="25968" y="1387"/>
                    </a:lnTo>
                    <a:lnTo>
                      <a:pt x="24458" y="1115"/>
                    </a:lnTo>
                    <a:lnTo>
                      <a:pt x="23628" y="979"/>
                    </a:lnTo>
                    <a:lnTo>
                      <a:pt x="22744" y="843"/>
                    </a:lnTo>
                    <a:lnTo>
                      <a:pt x="21819" y="707"/>
                    </a:lnTo>
                    <a:lnTo>
                      <a:pt x="20853" y="585"/>
                    </a:lnTo>
                    <a:lnTo>
                      <a:pt x="19847" y="463"/>
                    </a:lnTo>
                    <a:lnTo>
                      <a:pt x="18826" y="340"/>
                    </a:lnTo>
                    <a:lnTo>
                      <a:pt x="17779" y="245"/>
                    </a:lnTo>
                    <a:lnTo>
                      <a:pt x="16718" y="150"/>
                    </a:lnTo>
                    <a:lnTo>
                      <a:pt x="15643" y="82"/>
                    </a:lnTo>
                    <a:lnTo>
                      <a:pt x="14555" y="41"/>
                    </a:lnTo>
                    <a:lnTo>
                      <a:pt x="134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8"/>
              <p:cNvSpPr/>
              <p:nvPr/>
            </p:nvSpPr>
            <p:spPr>
              <a:xfrm>
                <a:off x="1278812" y="4540459"/>
                <a:ext cx="146661" cy="107404"/>
              </a:xfrm>
              <a:custGeom>
                <a:avLst/>
                <a:gdLst/>
                <a:ahLst/>
                <a:cxnLst/>
                <a:rect l="l" t="t" r="r" b="b"/>
                <a:pathLst>
                  <a:path w="4980" h="3647" extrusionOk="0">
                    <a:moveTo>
                      <a:pt x="1" y="1"/>
                    </a:moveTo>
                    <a:lnTo>
                      <a:pt x="151" y="2939"/>
                    </a:lnTo>
                    <a:lnTo>
                      <a:pt x="4980" y="3646"/>
                    </a:lnTo>
                    <a:lnTo>
                      <a:pt x="4980" y="3646"/>
                    </a:lnTo>
                    <a:lnTo>
                      <a:pt x="4531" y="3089"/>
                    </a:lnTo>
                    <a:lnTo>
                      <a:pt x="4082" y="2531"/>
                    </a:lnTo>
                    <a:lnTo>
                      <a:pt x="3687" y="2014"/>
                    </a:lnTo>
                    <a:lnTo>
                      <a:pt x="3334" y="1524"/>
                    </a:lnTo>
                    <a:lnTo>
                      <a:pt x="2803" y="790"/>
                    </a:lnTo>
                    <a:lnTo>
                      <a:pt x="2599" y="518"/>
                    </a:lnTo>
                    <a:lnTo>
                      <a:pt x="1"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8"/>
              <p:cNvSpPr/>
              <p:nvPr/>
            </p:nvSpPr>
            <p:spPr>
              <a:xfrm>
                <a:off x="1238376" y="4518430"/>
                <a:ext cx="73713" cy="135441"/>
              </a:xfrm>
              <a:custGeom>
                <a:avLst/>
                <a:gdLst/>
                <a:ahLst/>
                <a:cxnLst/>
                <a:rect l="l" t="t" r="r" b="b"/>
                <a:pathLst>
                  <a:path w="2503" h="4599" extrusionOk="0">
                    <a:moveTo>
                      <a:pt x="381" y="1"/>
                    </a:moveTo>
                    <a:lnTo>
                      <a:pt x="0" y="4231"/>
                    </a:lnTo>
                    <a:lnTo>
                      <a:pt x="259" y="4340"/>
                    </a:lnTo>
                    <a:lnTo>
                      <a:pt x="517" y="4435"/>
                    </a:lnTo>
                    <a:lnTo>
                      <a:pt x="775" y="4517"/>
                    </a:lnTo>
                    <a:lnTo>
                      <a:pt x="1034" y="4558"/>
                    </a:lnTo>
                    <a:lnTo>
                      <a:pt x="1292" y="4598"/>
                    </a:lnTo>
                    <a:lnTo>
                      <a:pt x="1551" y="4598"/>
                    </a:lnTo>
                    <a:lnTo>
                      <a:pt x="1809" y="4585"/>
                    </a:lnTo>
                    <a:lnTo>
                      <a:pt x="2081" y="4544"/>
                    </a:lnTo>
                    <a:lnTo>
                      <a:pt x="2503" y="382"/>
                    </a:lnTo>
                    <a:lnTo>
                      <a:pt x="2231" y="259"/>
                    </a:lnTo>
                    <a:lnTo>
                      <a:pt x="1972" y="178"/>
                    </a:lnTo>
                    <a:lnTo>
                      <a:pt x="1700" y="110"/>
                    </a:lnTo>
                    <a:lnTo>
                      <a:pt x="1442" y="55"/>
                    </a:lnTo>
                    <a:lnTo>
                      <a:pt x="1184" y="28"/>
                    </a:lnTo>
                    <a:lnTo>
                      <a:pt x="925" y="14"/>
                    </a:lnTo>
                    <a:lnTo>
                      <a:pt x="6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8"/>
              <p:cNvSpPr/>
              <p:nvPr/>
            </p:nvSpPr>
            <p:spPr>
              <a:xfrm>
                <a:off x="1325697" y="4451135"/>
                <a:ext cx="355344" cy="256009"/>
              </a:xfrm>
              <a:custGeom>
                <a:avLst/>
                <a:gdLst/>
                <a:ahLst/>
                <a:cxnLst/>
                <a:rect l="l" t="t" r="r" b="b"/>
                <a:pathLst>
                  <a:path w="12066" h="8693" extrusionOk="0">
                    <a:moveTo>
                      <a:pt x="2871" y="0"/>
                    </a:moveTo>
                    <a:lnTo>
                      <a:pt x="2517" y="354"/>
                    </a:lnTo>
                    <a:lnTo>
                      <a:pt x="1701" y="1184"/>
                    </a:lnTo>
                    <a:lnTo>
                      <a:pt x="1238" y="1687"/>
                    </a:lnTo>
                    <a:lnTo>
                      <a:pt x="776" y="2190"/>
                    </a:lnTo>
                    <a:lnTo>
                      <a:pt x="368" y="2667"/>
                    </a:lnTo>
                    <a:lnTo>
                      <a:pt x="191" y="2871"/>
                    </a:lnTo>
                    <a:lnTo>
                      <a:pt x="55" y="3061"/>
                    </a:lnTo>
                    <a:lnTo>
                      <a:pt x="28" y="3102"/>
                    </a:lnTo>
                    <a:lnTo>
                      <a:pt x="14" y="3156"/>
                    </a:lnTo>
                    <a:lnTo>
                      <a:pt x="0" y="3197"/>
                    </a:lnTo>
                    <a:lnTo>
                      <a:pt x="0" y="3238"/>
                    </a:lnTo>
                    <a:lnTo>
                      <a:pt x="14" y="3279"/>
                    </a:lnTo>
                    <a:lnTo>
                      <a:pt x="41" y="3320"/>
                    </a:lnTo>
                    <a:lnTo>
                      <a:pt x="109" y="3401"/>
                    </a:lnTo>
                    <a:lnTo>
                      <a:pt x="204" y="3483"/>
                    </a:lnTo>
                    <a:lnTo>
                      <a:pt x="341" y="3564"/>
                    </a:lnTo>
                    <a:lnTo>
                      <a:pt x="667" y="3782"/>
                    </a:lnTo>
                    <a:lnTo>
                      <a:pt x="857" y="3918"/>
                    </a:lnTo>
                    <a:lnTo>
                      <a:pt x="1061" y="4068"/>
                    </a:lnTo>
                    <a:lnTo>
                      <a:pt x="1279" y="4244"/>
                    </a:lnTo>
                    <a:lnTo>
                      <a:pt x="1497" y="4449"/>
                    </a:lnTo>
                    <a:lnTo>
                      <a:pt x="1728" y="4693"/>
                    </a:lnTo>
                    <a:lnTo>
                      <a:pt x="1946" y="4965"/>
                    </a:lnTo>
                    <a:lnTo>
                      <a:pt x="2177" y="5278"/>
                    </a:lnTo>
                    <a:lnTo>
                      <a:pt x="2381" y="5646"/>
                    </a:lnTo>
                    <a:lnTo>
                      <a:pt x="2381" y="5836"/>
                    </a:lnTo>
                    <a:lnTo>
                      <a:pt x="2381" y="6040"/>
                    </a:lnTo>
                    <a:lnTo>
                      <a:pt x="2408" y="6271"/>
                    </a:lnTo>
                    <a:lnTo>
                      <a:pt x="2449" y="6530"/>
                    </a:lnTo>
                    <a:lnTo>
                      <a:pt x="2476" y="6666"/>
                    </a:lnTo>
                    <a:lnTo>
                      <a:pt x="2517" y="6788"/>
                    </a:lnTo>
                    <a:lnTo>
                      <a:pt x="2558" y="6897"/>
                    </a:lnTo>
                    <a:lnTo>
                      <a:pt x="2612" y="7006"/>
                    </a:lnTo>
                    <a:lnTo>
                      <a:pt x="2680" y="7087"/>
                    </a:lnTo>
                    <a:lnTo>
                      <a:pt x="2762" y="7169"/>
                    </a:lnTo>
                    <a:lnTo>
                      <a:pt x="2857" y="7210"/>
                    </a:lnTo>
                    <a:lnTo>
                      <a:pt x="3007" y="7251"/>
                    </a:lnTo>
                    <a:lnTo>
                      <a:pt x="3224" y="7291"/>
                    </a:lnTo>
                    <a:lnTo>
                      <a:pt x="3483" y="7332"/>
                    </a:lnTo>
                    <a:lnTo>
                      <a:pt x="4122" y="7427"/>
                    </a:lnTo>
                    <a:lnTo>
                      <a:pt x="4884" y="7509"/>
                    </a:lnTo>
                    <a:lnTo>
                      <a:pt x="5428" y="7563"/>
                    </a:lnTo>
                    <a:lnTo>
                      <a:pt x="5822" y="7618"/>
                    </a:lnTo>
                    <a:lnTo>
                      <a:pt x="6475" y="7686"/>
                    </a:lnTo>
                    <a:lnTo>
                      <a:pt x="6734" y="7713"/>
                    </a:lnTo>
                    <a:lnTo>
                      <a:pt x="7332" y="7795"/>
                    </a:lnTo>
                    <a:lnTo>
                      <a:pt x="8189" y="7917"/>
                    </a:lnTo>
                    <a:lnTo>
                      <a:pt x="8597" y="7985"/>
                    </a:lnTo>
                    <a:lnTo>
                      <a:pt x="8978" y="8067"/>
                    </a:lnTo>
                    <a:lnTo>
                      <a:pt x="9318" y="8148"/>
                    </a:lnTo>
                    <a:lnTo>
                      <a:pt x="9631" y="8244"/>
                    </a:lnTo>
                    <a:lnTo>
                      <a:pt x="9890" y="8325"/>
                    </a:lnTo>
                    <a:lnTo>
                      <a:pt x="10094" y="8434"/>
                    </a:lnTo>
                    <a:lnTo>
                      <a:pt x="10338" y="8556"/>
                    </a:lnTo>
                    <a:lnTo>
                      <a:pt x="10556" y="8638"/>
                    </a:lnTo>
                    <a:lnTo>
                      <a:pt x="10760" y="8679"/>
                    </a:lnTo>
                    <a:lnTo>
                      <a:pt x="10937" y="8692"/>
                    </a:lnTo>
                    <a:lnTo>
                      <a:pt x="11114" y="8679"/>
                    </a:lnTo>
                    <a:lnTo>
                      <a:pt x="11263" y="8638"/>
                    </a:lnTo>
                    <a:lnTo>
                      <a:pt x="11399" y="8584"/>
                    </a:lnTo>
                    <a:lnTo>
                      <a:pt x="11522" y="8502"/>
                    </a:lnTo>
                    <a:lnTo>
                      <a:pt x="11631" y="8407"/>
                    </a:lnTo>
                    <a:lnTo>
                      <a:pt x="11726" y="8298"/>
                    </a:lnTo>
                    <a:lnTo>
                      <a:pt x="11808" y="8176"/>
                    </a:lnTo>
                    <a:lnTo>
                      <a:pt x="11876" y="8053"/>
                    </a:lnTo>
                    <a:lnTo>
                      <a:pt x="11944" y="7917"/>
                    </a:lnTo>
                    <a:lnTo>
                      <a:pt x="11998" y="7795"/>
                    </a:lnTo>
                    <a:lnTo>
                      <a:pt x="12066" y="7550"/>
                    </a:lnTo>
                    <a:lnTo>
                      <a:pt x="12066" y="7523"/>
                    </a:lnTo>
                    <a:lnTo>
                      <a:pt x="12052" y="7482"/>
                    </a:lnTo>
                    <a:lnTo>
                      <a:pt x="11984" y="7373"/>
                    </a:lnTo>
                    <a:lnTo>
                      <a:pt x="11876" y="7223"/>
                    </a:lnTo>
                    <a:lnTo>
                      <a:pt x="11712" y="7060"/>
                    </a:lnTo>
                    <a:lnTo>
                      <a:pt x="11522" y="6856"/>
                    </a:lnTo>
                    <a:lnTo>
                      <a:pt x="11277" y="6639"/>
                    </a:lnTo>
                    <a:lnTo>
                      <a:pt x="10692" y="6122"/>
                    </a:lnTo>
                    <a:lnTo>
                      <a:pt x="9998" y="5537"/>
                    </a:lnTo>
                    <a:lnTo>
                      <a:pt x="9223" y="4897"/>
                    </a:lnTo>
                    <a:lnTo>
                      <a:pt x="8393" y="4231"/>
                    </a:lnTo>
                    <a:lnTo>
                      <a:pt x="7523" y="3551"/>
                    </a:lnTo>
                    <a:lnTo>
                      <a:pt x="5822" y="2231"/>
                    </a:lnTo>
                    <a:lnTo>
                      <a:pt x="4326" y="1102"/>
                    </a:lnTo>
                    <a:lnTo>
                      <a:pt x="287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8"/>
              <p:cNvSpPr/>
              <p:nvPr/>
            </p:nvSpPr>
            <p:spPr>
              <a:xfrm>
                <a:off x="1031250" y="3196456"/>
                <a:ext cx="642982" cy="1102461"/>
              </a:xfrm>
              <a:custGeom>
                <a:avLst/>
                <a:gdLst/>
                <a:ahLst/>
                <a:cxnLst/>
                <a:rect l="l" t="t" r="r" b="b"/>
                <a:pathLst>
                  <a:path w="21833" h="37435" extrusionOk="0">
                    <a:moveTo>
                      <a:pt x="7849" y="0"/>
                    </a:moveTo>
                    <a:lnTo>
                      <a:pt x="7618" y="68"/>
                    </a:lnTo>
                    <a:lnTo>
                      <a:pt x="6965" y="272"/>
                    </a:lnTo>
                    <a:lnTo>
                      <a:pt x="6026" y="572"/>
                    </a:lnTo>
                    <a:lnTo>
                      <a:pt x="5469" y="762"/>
                    </a:lnTo>
                    <a:lnTo>
                      <a:pt x="4884" y="980"/>
                    </a:lnTo>
                    <a:lnTo>
                      <a:pt x="4272" y="1211"/>
                    </a:lnTo>
                    <a:lnTo>
                      <a:pt x="3660" y="1456"/>
                    </a:lnTo>
                    <a:lnTo>
                      <a:pt x="3048" y="1714"/>
                    </a:lnTo>
                    <a:lnTo>
                      <a:pt x="2449" y="2000"/>
                    </a:lnTo>
                    <a:lnTo>
                      <a:pt x="1891" y="2286"/>
                    </a:lnTo>
                    <a:lnTo>
                      <a:pt x="1633" y="2435"/>
                    </a:lnTo>
                    <a:lnTo>
                      <a:pt x="1374" y="2585"/>
                    </a:lnTo>
                    <a:lnTo>
                      <a:pt x="1143" y="2734"/>
                    </a:lnTo>
                    <a:lnTo>
                      <a:pt x="926" y="2884"/>
                    </a:lnTo>
                    <a:lnTo>
                      <a:pt x="721" y="3034"/>
                    </a:lnTo>
                    <a:lnTo>
                      <a:pt x="545" y="3183"/>
                    </a:lnTo>
                    <a:lnTo>
                      <a:pt x="477" y="3251"/>
                    </a:lnTo>
                    <a:lnTo>
                      <a:pt x="422" y="3319"/>
                    </a:lnTo>
                    <a:lnTo>
                      <a:pt x="327" y="3483"/>
                    </a:lnTo>
                    <a:lnTo>
                      <a:pt x="245" y="3673"/>
                    </a:lnTo>
                    <a:lnTo>
                      <a:pt x="177" y="3904"/>
                    </a:lnTo>
                    <a:lnTo>
                      <a:pt x="109" y="4176"/>
                    </a:lnTo>
                    <a:lnTo>
                      <a:pt x="69" y="4476"/>
                    </a:lnTo>
                    <a:lnTo>
                      <a:pt x="41" y="4788"/>
                    </a:lnTo>
                    <a:lnTo>
                      <a:pt x="14" y="5142"/>
                    </a:lnTo>
                    <a:lnTo>
                      <a:pt x="1" y="5509"/>
                    </a:lnTo>
                    <a:lnTo>
                      <a:pt x="1" y="5917"/>
                    </a:lnTo>
                    <a:lnTo>
                      <a:pt x="14" y="6339"/>
                    </a:lnTo>
                    <a:lnTo>
                      <a:pt x="28" y="6774"/>
                    </a:lnTo>
                    <a:lnTo>
                      <a:pt x="82" y="7713"/>
                    </a:lnTo>
                    <a:lnTo>
                      <a:pt x="177" y="8706"/>
                    </a:lnTo>
                    <a:lnTo>
                      <a:pt x="286" y="9740"/>
                    </a:lnTo>
                    <a:lnTo>
                      <a:pt x="409" y="10814"/>
                    </a:lnTo>
                    <a:lnTo>
                      <a:pt x="558" y="11916"/>
                    </a:lnTo>
                    <a:lnTo>
                      <a:pt x="708" y="13018"/>
                    </a:lnTo>
                    <a:lnTo>
                      <a:pt x="1034" y="15181"/>
                    </a:lnTo>
                    <a:lnTo>
                      <a:pt x="1334" y="17221"/>
                    </a:lnTo>
                    <a:lnTo>
                      <a:pt x="1456" y="18051"/>
                    </a:lnTo>
                    <a:lnTo>
                      <a:pt x="1470" y="18092"/>
                    </a:lnTo>
                    <a:lnTo>
                      <a:pt x="1470" y="18105"/>
                    </a:lnTo>
                    <a:lnTo>
                      <a:pt x="1497" y="18282"/>
                    </a:lnTo>
                    <a:lnTo>
                      <a:pt x="1565" y="18826"/>
                    </a:lnTo>
                    <a:lnTo>
                      <a:pt x="1565" y="18867"/>
                    </a:lnTo>
                    <a:lnTo>
                      <a:pt x="1592" y="19071"/>
                    </a:lnTo>
                    <a:lnTo>
                      <a:pt x="1606" y="19180"/>
                    </a:lnTo>
                    <a:lnTo>
                      <a:pt x="1660" y="19765"/>
                    </a:lnTo>
                    <a:lnTo>
                      <a:pt x="1701" y="20309"/>
                    </a:lnTo>
                    <a:lnTo>
                      <a:pt x="1728" y="20799"/>
                    </a:lnTo>
                    <a:lnTo>
                      <a:pt x="1714" y="21248"/>
                    </a:lnTo>
                    <a:lnTo>
                      <a:pt x="1660" y="22635"/>
                    </a:lnTo>
                    <a:lnTo>
                      <a:pt x="1578" y="24240"/>
                    </a:lnTo>
                    <a:lnTo>
                      <a:pt x="1347" y="27926"/>
                    </a:lnTo>
                    <a:lnTo>
                      <a:pt x="1089" y="31898"/>
                    </a:lnTo>
                    <a:lnTo>
                      <a:pt x="830" y="35775"/>
                    </a:lnTo>
                    <a:lnTo>
                      <a:pt x="1510" y="35979"/>
                    </a:lnTo>
                    <a:lnTo>
                      <a:pt x="2191" y="36156"/>
                    </a:lnTo>
                    <a:lnTo>
                      <a:pt x="2871" y="36333"/>
                    </a:lnTo>
                    <a:lnTo>
                      <a:pt x="3551" y="36496"/>
                    </a:lnTo>
                    <a:lnTo>
                      <a:pt x="4217" y="36646"/>
                    </a:lnTo>
                    <a:lnTo>
                      <a:pt x="4897" y="36782"/>
                    </a:lnTo>
                    <a:lnTo>
                      <a:pt x="5564" y="36904"/>
                    </a:lnTo>
                    <a:lnTo>
                      <a:pt x="6231" y="37013"/>
                    </a:lnTo>
                    <a:lnTo>
                      <a:pt x="6897" y="37122"/>
                    </a:lnTo>
                    <a:lnTo>
                      <a:pt x="7564" y="37203"/>
                    </a:lnTo>
                    <a:lnTo>
                      <a:pt x="8230" y="37271"/>
                    </a:lnTo>
                    <a:lnTo>
                      <a:pt x="8897" y="37326"/>
                    </a:lnTo>
                    <a:lnTo>
                      <a:pt x="9563" y="37380"/>
                    </a:lnTo>
                    <a:lnTo>
                      <a:pt x="10216" y="37407"/>
                    </a:lnTo>
                    <a:lnTo>
                      <a:pt x="10883" y="37421"/>
                    </a:lnTo>
                    <a:lnTo>
                      <a:pt x="11536" y="37435"/>
                    </a:lnTo>
                    <a:lnTo>
                      <a:pt x="12188" y="37421"/>
                    </a:lnTo>
                    <a:lnTo>
                      <a:pt x="12841" y="37407"/>
                    </a:lnTo>
                    <a:lnTo>
                      <a:pt x="13494" y="37380"/>
                    </a:lnTo>
                    <a:lnTo>
                      <a:pt x="14147" y="37326"/>
                    </a:lnTo>
                    <a:lnTo>
                      <a:pt x="14800" y="37271"/>
                    </a:lnTo>
                    <a:lnTo>
                      <a:pt x="15440" y="37203"/>
                    </a:lnTo>
                    <a:lnTo>
                      <a:pt x="16092" y="37122"/>
                    </a:lnTo>
                    <a:lnTo>
                      <a:pt x="16732" y="37013"/>
                    </a:lnTo>
                    <a:lnTo>
                      <a:pt x="17371" y="36904"/>
                    </a:lnTo>
                    <a:lnTo>
                      <a:pt x="18010" y="36782"/>
                    </a:lnTo>
                    <a:lnTo>
                      <a:pt x="18650" y="36646"/>
                    </a:lnTo>
                    <a:lnTo>
                      <a:pt x="19289" y="36496"/>
                    </a:lnTo>
                    <a:lnTo>
                      <a:pt x="19928" y="36333"/>
                    </a:lnTo>
                    <a:lnTo>
                      <a:pt x="20568" y="36156"/>
                    </a:lnTo>
                    <a:lnTo>
                      <a:pt x="21193" y="35979"/>
                    </a:lnTo>
                    <a:lnTo>
                      <a:pt x="21833" y="35775"/>
                    </a:lnTo>
                    <a:lnTo>
                      <a:pt x="21724" y="34292"/>
                    </a:lnTo>
                    <a:lnTo>
                      <a:pt x="21588" y="32769"/>
                    </a:lnTo>
                    <a:lnTo>
                      <a:pt x="21316" y="29627"/>
                    </a:lnTo>
                    <a:lnTo>
                      <a:pt x="21180" y="28035"/>
                    </a:lnTo>
                    <a:lnTo>
                      <a:pt x="21057" y="26471"/>
                    </a:lnTo>
                    <a:lnTo>
                      <a:pt x="20949" y="24920"/>
                    </a:lnTo>
                    <a:lnTo>
                      <a:pt x="20853" y="23438"/>
                    </a:lnTo>
                    <a:lnTo>
                      <a:pt x="20799" y="22513"/>
                    </a:lnTo>
                    <a:lnTo>
                      <a:pt x="20772" y="21737"/>
                    </a:lnTo>
                    <a:lnTo>
                      <a:pt x="20745" y="20975"/>
                    </a:lnTo>
                    <a:lnTo>
                      <a:pt x="20731" y="20255"/>
                    </a:lnTo>
                    <a:lnTo>
                      <a:pt x="20731" y="19574"/>
                    </a:lnTo>
                    <a:lnTo>
                      <a:pt x="20758" y="18513"/>
                    </a:lnTo>
                    <a:lnTo>
                      <a:pt x="20799" y="17357"/>
                    </a:lnTo>
                    <a:lnTo>
                      <a:pt x="20867" y="16147"/>
                    </a:lnTo>
                    <a:lnTo>
                      <a:pt x="20935" y="14882"/>
                    </a:lnTo>
                    <a:lnTo>
                      <a:pt x="21112" y="12283"/>
                    </a:lnTo>
                    <a:lnTo>
                      <a:pt x="21193" y="10978"/>
                    </a:lnTo>
                    <a:lnTo>
                      <a:pt x="21261" y="9713"/>
                    </a:lnTo>
                    <a:lnTo>
                      <a:pt x="21316" y="8488"/>
                    </a:lnTo>
                    <a:lnTo>
                      <a:pt x="21357" y="7332"/>
                    </a:lnTo>
                    <a:lnTo>
                      <a:pt x="21370" y="6244"/>
                    </a:lnTo>
                    <a:lnTo>
                      <a:pt x="21357" y="5754"/>
                    </a:lnTo>
                    <a:lnTo>
                      <a:pt x="21343" y="5278"/>
                    </a:lnTo>
                    <a:lnTo>
                      <a:pt x="21316" y="4829"/>
                    </a:lnTo>
                    <a:lnTo>
                      <a:pt x="21289" y="4421"/>
                    </a:lnTo>
                    <a:lnTo>
                      <a:pt x="21248" y="4040"/>
                    </a:lnTo>
                    <a:lnTo>
                      <a:pt x="21193" y="3700"/>
                    </a:lnTo>
                    <a:lnTo>
                      <a:pt x="21125" y="3401"/>
                    </a:lnTo>
                    <a:lnTo>
                      <a:pt x="21044" y="3156"/>
                    </a:lnTo>
                    <a:lnTo>
                      <a:pt x="20949" y="2939"/>
                    </a:lnTo>
                    <a:lnTo>
                      <a:pt x="20908" y="2843"/>
                    </a:lnTo>
                    <a:lnTo>
                      <a:pt x="20853" y="2775"/>
                    </a:lnTo>
                    <a:lnTo>
                      <a:pt x="20717" y="2626"/>
                    </a:lnTo>
                    <a:lnTo>
                      <a:pt x="20568" y="2490"/>
                    </a:lnTo>
                    <a:lnTo>
                      <a:pt x="20377" y="2354"/>
                    </a:lnTo>
                    <a:lnTo>
                      <a:pt x="20173" y="2218"/>
                    </a:lnTo>
                    <a:lnTo>
                      <a:pt x="19942" y="2082"/>
                    </a:lnTo>
                    <a:lnTo>
                      <a:pt x="19684" y="1959"/>
                    </a:lnTo>
                    <a:lnTo>
                      <a:pt x="19411" y="1823"/>
                    </a:lnTo>
                    <a:lnTo>
                      <a:pt x="19126" y="1701"/>
                    </a:lnTo>
                    <a:lnTo>
                      <a:pt x="18514" y="1469"/>
                    </a:lnTo>
                    <a:lnTo>
                      <a:pt x="17861" y="1252"/>
                    </a:lnTo>
                    <a:lnTo>
                      <a:pt x="17194" y="1034"/>
                    </a:lnTo>
                    <a:lnTo>
                      <a:pt x="16528" y="844"/>
                    </a:lnTo>
                    <a:lnTo>
                      <a:pt x="15861" y="681"/>
                    </a:lnTo>
                    <a:lnTo>
                      <a:pt x="15235" y="531"/>
                    </a:lnTo>
                    <a:lnTo>
                      <a:pt x="14147" y="286"/>
                    </a:lnTo>
                    <a:lnTo>
                      <a:pt x="13386" y="123"/>
                    </a:lnTo>
                    <a:lnTo>
                      <a:pt x="13100" y="68"/>
                    </a:lnTo>
                    <a:lnTo>
                      <a:pt x="78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7" name="Google Shape;1137;p28"/>
              <p:cNvSpPr/>
              <p:nvPr/>
            </p:nvSpPr>
            <p:spPr>
              <a:xfrm>
                <a:off x="1193493" y="2748190"/>
                <a:ext cx="303276" cy="233568"/>
              </a:xfrm>
              <a:custGeom>
                <a:avLst/>
                <a:gdLst/>
                <a:ahLst/>
                <a:cxnLst/>
                <a:rect l="l" t="t" r="r" b="b"/>
                <a:pathLst>
                  <a:path w="10298" h="7931" extrusionOk="0">
                    <a:moveTo>
                      <a:pt x="7074" y="0"/>
                    </a:moveTo>
                    <a:lnTo>
                      <a:pt x="6938" y="14"/>
                    </a:lnTo>
                    <a:lnTo>
                      <a:pt x="6802" y="41"/>
                    </a:lnTo>
                    <a:lnTo>
                      <a:pt x="6666" y="68"/>
                    </a:lnTo>
                    <a:lnTo>
                      <a:pt x="6543" y="109"/>
                    </a:lnTo>
                    <a:lnTo>
                      <a:pt x="6421" y="163"/>
                    </a:lnTo>
                    <a:lnTo>
                      <a:pt x="6299" y="231"/>
                    </a:lnTo>
                    <a:lnTo>
                      <a:pt x="6081" y="381"/>
                    </a:lnTo>
                    <a:lnTo>
                      <a:pt x="5850" y="544"/>
                    </a:lnTo>
                    <a:lnTo>
                      <a:pt x="5646" y="735"/>
                    </a:lnTo>
                    <a:lnTo>
                      <a:pt x="5224" y="1143"/>
                    </a:lnTo>
                    <a:lnTo>
                      <a:pt x="5020" y="1347"/>
                    </a:lnTo>
                    <a:lnTo>
                      <a:pt x="4802" y="1551"/>
                    </a:lnTo>
                    <a:lnTo>
                      <a:pt x="4585" y="1728"/>
                    </a:lnTo>
                    <a:lnTo>
                      <a:pt x="4353" y="1891"/>
                    </a:lnTo>
                    <a:lnTo>
                      <a:pt x="4231" y="1973"/>
                    </a:lnTo>
                    <a:lnTo>
                      <a:pt x="4109" y="2041"/>
                    </a:lnTo>
                    <a:lnTo>
                      <a:pt x="3973" y="2095"/>
                    </a:lnTo>
                    <a:lnTo>
                      <a:pt x="3837" y="2136"/>
                    </a:lnTo>
                    <a:lnTo>
                      <a:pt x="3578" y="2217"/>
                    </a:lnTo>
                    <a:lnTo>
                      <a:pt x="3333" y="2258"/>
                    </a:lnTo>
                    <a:lnTo>
                      <a:pt x="3102" y="2285"/>
                    </a:lnTo>
                    <a:lnTo>
                      <a:pt x="2884" y="2285"/>
                    </a:lnTo>
                    <a:lnTo>
                      <a:pt x="2694" y="2272"/>
                    </a:lnTo>
                    <a:lnTo>
                      <a:pt x="2503" y="2258"/>
                    </a:lnTo>
                    <a:lnTo>
                      <a:pt x="2163" y="2217"/>
                    </a:lnTo>
                    <a:lnTo>
                      <a:pt x="2000" y="2204"/>
                    </a:lnTo>
                    <a:lnTo>
                      <a:pt x="1851" y="2204"/>
                    </a:lnTo>
                    <a:lnTo>
                      <a:pt x="1715" y="2231"/>
                    </a:lnTo>
                    <a:lnTo>
                      <a:pt x="1578" y="2272"/>
                    </a:lnTo>
                    <a:lnTo>
                      <a:pt x="1442" y="2340"/>
                    </a:lnTo>
                    <a:lnTo>
                      <a:pt x="1320" y="2435"/>
                    </a:lnTo>
                    <a:lnTo>
                      <a:pt x="1198" y="2571"/>
                    </a:lnTo>
                    <a:lnTo>
                      <a:pt x="1062" y="2761"/>
                    </a:lnTo>
                    <a:lnTo>
                      <a:pt x="858" y="3129"/>
                    </a:lnTo>
                    <a:lnTo>
                      <a:pt x="708" y="3428"/>
                    </a:lnTo>
                    <a:lnTo>
                      <a:pt x="613" y="3700"/>
                    </a:lnTo>
                    <a:lnTo>
                      <a:pt x="531" y="3931"/>
                    </a:lnTo>
                    <a:lnTo>
                      <a:pt x="463" y="4149"/>
                    </a:lnTo>
                    <a:lnTo>
                      <a:pt x="381" y="4394"/>
                    </a:lnTo>
                    <a:lnTo>
                      <a:pt x="286" y="4652"/>
                    </a:lnTo>
                    <a:lnTo>
                      <a:pt x="123" y="4965"/>
                    </a:lnTo>
                    <a:lnTo>
                      <a:pt x="82" y="5060"/>
                    </a:lnTo>
                    <a:lnTo>
                      <a:pt x="55" y="5156"/>
                    </a:lnTo>
                    <a:lnTo>
                      <a:pt x="28" y="5251"/>
                    </a:lnTo>
                    <a:lnTo>
                      <a:pt x="14" y="5360"/>
                    </a:lnTo>
                    <a:lnTo>
                      <a:pt x="1" y="5577"/>
                    </a:lnTo>
                    <a:lnTo>
                      <a:pt x="14" y="5808"/>
                    </a:lnTo>
                    <a:lnTo>
                      <a:pt x="55" y="6053"/>
                    </a:lnTo>
                    <a:lnTo>
                      <a:pt x="96" y="6298"/>
                    </a:lnTo>
                    <a:lnTo>
                      <a:pt x="164" y="6543"/>
                    </a:lnTo>
                    <a:lnTo>
                      <a:pt x="245" y="6788"/>
                    </a:lnTo>
                    <a:lnTo>
                      <a:pt x="409" y="7237"/>
                    </a:lnTo>
                    <a:lnTo>
                      <a:pt x="558" y="7590"/>
                    </a:lnTo>
                    <a:lnTo>
                      <a:pt x="722" y="7930"/>
                    </a:lnTo>
                    <a:lnTo>
                      <a:pt x="9400" y="7930"/>
                    </a:lnTo>
                    <a:lnTo>
                      <a:pt x="9536" y="7686"/>
                    </a:lnTo>
                    <a:lnTo>
                      <a:pt x="9822" y="7073"/>
                    </a:lnTo>
                    <a:lnTo>
                      <a:pt x="9971" y="6720"/>
                    </a:lnTo>
                    <a:lnTo>
                      <a:pt x="10121" y="6353"/>
                    </a:lnTo>
                    <a:lnTo>
                      <a:pt x="10230" y="5999"/>
                    </a:lnTo>
                    <a:lnTo>
                      <a:pt x="10271" y="5836"/>
                    </a:lnTo>
                    <a:lnTo>
                      <a:pt x="10298" y="5700"/>
                    </a:lnTo>
                    <a:lnTo>
                      <a:pt x="10298" y="5564"/>
                    </a:lnTo>
                    <a:lnTo>
                      <a:pt x="10298" y="5428"/>
                    </a:lnTo>
                    <a:lnTo>
                      <a:pt x="10271" y="5292"/>
                    </a:lnTo>
                    <a:lnTo>
                      <a:pt x="10243" y="5142"/>
                    </a:lnTo>
                    <a:lnTo>
                      <a:pt x="10189" y="5006"/>
                    </a:lnTo>
                    <a:lnTo>
                      <a:pt x="10148" y="4870"/>
                    </a:lnTo>
                    <a:lnTo>
                      <a:pt x="10026" y="4611"/>
                    </a:lnTo>
                    <a:lnTo>
                      <a:pt x="9917" y="4394"/>
                    </a:lnTo>
                    <a:lnTo>
                      <a:pt x="9808" y="4217"/>
                    </a:lnTo>
                    <a:lnTo>
                      <a:pt x="9699" y="4054"/>
                    </a:lnTo>
                    <a:lnTo>
                      <a:pt x="9754" y="3999"/>
                    </a:lnTo>
                    <a:lnTo>
                      <a:pt x="9876" y="3850"/>
                    </a:lnTo>
                    <a:lnTo>
                      <a:pt x="10026" y="3632"/>
                    </a:lnTo>
                    <a:lnTo>
                      <a:pt x="10107" y="3496"/>
                    </a:lnTo>
                    <a:lnTo>
                      <a:pt x="10175" y="3360"/>
                    </a:lnTo>
                    <a:lnTo>
                      <a:pt x="10230" y="3210"/>
                    </a:lnTo>
                    <a:lnTo>
                      <a:pt x="10271" y="3061"/>
                    </a:lnTo>
                    <a:lnTo>
                      <a:pt x="10284" y="2911"/>
                    </a:lnTo>
                    <a:lnTo>
                      <a:pt x="10271" y="2761"/>
                    </a:lnTo>
                    <a:lnTo>
                      <a:pt x="10257" y="2693"/>
                    </a:lnTo>
                    <a:lnTo>
                      <a:pt x="10230" y="2625"/>
                    </a:lnTo>
                    <a:lnTo>
                      <a:pt x="10189" y="2557"/>
                    </a:lnTo>
                    <a:lnTo>
                      <a:pt x="10135" y="2489"/>
                    </a:lnTo>
                    <a:lnTo>
                      <a:pt x="10080" y="2421"/>
                    </a:lnTo>
                    <a:lnTo>
                      <a:pt x="10012" y="2367"/>
                    </a:lnTo>
                    <a:lnTo>
                      <a:pt x="9931" y="2313"/>
                    </a:lnTo>
                    <a:lnTo>
                      <a:pt x="9835" y="2258"/>
                    </a:lnTo>
                    <a:lnTo>
                      <a:pt x="9645" y="2177"/>
                    </a:lnTo>
                    <a:lnTo>
                      <a:pt x="9468" y="2122"/>
                    </a:lnTo>
                    <a:lnTo>
                      <a:pt x="9305" y="2081"/>
                    </a:lnTo>
                    <a:lnTo>
                      <a:pt x="9169" y="2068"/>
                    </a:lnTo>
                    <a:lnTo>
                      <a:pt x="9033" y="2081"/>
                    </a:lnTo>
                    <a:lnTo>
                      <a:pt x="8924" y="2109"/>
                    </a:lnTo>
                    <a:lnTo>
                      <a:pt x="8815" y="2136"/>
                    </a:lnTo>
                    <a:lnTo>
                      <a:pt x="8720" y="2177"/>
                    </a:lnTo>
                    <a:lnTo>
                      <a:pt x="8652" y="2231"/>
                    </a:lnTo>
                    <a:lnTo>
                      <a:pt x="8584" y="2285"/>
                    </a:lnTo>
                    <a:lnTo>
                      <a:pt x="8489" y="2394"/>
                    </a:lnTo>
                    <a:lnTo>
                      <a:pt x="8434" y="2476"/>
                    </a:lnTo>
                    <a:lnTo>
                      <a:pt x="8407" y="2503"/>
                    </a:lnTo>
                    <a:lnTo>
                      <a:pt x="8448" y="2421"/>
                    </a:lnTo>
                    <a:lnTo>
                      <a:pt x="8543" y="2204"/>
                    </a:lnTo>
                    <a:lnTo>
                      <a:pt x="8597" y="2041"/>
                    </a:lnTo>
                    <a:lnTo>
                      <a:pt x="8652" y="1877"/>
                    </a:lnTo>
                    <a:lnTo>
                      <a:pt x="8693" y="1687"/>
                    </a:lnTo>
                    <a:lnTo>
                      <a:pt x="8720" y="1496"/>
                    </a:lnTo>
                    <a:lnTo>
                      <a:pt x="8720" y="1292"/>
                    </a:lnTo>
                    <a:lnTo>
                      <a:pt x="8706" y="1075"/>
                    </a:lnTo>
                    <a:lnTo>
                      <a:pt x="8679" y="980"/>
                    </a:lnTo>
                    <a:lnTo>
                      <a:pt x="8652" y="871"/>
                    </a:lnTo>
                    <a:lnTo>
                      <a:pt x="8611" y="776"/>
                    </a:lnTo>
                    <a:lnTo>
                      <a:pt x="8557" y="680"/>
                    </a:lnTo>
                    <a:lnTo>
                      <a:pt x="8489" y="585"/>
                    </a:lnTo>
                    <a:lnTo>
                      <a:pt x="8421" y="503"/>
                    </a:lnTo>
                    <a:lnTo>
                      <a:pt x="8325" y="422"/>
                    </a:lnTo>
                    <a:lnTo>
                      <a:pt x="8230" y="340"/>
                    </a:lnTo>
                    <a:lnTo>
                      <a:pt x="8121" y="259"/>
                    </a:lnTo>
                    <a:lnTo>
                      <a:pt x="7999" y="191"/>
                    </a:lnTo>
                    <a:lnTo>
                      <a:pt x="7849" y="136"/>
                    </a:lnTo>
                    <a:lnTo>
                      <a:pt x="7686" y="82"/>
                    </a:lnTo>
                    <a:lnTo>
                      <a:pt x="7523" y="41"/>
                    </a:lnTo>
                    <a:lnTo>
                      <a:pt x="7373" y="14"/>
                    </a:lnTo>
                    <a:lnTo>
                      <a:pt x="7224" y="0"/>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8"/>
              <p:cNvSpPr/>
              <p:nvPr/>
            </p:nvSpPr>
            <p:spPr>
              <a:xfrm>
                <a:off x="1185071" y="3003349"/>
                <a:ext cx="66528" cy="97391"/>
              </a:xfrm>
              <a:custGeom>
                <a:avLst/>
                <a:gdLst/>
                <a:ahLst/>
                <a:cxnLst/>
                <a:rect l="l" t="t" r="r" b="b"/>
                <a:pathLst>
                  <a:path w="2259" h="3307" extrusionOk="0">
                    <a:moveTo>
                      <a:pt x="953" y="1"/>
                    </a:moveTo>
                    <a:lnTo>
                      <a:pt x="844" y="15"/>
                    </a:lnTo>
                    <a:lnTo>
                      <a:pt x="722" y="42"/>
                    </a:lnTo>
                    <a:lnTo>
                      <a:pt x="599" y="83"/>
                    </a:lnTo>
                    <a:lnTo>
                      <a:pt x="477" y="164"/>
                    </a:lnTo>
                    <a:lnTo>
                      <a:pt x="368" y="246"/>
                    </a:lnTo>
                    <a:lnTo>
                      <a:pt x="259" y="368"/>
                    </a:lnTo>
                    <a:lnTo>
                      <a:pt x="178" y="531"/>
                    </a:lnTo>
                    <a:lnTo>
                      <a:pt x="96" y="722"/>
                    </a:lnTo>
                    <a:lnTo>
                      <a:pt x="28" y="940"/>
                    </a:lnTo>
                    <a:lnTo>
                      <a:pt x="15" y="1076"/>
                    </a:lnTo>
                    <a:lnTo>
                      <a:pt x="1" y="1198"/>
                    </a:lnTo>
                    <a:lnTo>
                      <a:pt x="1" y="1320"/>
                    </a:lnTo>
                    <a:lnTo>
                      <a:pt x="1" y="1443"/>
                    </a:lnTo>
                    <a:lnTo>
                      <a:pt x="15" y="1565"/>
                    </a:lnTo>
                    <a:lnTo>
                      <a:pt x="42" y="1688"/>
                    </a:lnTo>
                    <a:lnTo>
                      <a:pt x="110" y="1919"/>
                    </a:lnTo>
                    <a:lnTo>
                      <a:pt x="205" y="2150"/>
                    </a:lnTo>
                    <a:lnTo>
                      <a:pt x="327" y="2368"/>
                    </a:lnTo>
                    <a:lnTo>
                      <a:pt x="463" y="2558"/>
                    </a:lnTo>
                    <a:lnTo>
                      <a:pt x="627" y="2749"/>
                    </a:lnTo>
                    <a:lnTo>
                      <a:pt x="803" y="2912"/>
                    </a:lnTo>
                    <a:lnTo>
                      <a:pt x="994" y="3048"/>
                    </a:lnTo>
                    <a:lnTo>
                      <a:pt x="1198" y="3157"/>
                    </a:lnTo>
                    <a:lnTo>
                      <a:pt x="1402" y="3238"/>
                    </a:lnTo>
                    <a:lnTo>
                      <a:pt x="1511" y="3266"/>
                    </a:lnTo>
                    <a:lnTo>
                      <a:pt x="1620" y="3279"/>
                    </a:lnTo>
                    <a:lnTo>
                      <a:pt x="1728" y="3293"/>
                    </a:lnTo>
                    <a:lnTo>
                      <a:pt x="1837" y="3306"/>
                    </a:lnTo>
                    <a:lnTo>
                      <a:pt x="1946" y="3293"/>
                    </a:lnTo>
                    <a:lnTo>
                      <a:pt x="2055" y="3279"/>
                    </a:lnTo>
                    <a:lnTo>
                      <a:pt x="2164" y="3252"/>
                    </a:lnTo>
                    <a:lnTo>
                      <a:pt x="2259" y="3211"/>
                    </a:lnTo>
                    <a:lnTo>
                      <a:pt x="2218" y="2803"/>
                    </a:lnTo>
                    <a:lnTo>
                      <a:pt x="2150" y="2368"/>
                    </a:lnTo>
                    <a:lnTo>
                      <a:pt x="2069" y="1851"/>
                    </a:lnTo>
                    <a:lnTo>
                      <a:pt x="1946" y="1320"/>
                    </a:lnTo>
                    <a:lnTo>
                      <a:pt x="1878" y="1048"/>
                    </a:lnTo>
                    <a:lnTo>
                      <a:pt x="1810" y="804"/>
                    </a:lnTo>
                    <a:lnTo>
                      <a:pt x="1728" y="572"/>
                    </a:lnTo>
                    <a:lnTo>
                      <a:pt x="1633" y="368"/>
                    </a:lnTo>
                    <a:lnTo>
                      <a:pt x="1538" y="205"/>
                    </a:lnTo>
                    <a:lnTo>
                      <a:pt x="1484" y="137"/>
                    </a:lnTo>
                    <a:lnTo>
                      <a:pt x="1429" y="83"/>
                    </a:lnTo>
                    <a:lnTo>
                      <a:pt x="1388" y="55"/>
                    </a:lnTo>
                    <a:lnTo>
                      <a:pt x="1252" y="28"/>
                    </a:lnTo>
                    <a:lnTo>
                      <a:pt x="1062"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8"/>
              <p:cNvSpPr/>
              <p:nvPr/>
            </p:nvSpPr>
            <p:spPr>
              <a:xfrm>
                <a:off x="1209927" y="3027793"/>
                <a:ext cx="37667" cy="55719"/>
              </a:xfrm>
              <a:custGeom>
                <a:avLst/>
                <a:gdLst/>
                <a:ahLst/>
                <a:cxnLst/>
                <a:rect l="l" t="t" r="r" b="b"/>
                <a:pathLst>
                  <a:path w="1279" h="1892" extrusionOk="0">
                    <a:moveTo>
                      <a:pt x="109" y="1"/>
                    </a:moveTo>
                    <a:lnTo>
                      <a:pt x="55" y="14"/>
                    </a:lnTo>
                    <a:lnTo>
                      <a:pt x="14" y="55"/>
                    </a:lnTo>
                    <a:lnTo>
                      <a:pt x="0" y="110"/>
                    </a:lnTo>
                    <a:lnTo>
                      <a:pt x="0" y="164"/>
                    </a:lnTo>
                    <a:lnTo>
                      <a:pt x="14" y="218"/>
                    </a:lnTo>
                    <a:lnTo>
                      <a:pt x="55" y="259"/>
                    </a:lnTo>
                    <a:lnTo>
                      <a:pt x="177" y="368"/>
                    </a:lnTo>
                    <a:lnTo>
                      <a:pt x="313" y="477"/>
                    </a:lnTo>
                    <a:lnTo>
                      <a:pt x="463" y="654"/>
                    </a:lnTo>
                    <a:lnTo>
                      <a:pt x="612" y="858"/>
                    </a:lnTo>
                    <a:lnTo>
                      <a:pt x="694" y="980"/>
                    </a:lnTo>
                    <a:lnTo>
                      <a:pt x="776" y="1116"/>
                    </a:lnTo>
                    <a:lnTo>
                      <a:pt x="844" y="1266"/>
                    </a:lnTo>
                    <a:lnTo>
                      <a:pt x="898" y="1415"/>
                    </a:lnTo>
                    <a:lnTo>
                      <a:pt x="952" y="1579"/>
                    </a:lnTo>
                    <a:lnTo>
                      <a:pt x="993" y="1769"/>
                    </a:lnTo>
                    <a:lnTo>
                      <a:pt x="1007" y="1810"/>
                    </a:lnTo>
                    <a:lnTo>
                      <a:pt x="1034" y="1851"/>
                    </a:lnTo>
                    <a:lnTo>
                      <a:pt x="1075" y="1878"/>
                    </a:lnTo>
                    <a:lnTo>
                      <a:pt x="1129" y="1891"/>
                    </a:lnTo>
                    <a:lnTo>
                      <a:pt x="1157" y="1878"/>
                    </a:lnTo>
                    <a:lnTo>
                      <a:pt x="1211" y="1864"/>
                    </a:lnTo>
                    <a:lnTo>
                      <a:pt x="1252" y="1823"/>
                    </a:lnTo>
                    <a:lnTo>
                      <a:pt x="1279" y="1769"/>
                    </a:lnTo>
                    <a:lnTo>
                      <a:pt x="1279" y="1715"/>
                    </a:lnTo>
                    <a:lnTo>
                      <a:pt x="1238" y="1511"/>
                    </a:lnTo>
                    <a:lnTo>
                      <a:pt x="1184" y="1320"/>
                    </a:lnTo>
                    <a:lnTo>
                      <a:pt x="1116" y="1143"/>
                    </a:lnTo>
                    <a:lnTo>
                      <a:pt x="1034" y="980"/>
                    </a:lnTo>
                    <a:lnTo>
                      <a:pt x="952" y="830"/>
                    </a:lnTo>
                    <a:lnTo>
                      <a:pt x="871" y="694"/>
                    </a:lnTo>
                    <a:lnTo>
                      <a:pt x="776" y="572"/>
                    </a:lnTo>
                    <a:lnTo>
                      <a:pt x="694" y="463"/>
                    </a:lnTo>
                    <a:lnTo>
                      <a:pt x="517" y="273"/>
                    </a:lnTo>
                    <a:lnTo>
                      <a:pt x="381" y="137"/>
                    </a:lnTo>
                    <a:lnTo>
                      <a:pt x="218" y="14"/>
                    </a:lnTo>
                    <a:lnTo>
                      <a:pt x="164"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8"/>
              <p:cNvSpPr/>
              <p:nvPr/>
            </p:nvSpPr>
            <p:spPr>
              <a:xfrm>
                <a:off x="1205509" y="3048232"/>
                <a:ext cx="32071" cy="14048"/>
              </a:xfrm>
              <a:custGeom>
                <a:avLst/>
                <a:gdLst/>
                <a:ahLst/>
                <a:cxnLst/>
                <a:rect l="l" t="t" r="r" b="b"/>
                <a:pathLst>
                  <a:path w="1089" h="477" extrusionOk="0">
                    <a:moveTo>
                      <a:pt x="817" y="0"/>
                    </a:moveTo>
                    <a:lnTo>
                      <a:pt x="667" y="14"/>
                    </a:lnTo>
                    <a:lnTo>
                      <a:pt x="518" y="41"/>
                    </a:lnTo>
                    <a:lnTo>
                      <a:pt x="382" y="68"/>
                    </a:lnTo>
                    <a:lnTo>
                      <a:pt x="178" y="150"/>
                    </a:lnTo>
                    <a:lnTo>
                      <a:pt x="82" y="191"/>
                    </a:lnTo>
                    <a:lnTo>
                      <a:pt x="41" y="232"/>
                    </a:lnTo>
                    <a:lnTo>
                      <a:pt x="14" y="286"/>
                    </a:lnTo>
                    <a:lnTo>
                      <a:pt x="1" y="341"/>
                    </a:lnTo>
                    <a:lnTo>
                      <a:pt x="14" y="395"/>
                    </a:lnTo>
                    <a:lnTo>
                      <a:pt x="41" y="422"/>
                    </a:lnTo>
                    <a:lnTo>
                      <a:pt x="69" y="449"/>
                    </a:lnTo>
                    <a:lnTo>
                      <a:pt x="109" y="463"/>
                    </a:lnTo>
                    <a:lnTo>
                      <a:pt x="150" y="477"/>
                    </a:lnTo>
                    <a:lnTo>
                      <a:pt x="178" y="477"/>
                    </a:lnTo>
                    <a:lnTo>
                      <a:pt x="218" y="463"/>
                    </a:lnTo>
                    <a:lnTo>
                      <a:pt x="341" y="409"/>
                    </a:lnTo>
                    <a:lnTo>
                      <a:pt x="518" y="341"/>
                    </a:lnTo>
                    <a:lnTo>
                      <a:pt x="613" y="313"/>
                    </a:lnTo>
                    <a:lnTo>
                      <a:pt x="722" y="300"/>
                    </a:lnTo>
                    <a:lnTo>
                      <a:pt x="817" y="286"/>
                    </a:lnTo>
                    <a:lnTo>
                      <a:pt x="912" y="300"/>
                    </a:lnTo>
                    <a:lnTo>
                      <a:pt x="966" y="300"/>
                    </a:lnTo>
                    <a:lnTo>
                      <a:pt x="1021" y="272"/>
                    </a:lnTo>
                    <a:lnTo>
                      <a:pt x="1062" y="232"/>
                    </a:lnTo>
                    <a:lnTo>
                      <a:pt x="1089" y="177"/>
                    </a:lnTo>
                    <a:lnTo>
                      <a:pt x="1089" y="123"/>
                    </a:lnTo>
                    <a:lnTo>
                      <a:pt x="1062" y="68"/>
                    </a:lnTo>
                    <a:lnTo>
                      <a:pt x="1021" y="28"/>
                    </a:lnTo>
                    <a:lnTo>
                      <a:pt x="966" y="14"/>
                    </a:lnTo>
                    <a:lnTo>
                      <a:pt x="817"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8"/>
              <p:cNvSpPr/>
              <p:nvPr/>
            </p:nvSpPr>
            <p:spPr>
              <a:xfrm>
                <a:off x="1437050" y="3003349"/>
                <a:ext cx="66940" cy="97391"/>
              </a:xfrm>
              <a:custGeom>
                <a:avLst/>
                <a:gdLst/>
                <a:ahLst/>
                <a:cxnLst/>
                <a:rect l="l" t="t" r="r" b="b"/>
                <a:pathLst>
                  <a:path w="2273" h="3307" extrusionOk="0">
                    <a:moveTo>
                      <a:pt x="1198" y="1"/>
                    </a:moveTo>
                    <a:lnTo>
                      <a:pt x="1008" y="28"/>
                    </a:lnTo>
                    <a:lnTo>
                      <a:pt x="885" y="55"/>
                    </a:lnTo>
                    <a:lnTo>
                      <a:pt x="831" y="83"/>
                    </a:lnTo>
                    <a:lnTo>
                      <a:pt x="776" y="137"/>
                    </a:lnTo>
                    <a:lnTo>
                      <a:pt x="722" y="205"/>
                    </a:lnTo>
                    <a:lnTo>
                      <a:pt x="627" y="368"/>
                    </a:lnTo>
                    <a:lnTo>
                      <a:pt x="545" y="572"/>
                    </a:lnTo>
                    <a:lnTo>
                      <a:pt x="463" y="804"/>
                    </a:lnTo>
                    <a:lnTo>
                      <a:pt x="382" y="1048"/>
                    </a:lnTo>
                    <a:lnTo>
                      <a:pt x="314" y="1320"/>
                    </a:lnTo>
                    <a:lnTo>
                      <a:pt x="205" y="1851"/>
                    </a:lnTo>
                    <a:lnTo>
                      <a:pt x="110" y="2368"/>
                    </a:lnTo>
                    <a:lnTo>
                      <a:pt x="55" y="2803"/>
                    </a:lnTo>
                    <a:lnTo>
                      <a:pt x="1" y="3211"/>
                    </a:lnTo>
                    <a:lnTo>
                      <a:pt x="110" y="3252"/>
                    </a:lnTo>
                    <a:lnTo>
                      <a:pt x="219" y="3279"/>
                    </a:lnTo>
                    <a:lnTo>
                      <a:pt x="327" y="3293"/>
                    </a:lnTo>
                    <a:lnTo>
                      <a:pt x="436" y="3306"/>
                    </a:lnTo>
                    <a:lnTo>
                      <a:pt x="531" y="3293"/>
                    </a:lnTo>
                    <a:lnTo>
                      <a:pt x="640" y="3279"/>
                    </a:lnTo>
                    <a:lnTo>
                      <a:pt x="749" y="3266"/>
                    </a:lnTo>
                    <a:lnTo>
                      <a:pt x="858" y="3238"/>
                    </a:lnTo>
                    <a:lnTo>
                      <a:pt x="1076" y="3157"/>
                    </a:lnTo>
                    <a:lnTo>
                      <a:pt x="1266" y="3048"/>
                    </a:lnTo>
                    <a:lnTo>
                      <a:pt x="1456" y="2912"/>
                    </a:lnTo>
                    <a:lnTo>
                      <a:pt x="1647" y="2749"/>
                    </a:lnTo>
                    <a:lnTo>
                      <a:pt x="1797" y="2558"/>
                    </a:lnTo>
                    <a:lnTo>
                      <a:pt x="1946" y="2368"/>
                    </a:lnTo>
                    <a:lnTo>
                      <a:pt x="2069" y="2150"/>
                    </a:lnTo>
                    <a:lnTo>
                      <a:pt x="2164" y="1919"/>
                    </a:lnTo>
                    <a:lnTo>
                      <a:pt x="2232" y="1688"/>
                    </a:lnTo>
                    <a:lnTo>
                      <a:pt x="2245" y="1565"/>
                    </a:lnTo>
                    <a:lnTo>
                      <a:pt x="2259" y="1443"/>
                    </a:lnTo>
                    <a:lnTo>
                      <a:pt x="2273" y="1320"/>
                    </a:lnTo>
                    <a:lnTo>
                      <a:pt x="2273" y="1198"/>
                    </a:lnTo>
                    <a:lnTo>
                      <a:pt x="2259" y="1076"/>
                    </a:lnTo>
                    <a:lnTo>
                      <a:pt x="2232" y="940"/>
                    </a:lnTo>
                    <a:lnTo>
                      <a:pt x="2177" y="722"/>
                    </a:lnTo>
                    <a:lnTo>
                      <a:pt x="2096" y="531"/>
                    </a:lnTo>
                    <a:lnTo>
                      <a:pt x="2001" y="368"/>
                    </a:lnTo>
                    <a:lnTo>
                      <a:pt x="1892" y="246"/>
                    </a:lnTo>
                    <a:lnTo>
                      <a:pt x="1783" y="164"/>
                    </a:lnTo>
                    <a:lnTo>
                      <a:pt x="1661" y="83"/>
                    </a:lnTo>
                    <a:lnTo>
                      <a:pt x="1552" y="42"/>
                    </a:lnTo>
                    <a:lnTo>
                      <a:pt x="1429" y="15"/>
                    </a:lnTo>
                    <a:lnTo>
                      <a:pt x="1307"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8"/>
              <p:cNvSpPr/>
              <p:nvPr/>
            </p:nvSpPr>
            <p:spPr>
              <a:xfrm>
                <a:off x="1441467" y="3027793"/>
                <a:ext cx="37696" cy="55719"/>
              </a:xfrm>
              <a:custGeom>
                <a:avLst/>
                <a:gdLst/>
                <a:ahLst/>
                <a:cxnLst/>
                <a:rect l="l" t="t" r="r" b="b"/>
                <a:pathLst>
                  <a:path w="1280" h="1892" extrusionOk="0">
                    <a:moveTo>
                      <a:pt x="1102" y="1"/>
                    </a:moveTo>
                    <a:lnTo>
                      <a:pt x="1048" y="14"/>
                    </a:lnTo>
                    <a:lnTo>
                      <a:pt x="898" y="137"/>
                    </a:lnTo>
                    <a:lnTo>
                      <a:pt x="749" y="273"/>
                    </a:lnTo>
                    <a:lnTo>
                      <a:pt x="586" y="463"/>
                    </a:lnTo>
                    <a:lnTo>
                      <a:pt x="490" y="572"/>
                    </a:lnTo>
                    <a:lnTo>
                      <a:pt x="409" y="694"/>
                    </a:lnTo>
                    <a:lnTo>
                      <a:pt x="313" y="830"/>
                    </a:lnTo>
                    <a:lnTo>
                      <a:pt x="232" y="980"/>
                    </a:lnTo>
                    <a:lnTo>
                      <a:pt x="164" y="1143"/>
                    </a:lnTo>
                    <a:lnTo>
                      <a:pt x="96" y="1320"/>
                    </a:lnTo>
                    <a:lnTo>
                      <a:pt x="41" y="1511"/>
                    </a:lnTo>
                    <a:lnTo>
                      <a:pt x="1" y="1715"/>
                    </a:lnTo>
                    <a:lnTo>
                      <a:pt x="1" y="1769"/>
                    </a:lnTo>
                    <a:lnTo>
                      <a:pt x="14" y="1823"/>
                    </a:lnTo>
                    <a:lnTo>
                      <a:pt x="55" y="1864"/>
                    </a:lnTo>
                    <a:lnTo>
                      <a:pt x="109" y="1878"/>
                    </a:lnTo>
                    <a:lnTo>
                      <a:pt x="137" y="1891"/>
                    </a:lnTo>
                    <a:lnTo>
                      <a:pt x="191" y="1878"/>
                    </a:lnTo>
                    <a:lnTo>
                      <a:pt x="232" y="1851"/>
                    </a:lnTo>
                    <a:lnTo>
                      <a:pt x="273" y="1810"/>
                    </a:lnTo>
                    <a:lnTo>
                      <a:pt x="286" y="1769"/>
                    </a:lnTo>
                    <a:lnTo>
                      <a:pt x="327" y="1579"/>
                    </a:lnTo>
                    <a:lnTo>
                      <a:pt x="368" y="1415"/>
                    </a:lnTo>
                    <a:lnTo>
                      <a:pt x="436" y="1266"/>
                    </a:lnTo>
                    <a:lnTo>
                      <a:pt x="504" y="1116"/>
                    </a:lnTo>
                    <a:lnTo>
                      <a:pt x="572" y="980"/>
                    </a:lnTo>
                    <a:lnTo>
                      <a:pt x="654" y="858"/>
                    </a:lnTo>
                    <a:lnTo>
                      <a:pt x="817" y="654"/>
                    </a:lnTo>
                    <a:lnTo>
                      <a:pt x="966" y="477"/>
                    </a:lnTo>
                    <a:lnTo>
                      <a:pt x="1089" y="368"/>
                    </a:lnTo>
                    <a:lnTo>
                      <a:pt x="1211" y="259"/>
                    </a:lnTo>
                    <a:lnTo>
                      <a:pt x="1252" y="218"/>
                    </a:lnTo>
                    <a:lnTo>
                      <a:pt x="1279" y="164"/>
                    </a:lnTo>
                    <a:lnTo>
                      <a:pt x="1279" y="110"/>
                    </a:lnTo>
                    <a:lnTo>
                      <a:pt x="1252" y="55"/>
                    </a:lnTo>
                    <a:lnTo>
                      <a:pt x="1211" y="14"/>
                    </a:lnTo>
                    <a:lnTo>
                      <a:pt x="1157"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8"/>
              <p:cNvSpPr/>
              <p:nvPr/>
            </p:nvSpPr>
            <p:spPr>
              <a:xfrm>
                <a:off x="1451480" y="3048232"/>
                <a:ext cx="31688" cy="14048"/>
              </a:xfrm>
              <a:custGeom>
                <a:avLst/>
                <a:gdLst/>
                <a:ahLst/>
                <a:cxnLst/>
                <a:rect l="l" t="t" r="r" b="b"/>
                <a:pathLst>
                  <a:path w="1076" h="477" extrusionOk="0">
                    <a:moveTo>
                      <a:pt x="259" y="0"/>
                    </a:moveTo>
                    <a:lnTo>
                      <a:pt x="109" y="14"/>
                    </a:lnTo>
                    <a:lnTo>
                      <a:pt x="55" y="28"/>
                    </a:lnTo>
                    <a:lnTo>
                      <a:pt x="28" y="68"/>
                    </a:lnTo>
                    <a:lnTo>
                      <a:pt x="1" y="123"/>
                    </a:lnTo>
                    <a:lnTo>
                      <a:pt x="1" y="177"/>
                    </a:lnTo>
                    <a:lnTo>
                      <a:pt x="14" y="232"/>
                    </a:lnTo>
                    <a:lnTo>
                      <a:pt x="55" y="272"/>
                    </a:lnTo>
                    <a:lnTo>
                      <a:pt x="109" y="300"/>
                    </a:lnTo>
                    <a:lnTo>
                      <a:pt x="164" y="300"/>
                    </a:lnTo>
                    <a:lnTo>
                      <a:pt x="259" y="286"/>
                    </a:lnTo>
                    <a:lnTo>
                      <a:pt x="368" y="300"/>
                    </a:lnTo>
                    <a:lnTo>
                      <a:pt x="463" y="313"/>
                    </a:lnTo>
                    <a:lnTo>
                      <a:pt x="558" y="341"/>
                    </a:lnTo>
                    <a:lnTo>
                      <a:pt x="735" y="409"/>
                    </a:lnTo>
                    <a:lnTo>
                      <a:pt x="858" y="463"/>
                    </a:lnTo>
                    <a:lnTo>
                      <a:pt x="898" y="477"/>
                    </a:lnTo>
                    <a:lnTo>
                      <a:pt x="939" y="477"/>
                    </a:lnTo>
                    <a:lnTo>
                      <a:pt x="980" y="463"/>
                    </a:lnTo>
                    <a:lnTo>
                      <a:pt x="1007" y="449"/>
                    </a:lnTo>
                    <a:lnTo>
                      <a:pt x="1034" y="422"/>
                    </a:lnTo>
                    <a:lnTo>
                      <a:pt x="1062" y="395"/>
                    </a:lnTo>
                    <a:lnTo>
                      <a:pt x="1075" y="341"/>
                    </a:lnTo>
                    <a:lnTo>
                      <a:pt x="1075" y="286"/>
                    </a:lnTo>
                    <a:lnTo>
                      <a:pt x="1048" y="232"/>
                    </a:lnTo>
                    <a:lnTo>
                      <a:pt x="1007" y="191"/>
                    </a:lnTo>
                    <a:lnTo>
                      <a:pt x="912" y="150"/>
                    </a:lnTo>
                    <a:lnTo>
                      <a:pt x="694" y="68"/>
                    </a:lnTo>
                    <a:lnTo>
                      <a:pt x="558" y="41"/>
                    </a:lnTo>
                    <a:lnTo>
                      <a:pt x="409" y="14"/>
                    </a:lnTo>
                    <a:lnTo>
                      <a:pt x="259"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8"/>
              <p:cNvSpPr/>
              <p:nvPr/>
            </p:nvSpPr>
            <p:spPr>
              <a:xfrm>
                <a:off x="1265206" y="3118736"/>
                <a:ext cx="163860" cy="141831"/>
              </a:xfrm>
              <a:custGeom>
                <a:avLst/>
                <a:gdLst/>
                <a:ahLst/>
                <a:cxnLst/>
                <a:rect l="l" t="t" r="r" b="b"/>
                <a:pathLst>
                  <a:path w="5564" h="4816" extrusionOk="0">
                    <a:moveTo>
                      <a:pt x="395" y="0"/>
                    </a:moveTo>
                    <a:lnTo>
                      <a:pt x="68" y="3279"/>
                    </a:lnTo>
                    <a:lnTo>
                      <a:pt x="0" y="3932"/>
                    </a:lnTo>
                    <a:lnTo>
                      <a:pt x="55" y="3972"/>
                    </a:lnTo>
                    <a:lnTo>
                      <a:pt x="191" y="4081"/>
                    </a:lnTo>
                    <a:lnTo>
                      <a:pt x="436" y="4217"/>
                    </a:lnTo>
                    <a:lnTo>
                      <a:pt x="749" y="4381"/>
                    </a:lnTo>
                    <a:lnTo>
                      <a:pt x="939" y="4462"/>
                    </a:lnTo>
                    <a:lnTo>
                      <a:pt x="1143" y="4544"/>
                    </a:lnTo>
                    <a:lnTo>
                      <a:pt x="1374" y="4612"/>
                    </a:lnTo>
                    <a:lnTo>
                      <a:pt x="1619" y="4680"/>
                    </a:lnTo>
                    <a:lnTo>
                      <a:pt x="1891" y="4734"/>
                    </a:lnTo>
                    <a:lnTo>
                      <a:pt x="2163" y="4775"/>
                    </a:lnTo>
                    <a:lnTo>
                      <a:pt x="2463" y="4802"/>
                    </a:lnTo>
                    <a:lnTo>
                      <a:pt x="2789" y="4816"/>
                    </a:lnTo>
                    <a:lnTo>
                      <a:pt x="3102" y="4802"/>
                    </a:lnTo>
                    <a:lnTo>
                      <a:pt x="3401" y="4775"/>
                    </a:lnTo>
                    <a:lnTo>
                      <a:pt x="3673" y="4734"/>
                    </a:lnTo>
                    <a:lnTo>
                      <a:pt x="3945" y="4680"/>
                    </a:lnTo>
                    <a:lnTo>
                      <a:pt x="4190" y="4612"/>
                    </a:lnTo>
                    <a:lnTo>
                      <a:pt x="4421" y="4544"/>
                    </a:lnTo>
                    <a:lnTo>
                      <a:pt x="4625" y="4462"/>
                    </a:lnTo>
                    <a:lnTo>
                      <a:pt x="4816" y="4381"/>
                    </a:lnTo>
                    <a:lnTo>
                      <a:pt x="5142" y="4217"/>
                    </a:lnTo>
                    <a:lnTo>
                      <a:pt x="5373" y="4081"/>
                    </a:lnTo>
                    <a:lnTo>
                      <a:pt x="5510" y="3972"/>
                    </a:lnTo>
                    <a:lnTo>
                      <a:pt x="5564" y="3932"/>
                    </a:lnTo>
                    <a:lnTo>
                      <a:pt x="5319" y="1905"/>
                    </a:lnTo>
                    <a:lnTo>
                      <a:pt x="5101" y="0"/>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8"/>
              <p:cNvSpPr/>
              <p:nvPr/>
            </p:nvSpPr>
            <p:spPr>
              <a:xfrm>
                <a:off x="1267208" y="3118736"/>
                <a:ext cx="154671" cy="98981"/>
              </a:xfrm>
              <a:custGeom>
                <a:avLst/>
                <a:gdLst/>
                <a:ahLst/>
                <a:cxnLst/>
                <a:rect l="l" t="t" r="r" b="b"/>
                <a:pathLst>
                  <a:path w="5252" h="3361" extrusionOk="0">
                    <a:moveTo>
                      <a:pt x="327" y="0"/>
                    </a:moveTo>
                    <a:lnTo>
                      <a:pt x="0" y="3279"/>
                    </a:lnTo>
                    <a:lnTo>
                      <a:pt x="585" y="3333"/>
                    </a:lnTo>
                    <a:lnTo>
                      <a:pt x="1129" y="3360"/>
                    </a:lnTo>
                    <a:lnTo>
                      <a:pt x="1633" y="3347"/>
                    </a:lnTo>
                    <a:lnTo>
                      <a:pt x="2095" y="3306"/>
                    </a:lnTo>
                    <a:lnTo>
                      <a:pt x="2531" y="3251"/>
                    </a:lnTo>
                    <a:lnTo>
                      <a:pt x="2925" y="3170"/>
                    </a:lnTo>
                    <a:lnTo>
                      <a:pt x="3292" y="3061"/>
                    </a:lnTo>
                    <a:lnTo>
                      <a:pt x="3632" y="2952"/>
                    </a:lnTo>
                    <a:lnTo>
                      <a:pt x="3932" y="2830"/>
                    </a:lnTo>
                    <a:lnTo>
                      <a:pt x="4204" y="2694"/>
                    </a:lnTo>
                    <a:lnTo>
                      <a:pt x="4449" y="2558"/>
                    </a:lnTo>
                    <a:lnTo>
                      <a:pt x="4653" y="2422"/>
                    </a:lnTo>
                    <a:lnTo>
                      <a:pt x="4843" y="2272"/>
                    </a:lnTo>
                    <a:lnTo>
                      <a:pt x="5006" y="2136"/>
                    </a:lnTo>
                    <a:lnTo>
                      <a:pt x="5142" y="2014"/>
                    </a:lnTo>
                    <a:lnTo>
                      <a:pt x="5251" y="1905"/>
                    </a:lnTo>
                    <a:lnTo>
                      <a:pt x="5033"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8"/>
              <p:cNvSpPr/>
              <p:nvPr/>
            </p:nvSpPr>
            <p:spPr>
              <a:xfrm>
                <a:off x="1215140" y="2894795"/>
                <a:ext cx="255184" cy="304896"/>
              </a:xfrm>
              <a:custGeom>
                <a:avLst/>
                <a:gdLst/>
                <a:ahLst/>
                <a:cxnLst/>
                <a:rect l="l" t="t" r="r" b="b"/>
                <a:pathLst>
                  <a:path w="8665" h="10353" extrusionOk="0">
                    <a:moveTo>
                      <a:pt x="4503" y="1"/>
                    </a:moveTo>
                    <a:lnTo>
                      <a:pt x="4190" y="14"/>
                    </a:lnTo>
                    <a:lnTo>
                      <a:pt x="3863" y="28"/>
                    </a:lnTo>
                    <a:lnTo>
                      <a:pt x="3537" y="69"/>
                    </a:lnTo>
                    <a:lnTo>
                      <a:pt x="3197" y="123"/>
                    </a:lnTo>
                    <a:lnTo>
                      <a:pt x="2870" y="191"/>
                    </a:lnTo>
                    <a:lnTo>
                      <a:pt x="2544" y="273"/>
                    </a:lnTo>
                    <a:lnTo>
                      <a:pt x="2204" y="382"/>
                    </a:lnTo>
                    <a:lnTo>
                      <a:pt x="1877" y="504"/>
                    </a:lnTo>
                    <a:lnTo>
                      <a:pt x="1551" y="654"/>
                    </a:lnTo>
                    <a:lnTo>
                      <a:pt x="1224" y="817"/>
                    </a:lnTo>
                    <a:lnTo>
                      <a:pt x="912" y="1007"/>
                    </a:lnTo>
                    <a:lnTo>
                      <a:pt x="599" y="1211"/>
                    </a:lnTo>
                    <a:lnTo>
                      <a:pt x="449" y="1334"/>
                    </a:lnTo>
                    <a:lnTo>
                      <a:pt x="313" y="1470"/>
                    </a:lnTo>
                    <a:lnTo>
                      <a:pt x="204" y="1619"/>
                    </a:lnTo>
                    <a:lnTo>
                      <a:pt x="123" y="1796"/>
                    </a:lnTo>
                    <a:lnTo>
                      <a:pt x="55" y="1959"/>
                    </a:lnTo>
                    <a:lnTo>
                      <a:pt x="14" y="2150"/>
                    </a:lnTo>
                    <a:lnTo>
                      <a:pt x="0" y="2340"/>
                    </a:lnTo>
                    <a:lnTo>
                      <a:pt x="14" y="2531"/>
                    </a:lnTo>
                    <a:lnTo>
                      <a:pt x="68" y="3048"/>
                    </a:lnTo>
                    <a:lnTo>
                      <a:pt x="163" y="3660"/>
                    </a:lnTo>
                    <a:lnTo>
                      <a:pt x="286" y="4353"/>
                    </a:lnTo>
                    <a:lnTo>
                      <a:pt x="435" y="5088"/>
                    </a:lnTo>
                    <a:lnTo>
                      <a:pt x="612" y="5768"/>
                    </a:lnTo>
                    <a:lnTo>
                      <a:pt x="721" y="6122"/>
                    </a:lnTo>
                    <a:lnTo>
                      <a:pt x="830" y="6475"/>
                    </a:lnTo>
                    <a:lnTo>
                      <a:pt x="939" y="6802"/>
                    </a:lnTo>
                    <a:lnTo>
                      <a:pt x="1075" y="7142"/>
                    </a:lnTo>
                    <a:lnTo>
                      <a:pt x="1211" y="7468"/>
                    </a:lnTo>
                    <a:lnTo>
                      <a:pt x="1347" y="7781"/>
                    </a:lnTo>
                    <a:lnTo>
                      <a:pt x="1510" y="8094"/>
                    </a:lnTo>
                    <a:lnTo>
                      <a:pt x="1687" y="8393"/>
                    </a:lnTo>
                    <a:lnTo>
                      <a:pt x="1864" y="8665"/>
                    </a:lnTo>
                    <a:lnTo>
                      <a:pt x="2054" y="8938"/>
                    </a:lnTo>
                    <a:lnTo>
                      <a:pt x="2258" y="9182"/>
                    </a:lnTo>
                    <a:lnTo>
                      <a:pt x="2476" y="9414"/>
                    </a:lnTo>
                    <a:lnTo>
                      <a:pt x="2707" y="9631"/>
                    </a:lnTo>
                    <a:lnTo>
                      <a:pt x="2952" y="9822"/>
                    </a:lnTo>
                    <a:lnTo>
                      <a:pt x="3210" y="9985"/>
                    </a:lnTo>
                    <a:lnTo>
                      <a:pt x="3482" y="10121"/>
                    </a:lnTo>
                    <a:lnTo>
                      <a:pt x="3618" y="10175"/>
                    </a:lnTo>
                    <a:lnTo>
                      <a:pt x="3768" y="10230"/>
                    </a:lnTo>
                    <a:lnTo>
                      <a:pt x="3918" y="10271"/>
                    </a:lnTo>
                    <a:lnTo>
                      <a:pt x="4067" y="10298"/>
                    </a:lnTo>
                    <a:lnTo>
                      <a:pt x="4244" y="10339"/>
                    </a:lnTo>
                    <a:lnTo>
                      <a:pt x="4421" y="10352"/>
                    </a:lnTo>
                    <a:lnTo>
                      <a:pt x="4598" y="10352"/>
                    </a:lnTo>
                    <a:lnTo>
                      <a:pt x="4775" y="10339"/>
                    </a:lnTo>
                    <a:lnTo>
                      <a:pt x="4938" y="10325"/>
                    </a:lnTo>
                    <a:lnTo>
                      <a:pt x="5101" y="10284"/>
                    </a:lnTo>
                    <a:lnTo>
                      <a:pt x="5251" y="10243"/>
                    </a:lnTo>
                    <a:lnTo>
                      <a:pt x="5414" y="10189"/>
                    </a:lnTo>
                    <a:lnTo>
                      <a:pt x="5564" y="10121"/>
                    </a:lnTo>
                    <a:lnTo>
                      <a:pt x="5700" y="10039"/>
                    </a:lnTo>
                    <a:lnTo>
                      <a:pt x="5849" y="9944"/>
                    </a:lnTo>
                    <a:lnTo>
                      <a:pt x="5985" y="9849"/>
                    </a:lnTo>
                    <a:lnTo>
                      <a:pt x="6121" y="9740"/>
                    </a:lnTo>
                    <a:lnTo>
                      <a:pt x="6257" y="9631"/>
                    </a:lnTo>
                    <a:lnTo>
                      <a:pt x="6380" y="9495"/>
                    </a:lnTo>
                    <a:lnTo>
                      <a:pt x="6502" y="9373"/>
                    </a:lnTo>
                    <a:lnTo>
                      <a:pt x="6733" y="9074"/>
                    </a:lnTo>
                    <a:lnTo>
                      <a:pt x="6951" y="8761"/>
                    </a:lnTo>
                    <a:lnTo>
                      <a:pt x="7155" y="8421"/>
                    </a:lnTo>
                    <a:lnTo>
                      <a:pt x="7346" y="8067"/>
                    </a:lnTo>
                    <a:lnTo>
                      <a:pt x="7522" y="7686"/>
                    </a:lnTo>
                    <a:lnTo>
                      <a:pt x="7686" y="7292"/>
                    </a:lnTo>
                    <a:lnTo>
                      <a:pt x="7835" y="6897"/>
                    </a:lnTo>
                    <a:lnTo>
                      <a:pt x="7985" y="6489"/>
                    </a:lnTo>
                    <a:lnTo>
                      <a:pt x="8080" y="6135"/>
                    </a:lnTo>
                    <a:lnTo>
                      <a:pt x="8175" y="5782"/>
                    </a:lnTo>
                    <a:lnTo>
                      <a:pt x="8271" y="5428"/>
                    </a:lnTo>
                    <a:lnTo>
                      <a:pt x="8339" y="5088"/>
                    </a:lnTo>
                    <a:lnTo>
                      <a:pt x="8447" y="4530"/>
                    </a:lnTo>
                    <a:lnTo>
                      <a:pt x="8543" y="4013"/>
                    </a:lnTo>
                    <a:lnTo>
                      <a:pt x="8597" y="3510"/>
                    </a:lnTo>
                    <a:lnTo>
                      <a:pt x="8638" y="3048"/>
                    </a:lnTo>
                    <a:lnTo>
                      <a:pt x="8665" y="2640"/>
                    </a:lnTo>
                    <a:lnTo>
                      <a:pt x="8665" y="2272"/>
                    </a:lnTo>
                    <a:lnTo>
                      <a:pt x="8651" y="1973"/>
                    </a:lnTo>
                    <a:lnTo>
                      <a:pt x="8624" y="1742"/>
                    </a:lnTo>
                    <a:lnTo>
                      <a:pt x="8583" y="1619"/>
                    </a:lnTo>
                    <a:lnTo>
                      <a:pt x="8515" y="1497"/>
                    </a:lnTo>
                    <a:lnTo>
                      <a:pt x="8434" y="1361"/>
                    </a:lnTo>
                    <a:lnTo>
                      <a:pt x="8325" y="1239"/>
                    </a:lnTo>
                    <a:lnTo>
                      <a:pt x="8203" y="1116"/>
                    </a:lnTo>
                    <a:lnTo>
                      <a:pt x="8053" y="994"/>
                    </a:lnTo>
                    <a:lnTo>
                      <a:pt x="7890" y="885"/>
                    </a:lnTo>
                    <a:lnTo>
                      <a:pt x="7699" y="776"/>
                    </a:lnTo>
                    <a:lnTo>
                      <a:pt x="7509" y="667"/>
                    </a:lnTo>
                    <a:lnTo>
                      <a:pt x="7291" y="558"/>
                    </a:lnTo>
                    <a:lnTo>
                      <a:pt x="7060" y="463"/>
                    </a:lnTo>
                    <a:lnTo>
                      <a:pt x="6815" y="368"/>
                    </a:lnTo>
                    <a:lnTo>
                      <a:pt x="6570" y="286"/>
                    </a:lnTo>
                    <a:lnTo>
                      <a:pt x="6298" y="218"/>
                    </a:lnTo>
                    <a:lnTo>
                      <a:pt x="6026" y="150"/>
                    </a:lnTo>
                    <a:lnTo>
                      <a:pt x="5740" y="96"/>
                    </a:lnTo>
                    <a:lnTo>
                      <a:pt x="5441" y="55"/>
                    </a:lnTo>
                    <a:lnTo>
                      <a:pt x="5128" y="28"/>
                    </a:lnTo>
                    <a:lnTo>
                      <a:pt x="4829" y="14"/>
                    </a:lnTo>
                    <a:lnTo>
                      <a:pt x="4503"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8"/>
              <p:cNvSpPr/>
              <p:nvPr/>
            </p:nvSpPr>
            <p:spPr>
              <a:xfrm>
                <a:off x="1245974" y="3062250"/>
                <a:ext cx="48504" cy="24856"/>
              </a:xfrm>
              <a:custGeom>
                <a:avLst/>
                <a:gdLst/>
                <a:ahLst/>
                <a:cxnLst/>
                <a:rect l="l" t="t" r="r" b="b"/>
                <a:pathLst>
                  <a:path w="1647" h="844" extrusionOk="0">
                    <a:moveTo>
                      <a:pt x="817" y="1"/>
                    </a:moveTo>
                    <a:lnTo>
                      <a:pt x="653" y="14"/>
                    </a:lnTo>
                    <a:lnTo>
                      <a:pt x="504" y="41"/>
                    </a:lnTo>
                    <a:lnTo>
                      <a:pt x="368" y="82"/>
                    </a:lnTo>
                    <a:lnTo>
                      <a:pt x="245" y="123"/>
                    </a:lnTo>
                    <a:lnTo>
                      <a:pt x="137" y="191"/>
                    </a:lnTo>
                    <a:lnTo>
                      <a:pt x="69" y="259"/>
                    </a:lnTo>
                    <a:lnTo>
                      <a:pt x="14" y="341"/>
                    </a:lnTo>
                    <a:lnTo>
                      <a:pt x="14" y="381"/>
                    </a:lnTo>
                    <a:lnTo>
                      <a:pt x="1" y="436"/>
                    </a:lnTo>
                    <a:lnTo>
                      <a:pt x="14" y="477"/>
                    </a:lnTo>
                    <a:lnTo>
                      <a:pt x="28" y="517"/>
                    </a:lnTo>
                    <a:lnTo>
                      <a:pt x="69" y="599"/>
                    </a:lnTo>
                    <a:lnTo>
                      <a:pt x="150" y="667"/>
                    </a:lnTo>
                    <a:lnTo>
                      <a:pt x="245" y="721"/>
                    </a:lnTo>
                    <a:lnTo>
                      <a:pt x="368" y="776"/>
                    </a:lnTo>
                    <a:lnTo>
                      <a:pt x="517" y="817"/>
                    </a:lnTo>
                    <a:lnTo>
                      <a:pt x="667" y="830"/>
                    </a:lnTo>
                    <a:lnTo>
                      <a:pt x="830" y="844"/>
                    </a:lnTo>
                    <a:lnTo>
                      <a:pt x="1007" y="830"/>
                    </a:lnTo>
                    <a:lnTo>
                      <a:pt x="1157" y="803"/>
                    </a:lnTo>
                    <a:lnTo>
                      <a:pt x="1293" y="762"/>
                    </a:lnTo>
                    <a:lnTo>
                      <a:pt x="1415" y="708"/>
                    </a:lnTo>
                    <a:lnTo>
                      <a:pt x="1510" y="640"/>
                    </a:lnTo>
                    <a:lnTo>
                      <a:pt x="1592" y="572"/>
                    </a:lnTo>
                    <a:lnTo>
                      <a:pt x="1633" y="490"/>
                    </a:lnTo>
                    <a:lnTo>
                      <a:pt x="1646" y="449"/>
                    </a:lnTo>
                    <a:lnTo>
                      <a:pt x="1646" y="409"/>
                    </a:lnTo>
                    <a:lnTo>
                      <a:pt x="1646" y="368"/>
                    </a:lnTo>
                    <a:lnTo>
                      <a:pt x="1633" y="327"/>
                    </a:lnTo>
                    <a:lnTo>
                      <a:pt x="1592" y="245"/>
                    </a:lnTo>
                    <a:lnTo>
                      <a:pt x="1510" y="177"/>
                    </a:lnTo>
                    <a:lnTo>
                      <a:pt x="1402" y="109"/>
                    </a:lnTo>
                    <a:lnTo>
                      <a:pt x="1279" y="69"/>
                    </a:lnTo>
                    <a:lnTo>
                      <a:pt x="1143" y="28"/>
                    </a:lnTo>
                    <a:lnTo>
                      <a:pt x="994"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8"/>
              <p:cNvSpPr/>
              <p:nvPr/>
            </p:nvSpPr>
            <p:spPr>
              <a:xfrm>
                <a:off x="1397792" y="3062250"/>
                <a:ext cx="48504" cy="24856"/>
              </a:xfrm>
              <a:custGeom>
                <a:avLst/>
                <a:gdLst/>
                <a:ahLst/>
                <a:cxnLst/>
                <a:rect l="l" t="t" r="r" b="b"/>
                <a:pathLst>
                  <a:path w="1647" h="844" extrusionOk="0">
                    <a:moveTo>
                      <a:pt x="817" y="1"/>
                    </a:moveTo>
                    <a:lnTo>
                      <a:pt x="654" y="14"/>
                    </a:lnTo>
                    <a:lnTo>
                      <a:pt x="491" y="41"/>
                    </a:lnTo>
                    <a:lnTo>
                      <a:pt x="355" y="82"/>
                    </a:lnTo>
                    <a:lnTo>
                      <a:pt x="232" y="123"/>
                    </a:lnTo>
                    <a:lnTo>
                      <a:pt x="137" y="191"/>
                    </a:lnTo>
                    <a:lnTo>
                      <a:pt x="55" y="259"/>
                    </a:lnTo>
                    <a:lnTo>
                      <a:pt x="15" y="341"/>
                    </a:lnTo>
                    <a:lnTo>
                      <a:pt x="1" y="381"/>
                    </a:lnTo>
                    <a:lnTo>
                      <a:pt x="1" y="436"/>
                    </a:lnTo>
                    <a:lnTo>
                      <a:pt x="1" y="477"/>
                    </a:lnTo>
                    <a:lnTo>
                      <a:pt x="15" y="517"/>
                    </a:lnTo>
                    <a:lnTo>
                      <a:pt x="55" y="599"/>
                    </a:lnTo>
                    <a:lnTo>
                      <a:pt x="137" y="667"/>
                    </a:lnTo>
                    <a:lnTo>
                      <a:pt x="246" y="721"/>
                    </a:lnTo>
                    <a:lnTo>
                      <a:pt x="368" y="776"/>
                    </a:lnTo>
                    <a:lnTo>
                      <a:pt x="504" y="817"/>
                    </a:lnTo>
                    <a:lnTo>
                      <a:pt x="654" y="830"/>
                    </a:lnTo>
                    <a:lnTo>
                      <a:pt x="831" y="844"/>
                    </a:lnTo>
                    <a:lnTo>
                      <a:pt x="994" y="830"/>
                    </a:lnTo>
                    <a:lnTo>
                      <a:pt x="1144" y="803"/>
                    </a:lnTo>
                    <a:lnTo>
                      <a:pt x="1280" y="762"/>
                    </a:lnTo>
                    <a:lnTo>
                      <a:pt x="1402" y="708"/>
                    </a:lnTo>
                    <a:lnTo>
                      <a:pt x="1511" y="640"/>
                    </a:lnTo>
                    <a:lnTo>
                      <a:pt x="1579" y="572"/>
                    </a:lnTo>
                    <a:lnTo>
                      <a:pt x="1633" y="490"/>
                    </a:lnTo>
                    <a:lnTo>
                      <a:pt x="1633" y="449"/>
                    </a:lnTo>
                    <a:lnTo>
                      <a:pt x="1647" y="409"/>
                    </a:lnTo>
                    <a:lnTo>
                      <a:pt x="1633" y="368"/>
                    </a:lnTo>
                    <a:lnTo>
                      <a:pt x="1620" y="327"/>
                    </a:lnTo>
                    <a:lnTo>
                      <a:pt x="1579" y="245"/>
                    </a:lnTo>
                    <a:lnTo>
                      <a:pt x="1497" y="177"/>
                    </a:lnTo>
                    <a:lnTo>
                      <a:pt x="1402" y="109"/>
                    </a:lnTo>
                    <a:lnTo>
                      <a:pt x="1280" y="69"/>
                    </a:lnTo>
                    <a:lnTo>
                      <a:pt x="1130" y="28"/>
                    </a:lnTo>
                    <a:lnTo>
                      <a:pt x="980"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8"/>
              <p:cNvSpPr/>
              <p:nvPr/>
            </p:nvSpPr>
            <p:spPr>
              <a:xfrm>
                <a:off x="1295657" y="3024995"/>
                <a:ext cx="13635" cy="24473"/>
              </a:xfrm>
              <a:custGeom>
                <a:avLst/>
                <a:gdLst/>
                <a:ahLst/>
                <a:cxnLst/>
                <a:rect l="l" t="t" r="r" b="b"/>
                <a:pathLst>
                  <a:path w="463" h="831" extrusionOk="0">
                    <a:moveTo>
                      <a:pt x="177" y="1"/>
                    </a:moveTo>
                    <a:lnTo>
                      <a:pt x="136" y="28"/>
                    </a:lnTo>
                    <a:lnTo>
                      <a:pt x="95" y="69"/>
                    </a:lnTo>
                    <a:lnTo>
                      <a:pt x="55" y="123"/>
                    </a:lnTo>
                    <a:lnTo>
                      <a:pt x="41" y="177"/>
                    </a:lnTo>
                    <a:lnTo>
                      <a:pt x="14" y="259"/>
                    </a:lnTo>
                    <a:lnTo>
                      <a:pt x="0" y="327"/>
                    </a:lnTo>
                    <a:lnTo>
                      <a:pt x="0" y="422"/>
                    </a:lnTo>
                    <a:lnTo>
                      <a:pt x="0" y="504"/>
                    </a:lnTo>
                    <a:lnTo>
                      <a:pt x="14" y="585"/>
                    </a:lnTo>
                    <a:lnTo>
                      <a:pt x="41" y="653"/>
                    </a:lnTo>
                    <a:lnTo>
                      <a:pt x="68" y="708"/>
                    </a:lnTo>
                    <a:lnTo>
                      <a:pt x="109" y="762"/>
                    </a:lnTo>
                    <a:lnTo>
                      <a:pt x="150" y="803"/>
                    </a:lnTo>
                    <a:lnTo>
                      <a:pt x="191" y="817"/>
                    </a:lnTo>
                    <a:lnTo>
                      <a:pt x="232" y="830"/>
                    </a:lnTo>
                    <a:lnTo>
                      <a:pt x="286" y="817"/>
                    </a:lnTo>
                    <a:lnTo>
                      <a:pt x="327" y="789"/>
                    </a:lnTo>
                    <a:lnTo>
                      <a:pt x="368" y="762"/>
                    </a:lnTo>
                    <a:lnTo>
                      <a:pt x="395" y="708"/>
                    </a:lnTo>
                    <a:lnTo>
                      <a:pt x="422" y="640"/>
                    </a:lnTo>
                    <a:lnTo>
                      <a:pt x="449" y="572"/>
                    </a:lnTo>
                    <a:lnTo>
                      <a:pt x="449" y="490"/>
                    </a:lnTo>
                    <a:lnTo>
                      <a:pt x="463" y="409"/>
                    </a:lnTo>
                    <a:lnTo>
                      <a:pt x="449" y="327"/>
                    </a:lnTo>
                    <a:lnTo>
                      <a:pt x="436" y="245"/>
                    </a:lnTo>
                    <a:lnTo>
                      <a:pt x="422" y="177"/>
                    </a:lnTo>
                    <a:lnTo>
                      <a:pt x="381" y="109"/>
                    </a:lnTo>
                    <a:lnTo>
                      <a:pt x="354" y="69"/>
                    </a:lnTo>
                    <a:lnTo>
                      <a:pt x="313" y="28"/>
                    </a:lnTo>
                    <a:lnTo>
                      <a:pt x="272"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8"/>
              <p:cNvSpPr/>
              <p:nvPr/>
            </p:nvSpPr>
            <p:spPr>
              <a:xfrm>
                <a:off x="1269623" y="2994161"/>
                <a:ext cx="53687" cy="25651"/>
              </a:xfrm>
              <a:custGeom>
                <a:avLst/>
                <a:gdLst/>
                <a:ahLst/>
                <a:cxnLst/>
                <a:rect l="l" t="t" r="r" b="b"/>
                <a:pathLst>
                  <a:path w="1823" h="871" extrusionOk="0">
                    <a:moveTo>
                      <a:pt x="1156" y="0"/>
                    </a:moveTo>
                    <a:lnTo>
                      <a:pt x="1034" y="14"/>
                    </a:lnTo>
                    <a:lnTo>
                      <a:pt x="911" y="27"/>
                    </a:lnTo>
                    <a:lnTo>
                      <a:pt x="789" y="55"/>
                    </a:lnTo>
                    <a:lnTo>
                      <a:pt x="680" y="95"/>
                    </a:lnTo>
                    <a:lnTo>
                      <a:pt x="571" y="136"/>
                    </a:lnTo>
                    <a:lnTo>
                      <a:pt x="476" y="191"/>
                    </a:lnTo>
                    <a:lnTo>
                      <a:pt x="299" y="299"/>
                    </a:lnTo>
                    <a:lnTo>
                      <a:pt x="150" y="422"/>
                    </a:lnTo>
                    <a:lnTo>
                      <a:pt x="41" y="544"/>
                    </a:lnTo>
                    <a:lnTo>
                      <a:pt x="27" y="585"/>
                    </a:lnTo>
                    <a:lnTo>
                      <a:pt x="14" y="612"/>
                    </a:lnTo>
                    <a:lnTo>
                      <a:pt x="0" y="694"/>
                    </a:lnTo>
                    <a:lnTo>
                      <a:pt x="27" y="762"/>
                    </a:lnTo>
                    <a:lnTo>
                      <a:pt x="55" y="803"/>
                    </a:lnTo>
                    <a:lnTo>
                      <a:pt x="82" y="830"/>
                    </a:lnTo>
                    <a:lnTo>
                      <a:pt x="123" y="857"/>
                    </a:lnTo>
                    <a:lnTo>
                      <a:pt x="163" y="871"/>
                    </a:lnTo>
                    <a:lnTo>
                      <a:pt x="218" y="871"/>
                    </a:lnTo>
                    <a:lnTo>
                      <a:pt x="272" y="857"/>
                    </a:lnTo>
                    <a:lnTo>
                      <a:pt x="313" y="830"/>
                    </a:lnTo>
                    <a:lnTo>
                      <a:pt x="354" y="789"/>
                    </a:lnTo>
                    <a:lnTo>
                      <a:pt x="449" y="694"/>
                    </a:lnTo>
                    <a:lnTo>
                      <a:pt x="558" y="599"/>
                    </a:lnTo>
                    <a:lnTo>
                      <a:pt x="707" y="517"/>
                    </a:lnTo>
                    <a:lnTo>
                      <a:pt x="789" y="476"/>
                    </a:lnTo>
                    <a:lnTo>
                      <a:pt x="871" y="449"/>
                    </a:lnTo>
                    <a:lnTo>
                      <a:pt x="966" y="422"/>
                    </a:lnTo>
                    <a:lnTo>
                      <a:pt x="1075" y="408"/>
                    </a:lnTo>
                    <a:lnTo>
                      <a:pt x="1184" y="408"/>
                    </a:lnTo>
                    <a:lnTo>
                      <a:pt x="1292" y="422"/>
                    </a:lnTo>
                    <a:lnTo>
                      <a:pt x="1415" y="449"/>
                    </a:lnTo>
                    <a:lnTo>
                      <a:pt x="1537" y="490"/>
                    </a:lnTo>
                    <a:lnTo>
                      <a:pt x="1605" y="517"/>
                    </a:lnTo>
                    <a:lnTo>
                      <a:pt x="1687" y="503"/>
                    </a:lnTo>
                    <a:lnTo>
                      <a:pt x="1755" y="463"/>
                    </a:lnTo>
                    <a:lnTo>
                      <a:pt x="1782" y="435"/>
                    </a:lnTo>
                    <a:lnTo>
                      <a:pt x="1796" y="408"/>
                    </a:lnTo>
                    <a:lnTo>
                      <a:pt x="1809" y="367"/>
                    </a:lnTo>
                    <a:lnTo>
                      <a:pt x="1823" y="327"/>
                    </a:lnTo>
                    <a:lnTo>
                      <a:pt x="1809" y="245"/>
                    </a:lnTo>
                    <a:lnTo>
                      <a:pt x="1768" y="177"/>
                    </a:lnTo>
                    <a:lnTo>
                      <a:pt x="1741" y="163"/>
                    </a:lnTo>
                    <a:lnTo>
                      <a:pt x="1700" y="136"/>
                    </a:lnTo>
                    <a:lnTo>
                      <a:pt x="1564" y="82"/>
                    </a:lnTo>
                    <a:lnTo>
                      <a:pt x="1428" y="41"/>
                    </a:lnTo>
                    <a:lnTo>
                      <a:pt x="1292" y="14"/>
                    </a:lnTo>
                    <a:lnTo>
                      <a:pt x="1156" y="0"/>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8"/>
              <p:cNvSpPr/>
              <p:nvPr/>
            </p:nvSpPr>
            <p:spPr>
              <a:xfrm>
                <a:off x="1389399" y="3024995"/>
                <a:ext cx="13635" cy="24473"/>
              </a:xfrm>
              <a:custGeom>
                <a:avLst/>
                <a:gdLst/>
                <a:ahLst/>
                <a:cxnLst/>
                <a:rect l="l" t="t" r="r" b="b"/>
                <a:pathLst>
                  <a:path w="463" h="831" extrusionOk="0">
                    <a:moveTo>
                      <a:pt x="191" y="1"/>
                    </a:moveTo>
                    <a:lnTo>
                      <a:pt x="150" y="28"/>
                    </a:lnTo>
                    <a:lnTo>
                      <a:pt x="109" y="69"/>
                    </a:lnTo>
                    <a:lnTo>
                      <a:pt x="82" y="109"/>
                    </a:lnTo>
                    <a:lnTo>
                      <a:pt x="41" y="177"/>
                    </a:lnTo>
                    <a:lnTo>
                      <a:pt x="27" y="245"/>
                    </a:lnTo>
                    <a:lnTo>
                      <a:pt x="14" y="327"/>
                    </a:lnTo>
                    <a:lnTo>
                      <a:pt x="0" y="409"/>
                    </a:lnTo>
                    <a:lnTo>
                      <a:pt x="0" y="490"/>
                    </a:lnTo>
                    <a:lnTo>
                      <a:pt x="14" y="572"/>
                    </a:lnTo>
                    <a:lnTo>
                      <a:pt x="41" y="640"/>
                    </a:lnTo>
                    <a:lnTo>
                      <a:pt x="68" y="708"/>
                    </a:lnTo>
                    <a:lnTo>
                      <a:pt x="95" y="762"/>
                    </a:lnTo>
                    <a:lnTo>
                      <a:pt x="136" y="789"/>
                    </a:lnTo>
                    <a:lnTo>
                      <a:pt x="177" y="817"/>
                    </a:lnTo>
                    <a:lnTo>
                      <a:pt x="232" y="830"/>
                    </a:lnTo>
                    <a:lnTo>
                      <a:pt x="272" y="817"/>
                    </a:lnTo>
                    <a:lnTo>
                      <a:pt x="313" y="803"/>
                    </a:lnTo>
                    <a:lnTo>
                      <a:pt x="354" y="762"/>
                    </a:lnTo>
                    <a:lnTo>
                      <a:pt x="395" y="708"/>
                    </a:lnTo>
                    <a:lnTo>
                      <a:pt x="422" y="653"/>
                    </a:lnTo>
                    <a:lnTo>
                      <a:pt x="436" y="585"/>
                    </a:lnTo>
                    <a:lnTo>
                      <a:pt x="463" y="504"/>
                    </a:lnTo>
                    <a:lnTo>
                      <a:pt x="463" y="422"/>
                    </a:lnTo>
                    <a:lnTo>
                      <a:pt x="463" y="327"/>
                    </a:lnTo>
                    <a:lnTo>
                      <a:pt x="449" y="259"/>
                    </a:lnTo>
                    <a:lnTo>
                      <a:pt x="422" y="177"/>
                    </a:lnTo>
                    <a:lnTo>
                      <a:pt x="395" y="123"/>
                    </a:lnTo>
                    <a:lnTo>
                      <a:pt x="368" y="69"/>
                    </a:lnTo>
                    <a:lnTo>
                      <a:pt x="327" y="28"/>
                    </a:lnTo>
                    <a:lnTo>
                      <a:pt x="286"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8"/>
              <p:cNvSpPr/>
              <p:nvPr/>
            </p:nvSpPr>
            <p:spPr>
              <a:xfrm>
                <a:off x="1375380" y="2994161"/>
                <a:ext cx="53687" cy="25651"/>
              </a:xfrm>
              <a:custGeom>
                <a:avLst/>
                <a:gdLst/>
                <a:ahLst/>
                <a:cxnLst/>
                <a:rect l="l" t="t" r="r" b="b"/>
                <a:pathLst>
                  <a:path w="1823" h="871" extrusionOk="0">
                    <a:moveTo>
                      <a:pt x="667" y="0"/>
                    </a:moveTo>
                    <a:lnTo>
                      <a:pt x="531" y="14"/>
                    </a:lnTo>
                    <a:lnTo>
                      <a:pt x="395" y="41"/>
                    </a:lnTo>
                    <a:lnTo>
                      <a:pt x="259" y="82"/>
                    </a:lnTo>
                    <a:lnTo>
                      <a:pt x="123" y="136"/>
                    </a:lnTo>
                    <a:lnTo>
                      <a:pt x="82" y="163"/>
                    </a:lnTo>
                    <a:lnTo>
                      <a:pt x="55" y="177"/>
                    </a:lnTo>
                    <a:lnTo>
                      <a:pt x="14" y="245"/>
                    </a:lnTo>
                    <a:lnTo>
                      <a:pt x="0" y="327"/>
                    </a:lnTo>
                    <a:lnTo>
                      <a:pt x="14" y="367"/>
                    </a:lnTo>
                    <a:lnTo>
                      <a:pt x="27" y="408"/>
                    </a:lnTo>
                    <a:lnTo>
                      <a:pt x="41" y="435"/>
                    </a:lnTo>
                    <a:lnTo>
                      <a:pt x="68" y="463"/>
                    </a:lnTo>
                    <a:lnTo>
                      <a:pt x="136" y="503"/>
                    </a:lnTo>
                    <a:lnTo>
                      <a:pt x="204" y="517"/>
                    </a:lnTo>
                    <a:lnTo>
                      <a:pt x="286" y="490"/>
                    </a:lnTo>
                    <a:lnTo>
                      <a:pt x="408" y="449"/>
                    </a:lnTo>
                    <a:lnTo>
                      <a:pt x="531" y="422"/>
                    </a:lnTo>
                    <a:lnTo>
                      <a:pt x="640" y="408"/>
                    </a:lnTo>
                    <a:lnTo>
                      <a:pt x="748" y="408"/>
                    </a:lnTo>
                    <a:lnTo>
                      <a:pt x="857" y="422"/>
                    </a:lnTo>
                    <a:lnTo>
                      <a:pt x="952" y="449"/>
                    </a:lnTo>
                    <a:lnTo>
                      <a:pt x="1034" y="476"/>
                    </a:lnTo>
                    <a:lnTo>
                      <a:pt x="1116" y="517"/>
                    </a:lnTo>
                    <a:lnTo>
                      <a:pt x="1265" y="599"/>
                    </a:lnTo>
                    <a:lnTo>
                      <a:pt x="1360" y="694"/>
                    </a:lnTo>
                    <a:lnTo>
                      <a:pt x="1469" y="789"/>
                    </a:lnTo>
                    <a:lnTo>
                      <a:pt x="1510" y="830"/>
                    </a:lnTo>
                    <a:lnTo>
                      <a:pt x="1551" y="857"/>
                    </a:lnTo>
                    <a:lnTo>
                      <a:pt x="1605" y="871"/>
                    </a:lnTo>
                    <a:lnTo>
                      <a:pt x="1660" y="871"/>
                    </a:lnTo>
                    <a:lnTo>
                      <a:pt x="1701" y="857"/>
                    </a:lnTo>
                    <a:lnTo>
                      <a:pt x="1741" y="830"/>
                    </a:lnTo>
                    <a:lnTo>
                      <a:pt x="1796" y="762"/>
                    </a:lnTo>
                    <a:lnTo>
                      <a:pt x="1823" y="694"/>
                    </a:lnTo>
                    <a:lnTo>
                      <a:pt x="1809" y="612"/>
                    </a:lnTo>
                    <a:lnTo>
                      <a:pt x="1796" y="585"/>
                    </a:lnTo>
                    <a:lnTo>
                      <a:pt x="1782" y="544"/>
                    </a:lnTo>
                    <a:lnTo>
                      <a:pt x="1673" y="422"/>
                    </a:lnTo>
                    <a:lnTo>
                      <a:pt x="1524" y="299"/>
                    </a:lnTo>
                    <a:lnTo>
                      <a:pt x="1347" y="191"/>
                    </a:lnTo>
                    <a:lnTo>
                      <a:pt x="1252" y="136"/>
                    </a:lnTo>
                    <a:lnTo>
                      <a:pt x="1143" y="95"/>
                    </a:lnTo>
                    <a:lnTo>
                      <a:pt x="1034" y="55"/>
                    </a:lnTo>
                    <a:lnTo>
                      <a:pt x="912" y="27"/>
                    </a:lnTo>
                    <a:lnTo>
                      <a:pt x="789" y="14"/>
                    </a:lnTo>
                    <a:lnTo>
                      <a:pt x="667" y="0"/>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8"/>
              <p:cNvSpPr/>
              <p:nvPr/>
            </p:nvSpPr>
            <p:spPr>
              <a:xfrm>
                <a:off x="1301665" y="3114731"/>
                <a:ext cx="90971" cy="20851"/>
              </a:xfrm>
              <a:custGeom>
                <a:avLst/>
                <a:gdLst/>
                <a:ahLst/>
                <a:cxnLst/>
                <a:rect l="l" t="t" r="r" b="b"/>
                <a:pathLst>
                  <a:path w="3089" h="708" extrusionOk="0">
                    <a:moveTo>
                      <a:pt x="109" y="0"/>
                    </a:moveTo>
                    <a:lnTo>
                      <a:pt x="55" y="28"/>
                    </a:lnTo>
                    <a:lnTo>
                      <a:pt x="28" y="55"/>
                    </a:lnTo>
                    <a:lnTo>
                      <a:pt x="0" y="109"/>
                    </a:lnTo>
                    <a:lnTo>
                      <a:pt x="0" y="164"/>
                    </a:lnTo>
                    <a:lnTo>
                      <a:pt x="28" y="205"/>
                    </a:lnTo>
                    <a:lnTo>
                      <a:pt x="55" y="245"/>
                    </a:lnTo>
                    <a:lnTo>
                      <a:pt x="191" y="327"/>
                    </a:lnTo>
                    <a:lnTo>
                      <a:pt x="327" y="395"/>
                    </a:lnTo>
                    <a:lnTo>
                      <a:pt x="504" y="477"/>
                    </a:lnTo>
                    <a:lnTo>
                      <a:pt x="721" y="558"/>
                    </a:lnTo>
                    <a:lnTo>
                      <a:pt x="966" y="626"/>
                    </a:lnTo>
                    <a:lnTo>
                      <a:pt x="1252" y="681"/>
                    </a:lnTo>
                    <a:lnTo>
                      <a:pt x="1388" y="694"/>
                    </a:lnTo>
                    <a:lnTo>
                      <a:pt x="1537" y="708"/>
                    </a:lnTo>
                    <a:lnTo>
                      <a:pt x="1592" y="708"/>
                    </a:lnTo>
                    <a:lnTo>
                      <a:pt x="1755" y="694"/>
                    </a:lnTo>
                    <a:lnTo>
                      <a:pt x="1905" y="681"/>
                    </a:lnTo>
                    <a:lnTo>
                      <a:pt x="2054" y="667"/>
                    </a:lnTo>
                    <a:lnTo>
                      <a:pt x="2190" y="640"/>
                    </a:lnTo>
                    <a:lnTo>
                      <a:pt x="2435" y="558"/>
                    </a:lnTo>
                    <a:lnTo>
                      <a:pt x="2639" y="477"/>
                    </a:lnTo>
                    <a:lnTo>
                      <a:pt x="2802" y="395"/>
                    </a:lnTo>
                    <a:lnTo>
                      <a:pt x="2938" y="313"/>
                    </a:lnTo>
                    <a:lnTo>
                      <a:pt x="3047" y="232"/>
                    </a:lnTo>
                    <a:lnTo>
                      <a:pt x="3074" y="191"/>
                    </a:lnTo>
                    <a:lnTo>
                      <a:pt x="3088" y="150"/>
                    </a:lnTo>
                    <a:lnTo>
                      <a:pt x="3088" y="96"/>
                    </a:lnTo>
                    <a:lnTo>
                      <a:pt x="3061" y="55"/>
                    </a:lnTo>
                    <a:lnTo>
                      <a:pt x="3020" y="14"/>
                    </a:lnTo>
                    <a:lnTo>
                      <a:pt x="2966" y="0"/>
                    </a:lnTo>
                    <a:lnTo>
                      <a:pt x="2911" y="14"/>
                    </a:lnTo>
                    <a:lnTo>
                      <a:pt x="2870" y="28"/>
                    </a:lnTo>
                    <a:lnTo>
                      <a:pt x="2775" y="96"/>
                    </a:lnTo>
                    <a:lnTo>
                      <a:pt x="2680" y="164"/>
                    </a:lnTo>
                    <a:lnTo>
                      <a:pt x="2530" y="232"/>
                    </a:lnTo>
                    <a:lnTo>
                      <a:pt x="2340" y="313"/>
                    </a:lnTo>
                    <a:lnTo>
                      <a:pt x="2122" y="381"/>
                    </a:lnTo>
                    <a:lnTo>
                      <a:pt x="1877" y="422"/>
                    </a:lnTo>
                    <a:lnTo>
                      <a:pt x="1728" y="436"/>
                    </a:lnTo>
                    <a:lnTo>
                      <a:pt x="1415" y="436"/>
                    </a:lnTo>
                    <a:lnTo>
                      <a:pt x="1279" y="422"/>
                    </a:lnTo>
                    <a:lnTo>
                      <a:pt x="1034" y="368"/>
                    </a:lnTo>
                    <a:lnTo>
                      <a:pt x="803" y="300"/>
                    </a:lnTo>
                    <a:lnTo>
                      <a:pt x="599" y="232"/>
                    </a:lnTo>
                    <a:lnTo>
                      <a:pt x="436" y="150"/>
                    </a:lnTo>
                    <a:lnTo>
                      <a:pt x="313" y="96"/>
                    </a:lnTo>
                    <a:lnTo>
                      <a:pt x="204" y="28"/>
                    </a:lnTo>
                    <a:lnTo>
                      <a:pt x="164"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8"/>
              <p:cNvSpPr/>
              <p:nvPr/>
            </p:nvSpPr>
            <p:spPr>
              <a:xfrm>
                <a:off x="1338920" y="3023788"/>
                <a:ext cx="25651" cy="74155"/>
              </a:xfrm>
              <a:custGeom>
                <a:avLst/>
                <a:gdLst/>
                <a:ahLst/>
                <a:cxnLst/>
                <a:rect l="l" t="t" r="r" b="b"/>
                <a:pathLst>
                  <a:path w="871" h="2518" extrusionOk="0">
                    <a:moveTo>
                      <a:pt x="408" y="1"/>
                    </a:moveTo>
                    <a:lnTo>
                      <a:pt x="368" y="14"/>
                    </a:lnTo>
                    <a:lnTo>
                      <a:pt x="327" y="55"/>
                    </a:lnTo>
                    <a:lnTo>
                      <a:pt x="300" y="96"/>
                    </a:lnTo>
                    <a:lnTo>
                      <a:pt x="300" y="150"/>
                    </a:lnTo>
                    <a:lnTo>
                      <a:pt x="504" y="1443"/>
                    </a:lnTo>
                    <a:lnTo>
                      <a:pt x="572" y="1946"/>
                    </a:lnTo>
                    <a:lnTo>
                      <a:pt x="599" y="2245"/>
                    </a:lnTo>
                    <a:lnTo>
                      <a:pt x="422" y="2245"/>
                    </a:lnTo>
                    <a:lnTo>
                      <a:pt x="300" y="2232"/>
                    </a:lnTo>
                    <a:lnTo>
                      <a:pt x="164" y="2204"/>
                    </a:lnTo>
                    <a:lnTo>
                      <a:pt x="109" y="2204"/>
                    </a:lnTo>
                    <a:lnTo>
                      <a:pt x="68" y="2218"/>
                    </a:lnTo>
                    <a:lnTo>
                      <a:pt x="28" y="2245"/>
                    </a:lnTo>
                    <a:lnTo>
                      <a:pt x="0" y="2300"/>
                    </a:lnTo>
                    <a:lnTo>
                      <a:pt x="0" y="2354"/>
                    </a:lnTo>
                    <a:lnTo>
                      <a:pt x="14" y="2395"/>
                    </a:lnTo>
                    <a:lnTo>
                      <a:pt x="55" y="2436"/>
                    </a:lnTo>
                    <a:lnTo>
                      <a:pt x="96" y="2463"/>
                    </a:lnTo>
                    <a:lnTo>
                      <a:pt x="286" y="2490"/>
                    </a:lnTo>
                    <a:lnTo>
                      <a:pt x="395" y="2504"/>
                    </a:lnTo>
                    <a:lnTo>
                      <a:pt x="517" y="2517"/>
                    </a:lnTo>
                    <a:lnTo>
                      <a:pt x="667" y="2504"/>
                    </a:lnTo>
                    <a:lnTo>
                      <a:pt x="721" y="2490"/>
                    </a:lnTo>
                    <a:lnTo>
                      <a:pt x="776" y="2463"/>
                    </a:lnTo>
                    <a:lnTo>
                      <a:pt x="817" y="2422"/>
                    </a:lnTo>
                    <a:lnTo>
                      <a:pt x="830" y="2395"/>
                    </a:lnTo>
                    <a:lnTo>
                      <a:pt x="857" y="2354"/>
                    </a:lnTo>
                    <a:lnTo>
                      <a:pt x="871" y="2313"/>
                    </a:lnTo>
                    <a:lnTo>
                      <a:pt x="857" y="2191"/>
                    </a:lnTo>
                    <a:lnTo>
                      <a:pt x="844" y="1959"/>
                    </a:lnTo>
                    <a:lnTo>
                      <a:pt x="748" y="1320"/>
                    </a:lnTo>
                    <a:lnTo>
                      <a:pt x="558" y="110"/>
                    </a:lnTo>
                    <a:lnTo>
                      <a:pt x="544" y="55"/>
                    </a:lnTo>
                    <a:lnTo>
                      <a:pt x="517" y="28"/>
                    </a:lnTo>
                    <a:lnTo>
                      <a:pt x="463"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8"/>
              <p:cNvSpPr/>
              <p:nvPr/>
            </p:nvSpPr>
            <p:spPr>
              <a:xfrm>
                <a:off x="1207129" y="2873561"/>
                <a:ext cx="266817" cy="174697"/>
              </a:xfrm>
              <a:custGeom>
                <a:avLst/>
                <a:gdLst/>
                <a:ahLst/>
                <a:cxnLst/>
                <a:rect l="l" t="t" r="r" b="b"/>
                <a:pathLst>
                  <a:path w="9060" h="5932" extrusionOk="0">
                    <a:moveTo>
                      <a:pt x="4775" y="1"/>
                    </a:moveTo>
                    <a:lnTo>
                      <a:pt x="4489" y="14"/>
                    </a:lnTo>
                    <a:lnTo>
                      <a:pt x="4217" y="28"/>
                    </a:lnTo>
                    <a:lnTo>
                      <a:pt x="3931" y="55"/>
                    </a:lnTo>
                    <a:lnTo>
                      <a:pt x="3646" y="110"/>
                    </a:lnTo>
                    <a:lnTo>
                      <a:pt x="3346" y="164"/>
                    </a:lnTo>
                    <a:lnTo>
                      <a:pt x="3047" y="246"/>
                    </a:lnTo>
                    <a:lnTo>
                      <a:pt x="2748" y="341"/>
                    </a:lnTo>
                    <a:lnTo>
                      <a:pt x="2190" y="531"/>
                    </a:lnTo>
                    <a:lnTo>
                      <a:pt x="1700" y="735"/>
                    </a:lnTo>
                    <a:lnTo>
                      <a:pt x="1292" y="939"/>
                    </a:lnTo>
                    <a:lnTo>
                      <a:pt x="952" y="1130"/>
                    </a:lnTo>
                    <a:lnTo>
                      <a:pt x="680" y="1334"/>
                    </a:lnTo>
                    <a:lnTo>
                      <a:pt x="558" y="1429"/>
                    </a:lnTo>
                    <a:lnTo>
                      <a:pt x="449" y="1524"/>
                    </a:lnTo>
                    <a:lnTo>
                      <a:pt x="367" y="1619"/>
                    </a:lnTo>
                    <a:lnTo>
                      <a:pt x="286" y="1701"/>
                    </a:lnTo>
                    <a:lnTo>
                      <a:pt x="163" y="1891"/>
                    </a:lnTo>
                    <a:lnTo>
                      <a:pt x="68" y="2068"/>
                    </a:lnTo>
                    <a:lnTo>
                      <a:pt x="14" y="2232"/>
                    </a:lnTo>
                    <a:lnTo>
                      <a:pt x="0" y="2381"/>
                    </a:lnTo>
                    <a:lnTo>
                      <a:pt x="0" y="2531"/>
                    </a:lnTo>
                    <a:lnTo>
                      <a:pt x="14" y="2653"/>
                    </a:lnTo>
                    <a:lnTo>
                      <a:pt x="41" y="2776"/>
                    </a:lnTo>
                    <a:lnTo>
                      <a:pt x="95" y="2966"/>
                    </a:lnTo>
                    <a:lnTo>
                      <a:pt x="163" y="3211"/>
                    </a:lnTo>
                    <a:lnTo>
                      <a:pt x="245" y="3592"/>
                    </a:lnTo>
                    <a:lnTo>
                      <a:pt x="435" y="4571"/>
                    </a:lnTo>
                    <a:lnTo>
                      <a:pt x="531" y="5047"/>
                    </a:lnTo>
                    <a:lnTo>
                      <a:pt x="626" y="5469"/>
                    </a:lnTo>
                    <a:lnTo>
                      <a:pt x="680" y="5632"/>
                    </a:lnTo>
                    <a:lnTo>
                      <a:pt x="721" y="5768"/>
                    </a:lnTo>
                    <a:lnTo>
                      <a:pt x="762" y="5863"/>
                    </a:lnTo>
                    <a:lnTo>
                      <a:pt x="789" y="5891"/>
                    </a:lnTo>
                    <a:lnTo>
                      <a:pt x="816" y="5904"/>
                    </a:lnTo>
                    <a:lnTo>
                      <a:pt x="830" y="5891"/>
                    </a:lnTo>
                    <a:lnTo>
                      <a:pt x="857" y="5850"/>
                    </a:lnTo>
                    <a:lnTo>
                      <a:pt x="884" y="5714"/>
                    </a:lnTo>
                    <a:lnTo>
                      <a:pt x="925" y="5496"/>
                    </a:lnTo>
                    <a:lnTo>
                      <a:pt x="952" y="5238"/>
                    </a:lnTo>
                    <a:lnTo>
                      <a:pt x="993" y="4721"/>
                    </a:lnTo>
                    <a:lnTo>
                      <a:pt x="1034" y="4408"/>
                    </a:lnTo>
                    <a:lnTo>
                      <a:pt x="1143" y="3864"/>
                    </a:lnTo>
                    <a:lnTo>
                      <a:pt x="1197" y="3537"/>
                    </a:lnTo>
                    <a:lnTo>
                      <a:pt x="1211" y="3401"/>
                    </a:lnTo>
                    <a:lnTo>
                      <a:pt x="1197" y="3306"/>
                    </a:lnTo>
                    <a:lnTo>
                      <a:pt x="1197" y="3197"/>
                    </a:lnTo>
                    <a:lnTo>
                      <a:pt x="1184" y="3089"/>
                    </a:lnTo>
                    <a:lnTo>
                      <a:pt x="1197" y="2966"/>
                    </a:lnTo>
                    <a:lnTo>
                      <a:pt x="1211" y="2830"/>
                    </a:lnTo>
                    <a:lnTo>
                      <a:pt x="1252" y="2694"/>
                    </a:lnTo>
                    <a:lnTo>
                      <a:pt x="1320" y="2544"/>
                    </a:lnTo>
                    <a:lnTo>
                      <a:pt x="1401" y="2408"/>
                    </a:lnTo>
                    <a:lnTo>
                      <a:pt x="1510" y="2272"/>
                    </a:lnTo>
                    <a:lnTo>
                      <a:pt x="1673" y="2109"/>
                    </a:lnTo>
                    <a:lnTo>
                      <a:pt x="1768" y="2000"/>
                    </a:lnTo>
                    <a:lnTo>
                      <a:pt x="1877" y="1851"/>
                    </a:lnTo>
                    <a:lnTo>
                      <a:pt x="1932" y="1810"/>
                    </a:lnTo>
                    <a:lnTo>
                      <a:pt x="1986" y="1755"/>
                    </a:lnTo>
                    <a:lnTo>
                      <a:pt x="2217" y="1633"/>
                    </a:lnTo>
                    <a:lnTo>
                      <a:pt x="2340" y="1579"/>
                    </a:lnTo>
                    <a:lnTo>
                      <a:pt x="2489" y="1511"/>
                    </a:lnTo>
                    <a:lnTo>
                      <a:pt x="2666" y="1456"/>
                    </a:lnTo>
                    <a:lnTo>
                      <a:pt x="2857" y="1415"/>
                    </a:lnTo>
                    <a:lnTo>
                      <a:pt x="3306" y="1320"/>
                    </a:lnTo>
                    <a:lnTo>
                      <a:pt x="3782" y="1239"/>
                    </a:lnTo>
                    <a:lnTo>
                      <a:pt x="4285" y="1198"/>
                    </a:lnTo>
                    <a:lnTo>
                      <a:pt x="5033" y="1198"/>
                    </a:lnTo>
                    <a:lnTo>
                      <a:pt x="5278" y="1225"/>
                    </a:lnTo>
                    <a:lnTo>
                      <a:pt x="5496" y="1252"/>
                    </a:lnTo>
                    <a:lnTo>
                      <a:pt x="5700" y="1307"/>
                    </a:lnTo>
                    <a:lnTo>
                      <a:pt x="6978" y="1633"/>
                    </a:lnTo>
                    <a:lnTo>
                      <a:pt x="7427" y="1742"/>
                    </a:lnTo>
                    <a:lnTo>
                      <a:pt x="7808" y="1823"/>
                    </a:lnTo>
                    <a:lnTo>
                      <a:pt x="7890" y="1851"/>
                    </a:lnTo>
                    <a:lnTo>
                      <a:pt x="7971" y="1891"/>
                    </a:lnTo>
                    <a:lnTo>
                      <a:pt x="8026" y="1946"/>
                    </a:lnTo>
                    <a:lnTo>
                      <a:pt x="8080" y="2000"/>
                    </a:lnTo>
                    <a:lnTo>
                      <a:pt x="8134" y="2068"/>
                    </a:lnTo>
                    <a:lnTo>
                      <a:pt x="8162" y="2150"/>
                    </a:lnTo>
                    <a:lnTo>
                      <a:pt x="8230" y="2300"/>
                    </a:lnTo>
                    <a:lnTo>
                      <a:pt x="8257" y="2463"/>
                    </a:lnTo>
                    <a:lnTo>
                      <a:pt x="8284" y="2612"/>
                    </a:lnTo>
                    <a:lnTo>
                      <a:pt x="8311" y="2735"/>
                    </a:lnTo>
                    <a:lnTo>
                      <a:pt x="8352" y="2816"/>
                    </a:lnTo>
                    <a:lnTo>
                      <a:pt x="8366" y="2871"/>
                    </a:lnTo>
                    <a:lnTo>
                      <a:pt x="8379" y="2980"/>
                    </a:lnTo>
                    <a:lnTo>
                      <a:pt x="8393" y="3347"/>
                    </a:lnTo>
                    <a:lnTo>
                      <a:pt x="8420" y="4381"/>
                    </a:lnTo>
                    <a:lnTo>
                      <a:pt x="8434" y="4925"/>
                    </a:lnTo>
                    <a:lnTo>
                      <a:pt x="8475" y="5415"/>
                    </a:lnTo>
                    <a:lnTo>
                      <a:pt x="8488" y="5605"/>
                    </a:lnTo>
                    <a:lnTo>
                      <a:pt x="8515" y="5768"/>
                    </a:lnTo>
                    <a:lnTo>
                      <a:pt x="8556" y="5877"/>
                    </a:lnTo>
                    <a:lnTo>
                      <a:pt x="8570" y="5904"/>
                    </a:lnTo>
                    <a:lnTo>
                      <a:pt x="8597" y="5931"/>
                    </a:lnTo>
                    <a:lnTo>
                      <a:pt x="8611" y="5931"/>
                    </a:lnTo>
                    <a:lnTo>
                      <a:pt x="8638" y="5918"/>
                    </a:lnTo>
                    <a:lnTo>
                      <a:pt x="8692" y="5836"/>
                    </a:lnTo>
                    <a:lnTo>
                      <a:pt x="8733" y="5700"/>
                    </a:lnTo>
                    <a:lnTo>
                      <a:pt x="8787" y="5523"/>
                    </a:lnTo>
                    <a:lnTo>
                      <a:pt x="8842" y="5292"/>
                    </a:lnTo>
                    <a:lnTo>
                      <a:pt x="8896" y="5034"/>
                    </a:lnTo>
                    <a:lnTo>
                      <a:pt x="8978" y="4435"/>
                    </a:lnTo>
                    <a:lnTo>
                      <a:pt x="9005" y="4109"/>
                    </a:lnTo>
                    <a:lnTo>
                      <a:pt x="9032" y="3782"/>
                    </a:lnTo>
                    <a:lnTo>
                      <a:pt x="9046" y="3456"/>
                    </a:lnTo>
                    <a:lnTo>
                      <a:pt x="9059" y="3129"/>
                    </a:lnTo>
                    <a:lnTo>
                      <a:pt x="9046" y="2830"/>
                    </a:lnTo>
                    <a:lnTo>
                      <a:pt x="9032" y="2544"/>
                    </a:lnTo>
                    <a:lnTo>
                      <a:pt x="8991" y="2286"/>
                    </a:lnTo>
                    <a:lnTo>
                      <a:pt x="8937" y="2068"/>
                    </a:lnTo>
                    <a:lnTo>
                      <a:pt x="8910" y="1973"/>
                    </a:lnTo>
                    <a:lnTo>
                      <a:pt x="8855" y="1864"/>
                    </a:lnTo>
                    <a:lnTo>
                      <a:pt x="8787" y="1755"/>
                    </a:lnTo>
                    <a:lnTo>
                      <a:pt x="8719" y="1660"/>
                    </a:lnTo>
                    <a:lnTo>
                      <a:pt x="8624" y="1538"/>
                    </a:lnTo>
                    <a:lnTo>
                      <a:pt x="8529" y="1429"/>
                    </a:lnTo>
                    <a:lnTo>
                      <a:pt x="8420" y="1320"/>
                    </a:lnTo>
                    <a:lnTo>
                      <a:pt x="8298" y="1211"/>
                    </a:lnTo>
                    <a:lnTo>
                      <a:pt x="8012" y="994"/>
                    </a:lnTo>
                    <a:lnTo>
                      <a:pt x="7699" y="790"/>
                    </a:lnTo>
                    <a:lnTo>
                      <a:pt x="7522" y="681"/>
                    </a:lnTo>
                    <a:lnTo>
                      <a:pt x="7332" y="586"/>
                    </a:lnTo>
                    <a:lnTo>
                      <a:pt x="7141" y="504"/>
                    </a:lnTo>
                    <a:lnTo>
                      <a:pt x="6937" y="409"/>
                    </a:lnTo>
                    <a:lnTo>
                      <a:pt x="6733" y="341"/>
                    </a:lnTo>
                    <a:lnTo>
                      <a:pt x="6502" y="259"/>
                    </a:lnTo>
                    <a:lnTo>
                      <a:pt x="6284" y="205"/>
                    </a:lnTo>
                    <a:lnTo>
                      <a:pt x="6040" y="137"/>
                    </a:lnTo>
                    <a:lnTo>
                      <a:pt x="5808" y="96"/>
                    </a:lnTo>
                    <a:lnTo>
                      <a:pt x="5550" y="55"/>
                    </a:lnTo>
                    <a:lnTo>
                      <a:pt x="5305" y="28"/>
                    </a:lnTo>
                    <a:lnTo>
                      <a:pt x="5033" y="14"/>
                    </a:lnTo>
                    <a:lnTo>
                      <a:pt x="4775"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8"/>
              <p:cNvSpPr/>
              <p:nvPr/>
            </p:nvSpPr>
            <p:spPr>
              <a:xfrm>
                <a:off x="1257195" y="2988536"/>
                <a:ext cx="84963" cy="84963"/>
              </a:xfrm>
              <a:custGeom>
                <a:avLst/>
                <a:gdLst/>
                <a:ahLst/>
                <a:cxnLst/>
                <a:rect l="l" t="t" r="r" b="b"/>
                <a:pathLst>
                  <a:path w="2885" h="2885" extrusionOk="0">
                    <a:moveTo>
                      <a:pt x="1565" y="178"/>
                    </a:moveTo>
                    <a:lnTo>
                      <a:pt x="1701" y="205"/>
                    </a:lnTo>
                    <a:lnTo>
                      <a:pt x="1823" y="232"/>
                    </a:lnTo>
                    <a:lnTo>
                      <a:pt x="1932" y="273"/>
                    </a:lnTo>
                    <a:lnTo>
                      <a:pt x="2041" y="327"/>
                    </a:lnTo>
                    <a:lnTo>
                      <a:pt x="2150" y="395"/>
                    </a:lnTo>
                    <a:lnTo>
                      <a:pt x="2245" y="463"/>
                    </a:lnTo>
                    <a:lnTo>
                      <a:pt x="2340" y="545"/>
                    </a:lnTo>
                    <a:lnTo>
                      <a:pt x="2422" y="640"/>
                    </a:lnTo>
                    <a:lnTo>
                      <a:pt x="2490" y="735"/>
                    </a:lnTo>
                    <a:lnTo>
                      <a:pt x="2558" y="830"/>
                    </a:lnTo>
                    <a:lnTo>
                      <a:pt x="2612" y="953"/>
                    </a:lnTo>
                    <a:lnTo>
                      <a:pt x="2653" y="1062"/>
                    </a:lnTo>
                    <a:lnTo>
                      <a:pt x="2680" y="1184"/>
                    </a:lnTo>
                    <a:lnTo>
                      <a:pt x="2707" y="1307"/>
                    </a:lnTo>
                    <a:lnTo>
                      <a:pt x="2707" y="1443"/>
                    </a:lnTo>
                    <a:lnTo>
                      <a:pt x="2707" y="1565"/>
                    </a:lnTo>
                    <a:lnTo>
                      <a:pt x="2680" y="1701"/>
                    </a:lnTo>
                    <a:lnTo>
                      <a:pt x="2653" y="1823"/>
                    </a:lnTo>
                    <a:lnTo>
                      <a:pt x="2612" y="1932"/>
                    </a:lnTo>
                    <a:lnTo>
                      <a:pt x="2558" y="2041"/>
                    </a:lnTo>
                    <a:lnTo>
                      <a:pt x="2490" y="2150"/>
                    </a:lnTo>
                    <a:lnTo>
                      <a:pt x="2422" y="2245"/>
                    </a:lnTo>
                    <a:lnTo>
                      <a:pt x="2340" y="2340"/>
                    </a:lnTo>
                    <a:lnTo>
                      <a:pt x="2245" y="2422"/>
                    </a:lnTo>
                    <a:lnTo>
                      <a:pt x="2150" y="2490"/>
                    </a:lnTo>
                    <a:lnTo>
                      <a:pt x="2041" y="2558"/>
                    </a:lnTo>
                    <a:lnTo>
                      <a:pt x="1932" y="2612"/>
                    </a:lnTo>
                    <a:lnTo>
                      <a:pt x="1823" y="2653"/>
                    </a:lnTo>
                    <a:lnTo>
                      <a:pt x="1701" y="2680"/>
                    </a:lnTo>
                    <a:lnTo>
                      <a:pt x="1565" y="2708"/>
                    </a:lnTo>
                    <a:lnTo>
                      <a:pt x="1306" y="2708"/>
                    </a:lnTo>
                    <a:lnTo>
                      <a:pt x="1184" y="2680"/>
                    </a:lnTo>
                    <a:lnTo>
                      <a:pt x="1061" y="2653"/>
                    </a:lnTo>
                    <a:lnTo>
                      <a:pt x="953" y="2612"/>
                    </a:lnTo>
                    <a:lnTo>
                      <a:pt x="830" y="2558"/>
                    </a:lnTo>
                    <a:lnTo>
                      <a:pt x="735" y="2490"/>
                    </a:lnTo>
                    <a:lnTo>
                      <a:pt x="640" y="2422"/>
                    </a:lnTo>
                    <a:lnTo>
                      <a:pt x="545" y="2340"/>
                    </a:lnTo>
                    <a:lnTo>
                      <a:pt x="463" y="2245"/>
                    </a:lnTo>
                    <a:lnTo>
                      <a:pt x="395" y="2150"/>
                    </a:lnTo>
                    <a:lnTo>
                      <a:pt x="327" y="2041"/>
                    </a:lnTo>
                    <a:lnTo>
                      <a:pt x="272" y="1932"/>
                    </a:lnTo>
                    <a:lnTo>
                      <a:pt x="232" y="1823"/>
                    </a:lnTo>
                    <a:lnTo>
                      <a:pt x="191" y="1701"/>
                    </a:lnTo>
                    <a:lnTo>
                      <a:pt x="177" y="1565"/>
                    </a:lnTo>
                    <a:lnTo>
                      <a:pt x="177" y="1443"/>
                    </a:lnTo>
                    <a:lnTo>
                      <a:pt x="177" y="1307"/>
                    </a:lnTo>
                    <a:lnTo>
                      <a:pt x="191" y="1184"/>
                    </a:lnTo>
                    <a:lnTo>
                      <a:pt x="232" y="1062"/>
                    </a:lnTo>
                    <a:lnTo>
                      <a:pt x="272" y="953"/>
                    </a:lnTo>
                    <a:lnTo>
                      <a:pt x="327" y="830"/>
                    </a:lnTo>
                    <a:lnTo>
                      <a:pt x="395" y="735"/>
                    </a:lnTo>
                    <a:lnTo>
                      <a:pt x="463" y="640"/>
                    </a:lnTo>
                    <a:lnTo>
                      <a:pt x="545" y="545"/>
                    </a:lnTo>
                    <a:lnTo>
                      <a:pt x="640" y="463"/>
                    </a:lnTo>
                    <a:lnTo>
                      <a:pt x="735" y="395"/>
                    </a:lnTo>
                    <a:lnTo>
                      <a:pt x="830" y="327"/>
                    </a:lnTo>
                    <a:lnTo>
                      <a:pt x="953" y="273"/>
                    </a:lnTo>
                    <a:lnTo>
                      <a:pt x="1061" y="232"/>
                    </a:lnTo>
                    <a:lnTo>
                      <a:pt x="1184" y="205"/>
                    </a:lnTo>
                    <a:lnTo>
                      <a:pt x="1306" y="178"/>
                    </a:lnTo>
                    <a:close/>
                    <a:moveTo>
                      <a:pt x="1293" y="1"/>
                    </a:moveTo>
                    <a:lnTo>
                      <a:pt x="1143" y="28"/>
                    </a:lnTo>
                    <a:lnTo>
                      <a:pt x="1007" y="55"/>
                    </a:lnTo>
                    <a:lnTo>
                      <a:pt x="871" y="109"/>
                    </a:lnTo>
                    <a:lnTo>
                      <a:pt x="749" y="164"/>
                    </a:lnTo>
                    <a:lnTo>
                      <a:pt x="626" y="246"/>
                    </a:lnTo>
                    <a:lnTo>
                      <a:pt x="517" y="327"/>
                    </a:lnTo>
                    <a:lnTo>
                      <a:pt x="422" y="422"/>
                    </a:lnTo>
                    <a:lnTo>
                      <a:pt x="327" y="518"/>
                    </a:lnTo>
                    <a:lnTo>
                      <a:pt x="245" y="640"/>
                    </a:lnTo>
                    <a:lnTo>
                      <a:pt x="164" y="749"/>
                    </a:lnTo>
                    <a:lnTo>
                      <a:pt x="109" y="885"/>
                    </a:lnTo>
                    <a:lnTo>
                      <a:pt x="55" y="1007"/>
                    </a:lnTo>
                    <a:lnTo>
                      <a:pt x="28" y="1143"/>
                    </a:lnTo>
                    <a:lnTo>
                      <a:pt x="0" y="1293"/>
                    </a:lnTo>
                    <a:lnTo>
                      <a:pt x="0" y="1443"/>
                    </a:lnTo>
                    <a:lnTo>
                      <a:pt x="0" y="1592"/>
                    </a:lnTo>
                    <a:lnTo>
                      <a:pt x="28" y="1728"/>
                    </a:lnTo>
                    <a:lnTo>
                      <a:pt x="55" y="1864"/>
                    </a:lnTo>
                    <a:lnTo>
                      <a:pt x="109" y="2000"/>
                    </a:lnTo>
                    <a:lnTo>
                      <a:pt x="164" y="2123"/>
                    </a:lnTo>
                    <a:lnTo>
                      <a:pt x="245" y="2245"/>
                    </a:lnTo>
                    <a:lnTo>
                      <a:pt x="327" y="2354"/>
                    </a:lnTo>
                    <a:lnTo>
                      <a:pt x="422" y="2463"/>
                    </a:lnTo>
                    <a:lnTo>
                      <a:pt x="517" y="2558"/>
                    </a:lnTo>
                    <a:lnTo>
                      <a:pt x="626" y="2640"/>
                    </a:lnTo>
                    <a:lnTo>
                      <a:pt x="749" y="2708"/>
                    </a:lnTo>
                    <a:lnTo>
                      <a:pt x="871" y="2776"/>
                    </a:lnTo>
                    <a:lnTo>
                      <a:pt x="1007" y="2816"/>
                    </a:lnTo>
                    <a:lnTo>
                      <a:pt x="1143" y="2857"/>
                    </a:lnTo>
                    <a:lnTo>
                      <a:pt x="1293" y="2884"/>
                    </a:lnTo>
                    <a:lnTo>
                      <a:pt x="1592" y="2884"/>
                    </a:lnTo>
                    <a:lnTo>
                      <a:pt x="1728" y="2857"/>
                    </a:lnTo>
                    <a:lnTo>
                      <a:pt x="1864" y="2816"/>
                    </a:lnTo>
                    <a:lnTo>
                      <a:pt x="2000" y="2776"/>
                    </a:lnTo>
                    <a:lnTo>
                      <a:pt x="2122" y="2708"/>
                    </a:lnTo>
                    <a:lnTo>
                      <a:pt x="2245" y="2640"/>
                    </a:lnTo>
                    <a:lnTo>
                      <a:pt x="2354" y="2558"/>
                    </a:lnTo>
                    <a:lnTo>
                      <a:pt x="2462" y="2463"/>
                    </a:lnTo>
                    <a:lnTo>
                      <a:pt x="2558" y="2354"/>
                    </a:lnTo>
                    <a:lnTo>
                      <a:pt x="2639" y="2245"/>
                    </a:lnTo>
                    <a:lnTo>
                      <a:pt x="2707" y="2123"/>
                    </a:lnTo>
                    <a:lnTo>
                      <a:pt x="2775" y="2000"/>
                    </a:lnTo>
                    <a:lnTo>
                      <a:pt x="2816" y="1864"/>
                    </a:lnTo>
                    <a:lnTo>
                      <a:pt x="2857" y="1728"/>
                    </a:lnTo>
                    <a:lnTo>
                      <a:pt x="2871" y="1592"/>
                    </a:lnTo>
                    <a:lnTo>
                      <a:pt x="2884" y="1443"/>
                    </a:lnTo>
                    <a:lnTo>
                      <a:pt x="2871" y="1293"/>
                    </a:lnTo>
                    <a:lnTo>
                      <a:pt x="2857" y="1143"/>
                    </a:lnTo>
                    <a:lnTo>
                      <a:pt x="2816" y="1007"/>
                    </a:lnTo>
                    <a:lnTo>
                      <a:pt x="2775" y="885"/>
                    </a:lnTo>
                    <a:lnTo>
                      <a:pt x="2707" y="749"/>
                    </a:lnTo>
                    <a:lnTo>
                      <a:pt x="2639" y="640"/>
                    </a:lnTo>
                    <a:lnTo>
                      <a:pt x="2558" y="518"/>
                    </a:lnTo>
                    <a:lnTo>
                      <a:pt x="2462" y="422"/>
                    </a:lnTo>
                    <a:lnTo>
                      <a:pt x="2354" y="327"/>
                    </a:lnTo>
                    <a:lnTo>
                      <a:pt x="2245" y="246"/>
                    </a:lnTo>
                    <a:lnTo>
                      <a:pt x="2122" y="164"/>
                    </a:lnTo>
                    <a:lnTo>
                      <a:pt x="2000" y="109"/>
                    </a:lnTo>
                    <a:lnTo>
                      <a:pt x="1864" y="55"/>
                    </a:lnTo>
                    <a:lnTo>
                      <a:pt x="1728" y="28"/>
                    </a:lnTo>
                    <a:lnTo>
                      <a:pt x="15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8"/>
              <p:cNvSpPr/>
              <p:nvPr/>
            </p:nvSpPr>
            <p:spPr>
              <a:xfrm>
                <a:off x="1356944" y="2988536"/>
                <a:ext cx="84963" cy="84963"/>
              </a:xfrm>
              <a:custGeom>
                <a:avLst/>
                <a:gdLst/>
                <a:ahLst/>
                <a:cxnLst/>
                <a:rect l="l" t="t" r="r" b="b"/>
                <a:pathLst>
                  <a:path w="2885" h="2885" extrusionOk="0">
                    <a:moveTo>
                      <a:pt x="1565" y="178"/>
                    </a:moveTo>
                    <a:lnTo>
                      <a:pt x="1701" y="205"/>
                    </a:lnTo>
                    <a:lnTo>
                      <a:pt x="1823" y="232"/>
                    </a:lnTo>
                    <a:lnTo>
                      <a:pt x="1932" y="273"/>
                    </a:lnTo>
                    <a:lnTo>
                      <a:pt x="2041" y="327"/>
                    </a:lnTo>
                    <a:lnTo>
                      <a:pt x="2150" y="395"/>
                    </a:lnTo>
                    <a:lnTo>
                      <a:pt x="2245" y="463"/>
                    </a:lnTo>
                    <a:lnTo>
                      <a:pt x="2340" y="545"/>
                    </a:lnTo>
                    <a:lnTo>
                      <a:pt x="2422" y="640"/>
                    </a:lnTo>
                    <a:lnTo>
                      <a:pt x="2490" y="735"/>
                    </a:lnTo>
                    <a:lnTo>
                      <a:pt x="2558" y="830"/>
                    </a:lnTo>
                    <a:lnTo>
                      <a:pt x="2612" y="953"/>
                    </a:lnTo>
                    <a:lnTo>
                      <a:pt x="2653" y="1062"/>
                    </a:lnTo>
                    <a:lnTo>
                      <a:pt x="2680" y="1184"/>
                    </a:lnTo>
                    <a:lnTo>
                      <a:pt x="2707" y="1307"/>
                    </a:lnTo>
                    <a:lnTo>
                      <a:pt x="2707" y="1443"/>
                    </a:lnTo>
                    <a:lnTo>
                      <a:pt x="2707" y="1565"/>
                    </a:lnTo>
                    <a:lnTo>
                      <a:pt x="2680" y="1701"/>
                    </a:lnTo>
                    <a:lnTo>
                      <a:pt x="2653" y="1823"/>
                    </a:lnTo>
                    <a:lnTo>
                      <a:pt x="2612" y="1932"/>
                    </a:lnTo>
                    <a:lnTo>
                      <a:pt x="2558" y="2041"/>
                    </a:lnTo>
                    <a:lnTo>
                      <a:pt x="2490" y="2150"/>
                    </a:lnTo>
                    <a:lnTo>
                      <a:pt x="2422" y="2245"/>
                    </a:lnTo>
                    <a:lnTo>
                      <a:pt x="2340" y="2340"/>
                    </a:lnTo>
                    <a:lnTo>
                      <a:pt x="2245" y="2422"/>
                    </a:lnTo>
                    <a:lnTo>
                      <a:pt x="2150" y="2490"/>
                    </a:lnTo>
                    <a:lnTo>
                      <a:pt x="2041" y="2558"/>
                    </a:lnTo>
                    <a:lnTo>
                      <a:pt x="1932" y="2612"/>
                    </a:lnTo>
                    <a:lnTo>
                      <a:pt x="1823" y="2653"/>
                    </a:lnTo>
                    <a:lnTo>
                      <a:pt x="1701" y="2680"/>
                    </a:lnTo>
                    <a:lnTo>
                      <a:pt x="1565" y="2708"/>
                    </a:lnTo>
                    <a:lnTo>
                      <a:pt x="1306" y="2708"/>
                    </a:lnTo>
                    <a:lnTo>
                      <a:pt x="1184" y="2680"/>
                    </a:lnTo>
                    <a:lnTo>
                      <a:pt x="1061" y="2653"/>
                    </a:lnTo>
                    <a:lnTo>
                      <a:pt x="953" y="2612"/>
                    </a:lnTo>
                    <a:lnTo>
                      <a:pt x="844" y="2558"/>
                    </a:lnTo>
                    <a:lnTo>
                      <a:pt x="735" y="2490"/>
                    </a:lnTo>
                    <a:lnTo>
                      <a:pt x="640" y="2422"/>
                    </a:lnTo>
                    <a:lnTo>
                      <a:pt x="545" y="2340"/>
                    </a:lnTo>
                    <a:lnTo>
                      <a:pt x="463" y="2245"/>
                    </a:lnTo>
                    <a:lnTo>
                      <a:pt x="395" y="2150"/>
                    </a:lnTo>
                    <a:lnTo>
                      <a:pt x="327" y="2041"/>
                    </a:lnTo>
                    <a:lnTo>
                      <a:pt x="273" y="1932"/>
                    </a:lnTo>
                    <a:lnTo>
                      <a:pt x="232" y="1823"/>
                    </a:lnTo>
                    <a:lnTo>
                      <a:pt x="205" y="1701"/>
                    </a:lnTo>
                    <a:lnTo>
                      <a:pt x="177" y="1565"/>
                    </a:lnTo>
                    <a:lnTo>
                      <a:pt x="177" y="1443"/>
                    </a:lnTo>
                    <a:lnTo>
                      <a:pt x="177" y="1307"/>
                    </a:lnTo>
                    <a:lnTo>
                      <a:pt x="205" y="1184"/>
                    </a:lnTo>
                    <a:lnTo>
                      <a:pt x="232" y="1062"/>
                    </a:lnTo>
                    <a:lnTo>
                      <a:pt x="273" y="953"/>
                    </a:lnTo>
                    <a:lnTo>
                      <a:pt x="327" y="830"/>
                    </a:lnTo>
                    <a:lnTo>
                      <a:pt x="395" y="735"/>
                    </a:lnTo>
                    <a:lnTo>
                      <a:pt x="463" y="640"/>
                    </a:lnTo>
                    <a:lnTo>
                      <a:pt x="545" y="545"/>
                    </a:lnTo>
                    <a:lnTo>
                      <a:pt x="640" y="463"/>
                    </a:lnTo>
                    <a:lnTo>
                      <a:pt x="735" y="395"/>
                    </a:lnTo>
                    <a:lnTo>
                      <a:pt x="844" y="327"/>
                    </a:lnTo>
                    <a:lnTo>
                      <a:pt x="953" y="273"/>
                    </a:lnTo>
                    <a:lnTo>
                      <a:pt x="1061" y="232"/>
                    </a:lnTo>
                    <a:lnTo>
                      <a:pt x="1184" y="205"/>
                    </a:lnTo>
                    <a:lnTo>
                      <a:pt x="1306" y="178"/>
                    </a:lnTo>
                    <a:close/>
                    <a:moveTo>
                      <a:pt x="1293" y="1"/>
                    </a:moveTo>
                    <a:lnTo>
                      <a:pt x="1157" y="28"/>
                    </a:lnTo>
                    <a:lnTo>
                      <a:pt x="1007" y="55"/>
                    </a:lnTo>
                    <a:lnTo>
                      <a:pt x="885" y="109"/>
                    </a:lnTo>
                    <a:lnTo>
                      <a:pt x="749" y="164"/>
                    </a:lnTo>
                    <a:lnTo>
                      <a:pt x="640" y="246"/>
                    </a:lnTo>
                    <a:lnTo>
                      <a:pt x="517" y="327"/>
                    </a:lnTo>
                    <a:lnTo>
                      <a:pt x="422" y="422"/>
                    </a:lnTo>
                    <a:lnTo>
                      <a:pt x="327" y="518"/>
                    </a:lnTo>
                    <a:lnTo>
                      <a:pt x="245" y="640"/>
                    </a:lnTo>
                    <a:lnTo>
                      <a:pt x="177" y="749"/>
                    </a:lnTo>
                    <a:lnTo>
                      <a:pt x="109" y="885"/>
                    </a:lnTo>
                    <a:lnTo>
                      <a:pt x="55" y="1007"/>
                    </a:lnTo>
                    <a:lnTo>
                      <a:pt x="28" y="1143"/>
                    </a:lnTo>
                    <a:lnTo>
                      <a:pt x="0" y="1293"/>
                    </a:lnTo>
                    <a:lnTo>
                      <a:pt x="0" y="1443"/>
                    </a:lnTo>
                    <a:lnTo>
                      <a:pt x="0" y="1592"/>
                    </a:lnTo>
                    <a:lnTo>
                      <a:pt x="28" y="1728"/>
                    </a:lnTo>
                    <a:lnTo>
                      <a:pt x="55" y="1864"/>
                    </a:lnTo>
                    <a:lnTo>
                      <a:pt x="109" y="2000"/>
                    </a:lnTo>
                    <a:lnTo>
                      <a:pt x="177" y="2123"/>
                    </a:lnTo>
                    <a:lnTo>
                      <a:pt x="245" y="2245"/>
                    </a:lnTo>
                    <a:lnTo>
                      <a:pt x="327" y="2354"/>
                    </a:lnTo>
                    <a:lnTo>
                      <a:pt x="422" y="2463"/>
                    </a:lnTo>
                    <a:lnTo>
                      <a:pt x="517" y="2558"/>
                    </a:lnTo>
                    <a:lnTo>
                      <a:pt x="640" y="2640"/>
                    </a:lnTo>
                    <a:lnTo>
                      <a:pt x="749" y="2708"/>
                    </a:lnTo>
                    <a:lnTo>
                      <a:pt x="885" y="2776"/>
                    </a:lnTo>
                    <a:lnTo>
                      <a:pt x="1007" y="2816"/>
                    </a:lnTo>
                    <a:lnTo>
                      <a:pt x="1157" y="2857"/>
                    </a:lnTo>
                    <a:lnTo>
                      <a:pt x="1293" y="2884"/>
                    </a:lnTo>
                    <a:lnTo>
                      <a:pt x="1592" y="2884"/>
                    </a:lnTo>
                    <a:lnTo>
                      <a:pt x="1728" y="2857"/>
                    </a:lnTo>
                    <a:lnTo>
                      <a:pt x="1864" y="2816"/>
                    </a:lnTo>
                    <a:lnTo>
                      <a:pt x="2000" y="2776"/>
                    </a:lnTo>
                    <a:lnTo>
                      <a:pt x="2136" y="2708"/>
                    </a:lnTo>
                    <a:lnTo>
                      <a:pt x="2245" y="2640"/>
                    </a:lnTo>
                    <a:lnTo>
                      <a:pt x="2354" y="2558"/>
                    </a:lnTo>
                    <a:lnTo>
                      <a:pt x="2463" y="2463"/>
                    </a:lnTo>
                    <a:lnTo>
                      <a:pt x="2558" y="2354"/>
                    </a:lnTo>
                    <a:lnTo>
                      <a:pt x="2639" y="2245"/>
                    </a:lnTo>
                    <a:lnTo>
                      <a:pt x="2707" y="2123"/>
                    </a:lnTo>
                    <a:lnTo>
                      <a:pt x="2775" y="2000"/>
                    </a:lnTo>
                    <a:lnTo>
                      <a:pt x="2816" y="1864"/>
                    </a:lnTo>
                    <a:lnTo>
                      <a:pt x="2857" y="1728"/>
                    </a:lnTo>
                    <a:lnTo>
                      <a:pt x="2884" y="1592"/>
                    </a:lnTo>
                    <a:lnTo>
                      <a:pt x="2884" y="1443"/>
                    </a:lnTo>
                    <a:lnTo>
                      <a:pt x="2884" y="1293"/>
                    </a:lnTo>
                    <a:lnTo>
                      <a:pt x="2857" y="1143"/>
                    </a:lnTo>
                    <a:lnTo>
                      <a:pt x="2816" y="1007"/>
                    </a:lnTo>
                    <a:lnTo>
                      <a:pt x="2775" y="885"/>
                    </a:lnTo>
                    <a:lnTo>
                      <a:pt x="2707" y="749"/>
                    </a:lnTo>
                    <a:lnTo>
                      <a:pt x="2639" y="640"/>
                    </a:lnTo>
                    <a:lnTo>
                      <a:pt x="2558" y="518"/>
                    </a:lnTo>
                    <a:lnTo>
                      <a:pt x="2463" y="422"/>
                    </a:lnTo>
                    <a:lnTo>
                      <a:pt x="2354" y="327"/>
                    </a:lnTo>
                    <a:lnTo>
                      <a:pt x="2245" y="246"/>
                    </a:lnTo>
                    <a:lnTo>
                      <a:pt x="2136" y="164"/>
                    </a:lnTo>
                    <a:lnTo>
                      <a:pt x="2000" y="109"/>
                    </a:lnTo>
                    <a:lnTo>
                      <a:pt x="1864" y="55"/>
                    </a:lnTo>
                    <a:lnTo>
                      <a:pt x="1728" y="28"/>
                    </a:lnTo>
                    <a:lnTo>
                      <a:pt x="15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8"/>
              <p:cNvSpPr/>
              <p:nvPr/>
            </p:nvSpPr>
            <p:spPr>
              <a:xfrm>
                <a:off x="1336918" y="3024995"/>
                <a:ext cx="25268" cy="8452"/>
              </a:xfrm>
              <a:custGeom>
                <a:avLst/>
                <a:gdLst/>
                <a:ahLst/>
                <a:cxnLst/>
                <a:rect l="l" t="t" r="r" b="b"/>
                <a:pathLst>
                  <a:path w="858" h="287" extrusionOk="0">
                    <a:moveTo>
                      <a:pt x="381" y="1"/>
                    </a:moveTo>
                    <a:lnTo>
                      <a:pt x="286" y="14"/>
                    </a:lnTo>
                    <a:lnTo>
                      <a:pt x="191" y="55"/>
                    </a:lnTo>
                    <a:lnTo>
                      <a:pt x="109" y="96"/>
                    </a:lnTo>
                    <a:lnTo>
                      <a:pt x="41" y="137"/>
                    </a:lnTo>
                    <a:lnTo>
                      <a:pt x="14" y="150"/>
                    </a:lnTo>
                    <a:lnTo>
                      <a:pt x="0" y="191"/>
                    </a:lnTo>
                    <a:lnTo>
                      <a:pt x="0" y="218"/>
                    </a:lnTo>
                    <a:lnTo>
                      <a:pt x="14" y="259"/>
                    </a:lnTo>
                    <a:lnTo>
                      <a:pt x="55" y="286"/>
                    </a:lnTo>
                    <a:lnTo>
                      <a:pt x="109" y="286"/>
                    </a:lnTo>
                    <a:lnTo>
                      <a:pt x="136" y="273"/>
                    </a:lnTo>
                    <a:lnTo>
                      <a:pt x="191" y="245"/>
                    </a:lnTo>
                    <a:lnTo>
                      <a:pt x="259" y="218"/>
                    </a:lnTo>
                    <a:lnTo>
                      <a:pt x="340" y="191"/>
                    </a:lnTo>
                    <a:lnTo>
                      <a:pt x="422" y="177"/>
                    </a:lnTo>
                    <a:lnTo>
                      <a:pt x="517" y="177"/>
                    </a:lnTo>
                    <a:lnTo>
                      <a:pt x="612" y="205"/>
                    </a:lnTo>
                    <a:lnTo>
                      <a:pt x="653" y="232"/>
                    </a:lnTo>
                    <a:lnTo>
                      <a:pt x="708" y="273"/>
                    </a:lnTo>
                    <a:lnTo>
                      <a:pt x="735" y="286"/>
                    </a:lnTo>
                    <a:lnTo>
                      <a:pt x="803" y="286"/>
                    </a:lnTo>
                    <a:lnTo>
                      <a:pt x="830" y="259"/>
                    </a:lnTo>
                    <a:lnTo>
                      <a:pt x="844" y="232"/>
                    </a:lnTo>
                    <a:lnTo>
                      <a:pt x="857" y="205"/>
                    </a:lnTo>
                    <a:lnTo>
                      <a:pt x="844" y="164"/>
                    </a:lnTo>
                    <a:lnTo>
                      <a:pt x="830" y="137"/>
                    </a:lnTo>
                    <a:lnTo>
                      <a:pt x="721" y="55"/>
                    </a:lnTo>
                    <a:lnTo>
                      <a:pt x="612" y="14"/>
                    </a:lnTo>
                    <a:lnTo>
                      <a:pt x="5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8"/>
              <p:cNvSpPr/>
              <p:nvPr/>
            </p:nvSpPr>
            <p:spPr>
              <a:xfrm>
                <a:off x="1436667" y="2998166"/>
                <a:ext cx="42496" cy="26446"/>
              </a:xfrm>
              <a:custGeom>
                <a:avLst/>
                <a:gdLst/>
                <a:ahLst/>
                <a:cxnLst/>
                <a:rect l="l" t="t" r="r" b="b"/>
                <a:pathLst>
                  <a:path w="1443" h="898" extrusionOk="0">
                    <a:moveTo>
                      <a:pt x="1238" y="0"/>
                    </a:moveTo>
                    <a:lnTo>
                      <a:pt x="1116" y="14"/>
                    </a:lnTo>
                    <a:lnTo>
                      <a:pt x="980" y="41"/>
                    </a:lnTo>
                    <a:lnTo>
                      <a:pt x="871" y="95"/>
                    </a:lnTo>
                    <a:lnTo>
                      <a:pt x="749" y="150"/>
                    </a:lnTo>
                    <a:lnTo>
                      <a:pt x="640" y="204"/>
                    </a:lnTo>
                    <a:lnTo>
                      <a:pt x="436" y="340"/>
                    </a:lnTo>
                    <a:lnTo>
                      <a:pt x="272" y="490"/>
                    </a:lnTo>
                    <a:lnTo>
                      <a:pt x="150" y="612"/>
                    </a:lnTo>
                    <a:lnTo>
                      <a:pt x="28" y="762"/>
                    </a:lnTo>
                    <a:lnTo>
                      <a:pt x="0" y="789"/>
                    </a:lnTo>
                    <a:lnTo>
                      <a:pt x="0" y="816"/>
                    </a:lnTo>
                    <a:lnTo>
                      <a:pt x="14" y="857"/>
                    </a:lnTo>
                    <a:lnTo>
                      <a:pt x="41" y="884"/>
                    </a:lnTo>
                    <a:lnTo>
                      <a:pt x="68" y="898"/>
                    </a:lnTo>
                    <a:lnTo>
                      <a:pt x="123" y="898"/>
                    </a:lnTo>
                    <a:lnTo>
                      <a:pt x="164" y="871"/>
                    </a:lnTo>
                    <a:lnTo>
                      <a:pt x="259" y="748"/>
                    </a:lnTo>
                    <a:lnTo>
                      <a:pt x="381" y="626"/>
                    </a:lnTo>
                    <a:lnTo>
                      <a:pt x="531" y="503"/>
                    </a:lnTo>
                    <a:lnTo>
                      <a:pt x="708" y="367"/>
                    </a:lnTo>
                    <a:lnTo>
                      <a:pt x="803" y="313"/>
                    </a:lnTo>
                    <a:lnTo>
                      <a:pt x="912" y="259"/>
                    </a:lnTo>
                    <a:lnTo>
                      <a:pt x="1021" y="218"/>
                    </a:lnTo>
                    <a:lnTo>
                      <a:pt x="1129" y="191"/>
                    </a:lnTo>
                    <a:lnTo>
                      <a:pt x="1238" y="177"/>
                    </a:lnTo>
                    <a:lnTo>
                      <a:pt x="1388" y="177"/>
                    </a:lnTo>
                    <a:lnTo>
                      <a:pt x="1415" y="163"/>
                    </a:lnTo>
                    <a:lnTo>
                      <a:pt x="1442" y="136"/>
                    </a:lnTo>
                    <a:lnTo>
                      <a:pt x="1442" y="95"/>
                    </a:lnTo>
                    <a:lnTo>
                      <a:pt x="1442" y="68"/>
                    </a:lnTo>
                    <a:lnTo>
                      <a:pt x="1429" y="41"/>
                    </a:lnTo>
                    <a:lnTo>
                      <a:pt x="1401" y="14"/>
                    </a:lnTo>
                    <a:lnTo>
                      <a:pt x="13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8"/>
              <p:cNvSpPr/>
              <p:nvPr/>
            </p:nvSpPr>
            <p:spPr>
              <a:xfrm>
                <a:off x="1212312" y="2998166"/>
                <a:ext cx="50919" cy="26446"/>
              </a:xfrm>
              <a:custGeom>
                <a:avLst/>
                <a:gdLst/>
                <a:ahLst/>
                <a:cxnLst/>
                <a:rect l="l" t="t" r="r" b="b"/>
                <a:pathLst>
                  <a:path w="1729" h="898" extrusionOk="0">
                    <a:moveTo>
                      <a:pt x="55" y="0"/>
                    </a:moveTo>
                    <a:lnTo>
                      <a:pt x="28" y="27"/>
                    </a:lnTo>
                    <a:lnTo>
                      <a:pt x="15" y="55"/>
                    </a:lnTo>
                    <a:lnTo>
                      <a:pt x="1" y="82"/>
                    </a:lnTo>
                    <a:lnTo>
                      <a:pt x="15" y="123"/>
                    </a:lnTo>
                    <a:lnTo>
                      <a:pt x="28" y="150"/>
                    </a:lnTo>
                    <a:lnTo>
                      <a:pt x="55" y="163"/>
                    </a:lnTo>
                    <a:lnTo>
                      <a:pt x="96" y="177"/>
                    </a:lnTo>
                    <a:lnTo>
                      <a:pt x="246" y="191"/>
                    </a:lnTo>
                    <a:lnTo>
                      <a:pt x="395" y="204"/>
                    </a:lnTo>
                    <a:lnTo>
                      <a:pt x="545" y="245"/>
                    </a:lnTo>
                    <a:lnTo>
                      <a:pt x="681" y="286"/>
                    </a:lnTo>
                    <a:lnTo>
                      <a:pt x="803" y="340"/>
                    </a:lnTo>
                    <a:lnTo>
                      <a:pt x="926" y="395"/>
                    </a:lnTo>
                    <a:lnTo>
                      <a:pt x="1144" y="517"/>
                    </a:lnTo>
                    <a:lnTo>
                      <a:pt x="1320" y="653"/>
                    </a:lnTo>
                    <a:lnTo>
                      <a:pt x="1456" y="762"/>
                    </a:lnTo>
                    <a:lnTo>
                      <a:pt x="1579" y="871"/>
                    </a:lnTo>
                    <a:lnTo>
                      <a:pt x="1606" y="898"/>
                    </a:lnTo>
                    <a:lnTo>
                      <a:pt x="1674" y="898"/>
                    </a:lnTo>
                    <a:lnTo>
                      <a:pt x="1701" y="871"/>
                    </a:lnTo>
                    <a:lnTo>
                      <a:pt x="1715" y="843"/>
                    </a:lnTo>
                    <a:lnTo>
                      <a:pt x="1728" y="816"/>
                    </a:lnTo>
                    <a:lnTo>
                      <a:pt x="1728" y="775"/>
                    </a:lnTo>
                    <a:lnTo>
                      <a:pt x="1701" y="748"/>
                    </a:lnTo>
                    <a:lnTo>
                      <a:pt x="1565" y="626"/>
                    </a:lnTo>
                    <a:lnTo>
                      <a:pt x="1416" y="503"/>
                    </a:lnTo>
                    <a:lnTo>
                      <a:pt x="1225" y="367"/>
                    </a:lnTo>
                    <a:lnTo>
                      <a:pt x="994" y="231"/>
                    </a:lnTo>
                    <a:lnTo>
                      <a:pt x="871" y="163"/>
                    </a:lnTo>
                    <a:lnTo>
                      <a:pt x="722" y="109"/>
                    </a:lnTo>
                    <a:lnTo>
                      <a:pt x="586" y="68"/>
                    </a:lnTo>
                    <a:lnTo>
                      <a:pt x="423" y="27"/>
                    </a:lnTo>
                    <a:lnTo>
                      <a:pt x="273" y="14"/>
                    </a:lnTo>
                    <a:lnTo>
                      <a:pt x="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8"/>
              <p:cNvSpPr/>
              <p:nvPr/>
            </p:nvSpPr>
            <p:spPr>
              <a:xfrm>
                <a:off x="857786" y="3259333"/>
                <a:ext cx="410651" cy="1028365"/>
              </a:xfrm>
              <a:custGeom>
                <a:avLst/>
                <a:gdLst/>
                <a:ahLst/>
                <a:cxnLst/>
                <a:rect l="l" t="t" r="r" b="b"/>
                <a:pathLst>
                  <a:path w="13944" h="34919" extrusionOk="0">
                    <a:moveTo>
                      <a:pt x="8774" y="1"/>
                    </a:moveTo>
                    <a:lnTo>
                      <a:pt x="8597" y="15"/>
                    </a:lnTo>
                    <a:lnTo>
                      <a:pt x="8421" y="42"/>
                    </a:lnTo>
                    <a:lnTo>
                      <a:pt x="8257" y="69"/>
                    </a:lnTo>
                    <a:lnTo>
                      <a:pt x="8081" y="110"/>
                    </a:lnTo>
                    <a:lnTo>
                      <a:pt x="7917" y="151"/>
                    </a:lnTo>
                    <a:lnTo>
                      <a:pt x="7754" y="205"/>
                    </a:lnTo>
                    <a:lnTo>
                      <a:pt x="7591" y="273"/>
                    </a:lnTo>
                    <a:lnTo>
                      <a:pt x="7441" y="341"/>
                    </a:lnTo>
                    <a:lnTo>
                      <a:pt x="7278" y="423"/>
                    </a:lnTo>
                    <a:lnTo>
                      <a:pt x="7128" y="504"/>
                    </a:lnTo>
                    <a:lnTo>
                      <a:pt x="6992" y="599"/>
                    </a:lnTo>
                    <a:lnTo>
                      <a:pt x="6843" y="695"/>
                    </a:lnTo>
                    <a:lnTo>
                      <a:pt x="6707" y="804"/>
                    </a:lnTo>
                    <a:lnTo>
                      <a:pt x="6571" y="912"/>
                    </a:lnTo>
                    <a:lnTo>
                      <a:pt x="6448" y="1035"/>
                    </a:lnTo>
                    <a:lnTo>
                      <a:pt x="6326" y="1157"/>
                    </a:lnTo>
                    <a:lnTo>
                      <a:pt x="6203" y="1293"/>
                    </a:lnTo>
                    <a:lnTo>
                      <a:pt x="6095" y="1429"/>
                    </a:lnTo>
                    <a:lnTo>
                      <a:pt x="5986" y="1579"/>
                    </a:lnTo>
                    <a:lnTo>
                      <a:pt x="5891" y="1728"/>
                    </a:lnTo>
                    <a:lnTo>
                      <a:pt x="5809" y="1878"/>
                    </a:lnTo>
                    <a:lnTo>
                      <a:pt x="5727" y="2041"/>
                    </a:lnTo>
                    <a:lnTo>
                      <a:pt x="5646" y="2218"/>
                    </a:lnTo>
                    <a:lnTo>
                      <a:pt x="5428" y="2735"/>
                    </a:lnTo>
                    <a:lnTo>
                      <a:pt x="5224" y="3238"/>
                    </a:lnTo>
                    <a:lnTo>
                      <a:pt x="4830" y="4245"/>
                    </a:lnTo>
                    <a:lnTo>
                      <a:pt x="4435" y="5238"/>
                    </a:lnTo>
                    <a:lnTo>
                      <a:pt x="4054" y="6245"/>
                    </a:lnTo>
                    <a:lnTo>
                      <a:pt x="3687" y="7251"/>
                    </a:lnTo>
                    <a:lnTo>
                      <a:pt x="3320" y="8271"/>
                    </a:lnTo>
                    <a:lnTo>
                      <a:pt x="2966" y="9278"/>
                    </a:lnTo>
                    <a:lnTo>
                      <a:pt x="2612" y="10298"/>
                    </a:lnTo>
                    <a:lnTo>
                      <a:pt x="2272" y="11332"/>
                    </a:lnTo>
                    <a:lnTo>
                      <a:pt x="1946" y="12366"/>
                    </a:lnTo>
                    <a:lnTo>
                      <a:pt x="1633" y="13399"/>
                    </a:lnTo>
                    <a:lnTo>
                      <a:pt x="1334" y="14460"/>
                    </a:lnTo>
                    <a:lnTo>
                      <a:pt x="1034" y="15521"/>
                    </a:lnTo>
                    <a:lnTo>
                      <a:pt x="762" y="16596"/>
                    </a:lnTo>
                    <a:lnTo>
                      <a:pt x="518" y="17684"/>
                    </a:lnTo>
                    <a:lnTo>
                      <a:pt x="300" y="18800"/>
                    </a:lnTo>
                    <a:lnTo>
                      <a:pt x="191" y="19371"/>
                    </a:lnTo>
                    <a:lnTo>
                      <a:pt x="96" y="19942"/>
                    </a:lnTo>
                    <a:lnTo>
                      <a:pt x="55" y="20337"/>
                    </a:lnTo>
                    <a:lnTo>
                      <a:pt x="14" y="20745"/>
                    </a:lnTo>
                    <a:lnTo>
                      <a:pt x="1" y="21139"/>
                    </a:lnTo>
                    <a:lnTo>
                      <a:pt x="14" y="21534"/>
                    </a:lnTo>
                    <a:lnTo>
                      <a:pt x="28" y="21915"/>
                    </a:lnTo>
                    <a:lnTo>
                      <a:pt x="69" y="22309"/>
                    </a:lnTo>
                    <a:lnTo>
                      <a:pt x="123" y="22676"/>
                    </a:lnTo>
                    <a:lnTo>
                      <a:pt x="191" y="23057"/>
                    </a:lnTo>
                    <a:lnTo>
                      <a:pt x="273" y="23411"/>
                    </a:lnTo>
                    <a:lnTo>
                      <a:pt x="368" y="23765"/>
                    </a:lnTo>
                    <a:lnTo>
                      <a:pt x="477" y="24118"/>
                    </a:lnTo>
                    <a:lnTo>
                      <a:pt x="586" y="24445"/>
                    </a:lnTo>
                    <a:lnTo>
                      <a:pt x="722" y="24771"/>
                    </a:lnTo>
                    <a:lnTo>
                      <a:pt x="858" y="25098"/>
                    </a:lnTo>
                    <a:lnTo>
                      <a:pt x="994" y="25410"/>
                    </a:lnTo>
                    <a:lnTo>
                      <a:pt x="1143" y="25710"/>
                    </a:lnTo>
                    <a:lnTo>
                      <a:pt x="1293" y="26009"/>
                    </a:lnTo>
                    <a:lnTo>
                      <a:pt x="1456" y="26295"/>
                    </a:lnTo>
                    <a:lnTo>
                      <a:pt x="1796" y="26852"/>
                    </a:lnTo>
                    <a:lnTo>
                      <a:pt x="2150" y="27369"/>
                    </a:lnTo>
                    <a:lnTo>
                      <a:pt x="2517" y="27873"/>
                    </a:lnTo>
                    <a:lnTo>
                      <a:pt x="2898" y="28362"/>
                    </a:lnTo>
                    <a:lnTo>
                      <a:pt x="3292" y="28825"/>
                    </a:lnTo>
                    <a:lnTo>
                      <a:pt x="3687" y="29274"/>
                    </a:lnTo>
                    <a:lnTo>
                      <a:pt x="4095" y="29709"/>
                    </a:lnTo>
                    <a:lnTo>
                      <a:pt x="4517" y="30117"/>
                    </a:lnTo>
                    <a:lnTo>
                      <a:pt x="4938" y="30525"/>
                    </a:lnTo>
                    <a:lnTo>
                      <a:pt x="5360" y="30906"/>
                    </a:lnTo>
                    <a:lnTo>
                      <a:pt x="5795" y="31287"/>
                    </a:lnTo>
                    <a:lnTo>
                      <a:pt x="6231" y="31654"/>
                    </a:lnTo>
                    <a:lnTo>
                      <a:pt x="6666" y="32021"/>
                    </a:lnTo>
                    <a:lnTo>
                      <a:pt x="7115" y="32361"/>
                    </a:lnTo>
                    <a:lnTo>
                      <a:pt x="7564" y="32701"/>
                    </a:lnTo>
                    <a:lnTo>
                      <a:pt x="8026" y="33042"/>
                    </a:lnTo>
                    <a:lnTo>
                      <a:pt x="8489" y="33354"/>
                    </a:lnTo>
                    <a:lnTo>
                      <a:pt x="8951" y="33681"/>
                    </a:lnTo>
                    <a:lnTo>
                      <a:pt x="9427" y="33980"/>
                    </a:lnTo>
                    <a:lnTo>
                      <a:pt x="9903" y="34293"/>
                    </a:lnTo>
                    <a:lnTo>
                      <a:pt x="10148" y="34443"/>
                    </a:lnTo>
                    <a:lnTo>
                      <a:pt x="10434" y="34606"/>
                    </a:lnTo>
                    <a:lnTo>
                      <a:pt x="10624" y="34701"/>
                    </a:lnTo>
                    <a:lnTo>
                      <a:pt x="10828" y="34783"/>
                    </a:lnTo>
                    <a:lnTo>
                      <a:pt x="11032" y="34851"/>
                    </a:lnTo>
                    <a:lnTo>
                      <a:pt x="11250" y="34891"/>
                    </a:lnTo>
                    <a:lnTo>
                      <a:pt x="11454" y="34919"/>
                    </a:lnTo>
                    <a:lnTo>
                      <a:pt x="11672" y="34919"/>
                    </a:lnTo>
                    <a:lnTo>
                      <a:pt x="11876" y="34905"/>
                    </a:lnTo>
                    <a:lnTo>
                      <a:pt x="12093" y="34878"/>
                    </a:lnTo>
                    <a:lnTo>
                      <a:pt x="12297" y="34823"/>
                    </a:lnTo>
                    <a:lnTo>
                      <a:pt x="12501" y="34755"/>
                    </a:lnTo>
                    <a:lnTo>
                      <a:pt x="12692" y="34660"/>
                    </a:lnTo>
                    <a:lnTo>
                      <a:pt x="12869" y="34551"/>
                    </a:lnTo>
                    <a:lnTo>
                      <a:pt x="13046" y="34429"/>
                    </a:lnTo>
                    <a:lnTo>
                      <a:pt x="13222" y="34279"/>
                    </a:lnTo>
                    <a:lnTo>
                      <a:pt x="13372" y="34130"/>
                    </a:lnTo>
                    <a:lnTo>
                      <a:pt x="13508" y="33953"/>
                    </a:lnTo>
                    <a:lnTo>
                      <a:pt x="13644" y="33749"/>
                    </a:lnTo>
                    <a:lnTo>
                      <a:pt x="13739" y="33545"/>
                    </a:lnTo>
                    <a:lnTo>
                      <a:pt x="13821" y="33327"/>
                    </a:lnTo>
                    <a:lnTo>
                      <a:pt x="13889" y="33110"/>
                    </a:lnTo>
                    <a:lnTo>
                      <a:pt x="13930" y="32878"/>
                    </a:lnTo>
                    <a:lnTo>
                      <a:pt x="13943" y="32661"/>
                    </a:lnTo>
                    <a:lnTo>
                      <a:pt x="13930" y="32429"/>
                    </a:lnTo>
                    <a:lnTo>
                      <a:pt x="13916" y="32212"/>
                    </a:lnTo>
                    <a:lnTo>
                      <a:pt x="13862" y="31994"/>
                    </a:lnTo>
                    <a:lnTo>
                      <a:pt x="13794" y="31776"/>
                    </a:lnTo>
                    <a:lnTo>
                      <a:pt x="13712" y="31572"/>
                    </a:lnTo>
                    <a:lnTo>
                      <a:pt x="13603" y="31382"/>
                    </a:lnTo>
                    <a:lnTo>
                      <a:pt x="13467" y="31192"/>
                    </a:lnTo>
                    <a:lnTo>
                      <a:pt x="13318" y="31015"/>
                    </a:lnTo>
                    <a:lnTo>
                      <a:pt x="13154" y="30852"/>
                    </a:lnTo>
                    <a:lnTo>
                      <a:pt x="12964" y="30702"/>
                    </a:lnTo>
                    <a:lnTo>
                      <a:pt x="12855" y="30634"/>
                    </a:lnTo>
                    <a:lnTo>
                      <a:pt x="12501" y="30375"/>
                    </a:lnTo>
                    <a:lnTo>
                      <a:pt x="12121" y="30090"/>
                    </a:lnTo>
                    <a:lnTo>
                      <a:pt x="11740" y="29791"/>
                    </a:lnTo>
                    <a:lnTo>
                      <a:pt x="11359" y="29491"/>
                    </a:lnTo>
                    <a:lnTo>
                      <a:pt x="10624" y="28879"/>
                    </a:lnTo>
                    <a:lnTo>
                      <a:pt x="10257" y="28553"/>
                    </a:lnTo>
                    <a:lnTo>
                      <a:pt x="9903" y="28226"/>
                    </a:lnTo>
                    <a:lnTo>
                      <a:pt x="9550" y="27900"/>
                    </a:lnTo>
                    <a:lnTo>
                      <a:pt x="9210" y="27573"/>
                    </a:lnTo>
                    <a:lnTo>
                      <a:pt x="8883" y="27233"/>
                    </a:lnTo>
                    <a:lnTo>
                      <a:pt x="8557" y="26893"/>
                    </a:lnTo>
                    <a:lnTo>
                      <a:pt x="8257" y="26540"/>
                    </a:lnTo>
                    <a:lnTo>
                      <a:pt x="7958" y="26199"/>
                    </a:lnTo>
                    <a:lnTo>
                      <a:pt x="7672" y="25846"/>
                    </a:lnTo>
                    <a:lnTo>
                      <a:pt x="7400" y="25492"/>
                    </a:lnTo>
                    <a:lnTo>
                      <a:pt x="7142" y="25125"/>
                    </a:lnTo>
                    <a:lnTo>
                      <a:pt x="6897" y="24771"/>
                    </a:lnTo>
                    <a:lnTo>
                      <a:pt x="6679" y="24404"/>
                    </a:lnTo>
                    <a:lnTo>
                      <a:pt x="6475" y="24050"/>
                    </a:lnTo>
                    <a:lnTo>
                      <a:pt x="6299" y="23697"/>
                    </a:lnTo>
                    <a:lnTo>
                      <a:pt x="6135" y="23343"/>
                    </a:lnTo>
                    <a:lnTo>
                      <a:pt x="6013" y="23003"/>
                    </a:lnTo>
                    <a:lnTo>
                      <a:pt x="5904" y="22663"/>
                    </a:lnTo>
                    <a:lnTo>
                      <a:pt x="5836" y="22350"/>
                    </a:lnTo>
                    <a:lnTo>
                      <a:pt x="5782" y="22037"/>
                    </a:lnTo>
                    <a:lnTo>
                      <a:pt x="5768" y="21751"/>
                    </a:lnTo>
                    <a:lnTo>
                      <a:pt x="5768" y="21479"/>
                    </a:lnTo>
                    <a:lnTo>
                      <a:pt x="5795" y="21221"/>
                    </a:lnTo>
                    <a:lnTo>
                      <a:pt x="5850" y="20990"/>
                    </a:lnTo>
                    <a:lnTo>
                      <a:pt x="5959" y="20541"/>
                    </a:lnTo>
                    <a:lnTo>
                      <a:pt x="6081" y="20078"/>
                    </a:lnTo>
                    <a:lnTo>
                      <a:pt x="6339" y="19153"/>
                    </a:lnTo>
                    <a:lnTo>
                      <a:pt x="6625" y="18228"/>
                    </a:lnTo>
                    <a:lnTo>
                      <a:pt x="6938" y="17290"/>
                    </a:lnTo>
                    <a:lnTo>
                      <a:pt x="7264" y="16351"/>
                    </a:lnTo>
                    <a:lnTo>
                      <a:pt x="7618" y="15426"/>
                    </a:lnTo>
                    <a:lnTo>
                      <a:pt x="7985" y="14488"/>
                    </a:lnTo>
                    <a:lnTo>
                      <a:pt x="8366" y="13549"/>
                    </a:lnTo>
                    <a:lnTo>
                      <a:pt x="8747" y="12611"/>
                    </a:lnTo>
                    <a:lnTo>
                      <a:pt x="9142" y="11686"/>
                    </a:lnTo>
                    <a:lnTo>
                      <a:pt x="9550" y="10747"/>
                    </a:lnTo>
                    <a:lnTo>
                      <a:pt x="9971" y="9822"/>
                    </a:lnTo>
                    <a:lnTo>
                      <a:pt x="10393" y="8897"/>
                    </a:lnTo>
                    <a:lnTo>
                      <a:pt x="10828" y="7972"/>
                    </a:lnTo>
                    <a:lnTo>
                      <a:pt x="11264" y="7047"/>
                    </a:lnTo>
                    <a:lnTo>
                      <a:pt x="11712" y="6136"/>
                    </a:lnTo>
                    <a:lnTo>
                      <a:pt x="11944" y="5687"/>
                    </a:lnTo>
                    <a:lnTo>
                      <a:pt x="12161" y="5252"/>
                    </a:lnTo>
                    <a:lnTo>
                      <a:pt x="12175" y="5224"/>
                    </a:lnTo>
                    <a:lnTo>
                      <a:pt x="12284" y="4980"/>
                    </a:lnTo>
                    <a:lnTo>
                      <a:pt x="12352" y="4803"/>
                    </a:lnTo>
                    <a:lnTo>
                      <a:pt x="12406" y="4639"/>
                    </a:lnTo>
                    <a:lnTo>
                      <a:pt x="12461" y="4463"/>
                    </a:lnTo>
                    <a:lnTo>
                      <a:pt x="12501" y="4286"/>
                    </a:lnTo>
                    <a:lnTo>
                      <a:pt x="12529" y="4109"/>
                    </a:lnTo>
                    <a:lnTo>
                      <a:pt x="12542" y="3932"/>
                    </a:lnTo>
                    <a:lnTo>
                      <a:pt x="12556" y="3755"/>
                    </a:lnTo>
                    <a:lnTo>
                      <a:pt x="12569" y="3578"/>
                    </a:lnTo>
                    <a:lnTo>
                      <a:pt x="12556" y="3402"/>
                    </a:lnTo>
                    <a:lnTo>
                      <a:pt x="12542" y="3225"/>
                    </a:lnTo>
                    <a:lnTo>
                      <a:pt x="12529" y="3062"/>
                    </a:lnTo>
                    <a:lnTo>
                      <a:pt x="12488" y="2885"/>
                    </a:lnTo>
                    <a:lnTo>
                      <a:pt x="12461" y="2721"/>
                    </a:lnTo>
                    <a:lnTo>
                      <a:pt x="12406" y="2558"/>
                    </a:lnTo>
                    <a:lnTo>
                      <a:pt x="12352" y="2395"/>
                    </a:lnTo>
                    <a:lnTo>
                      <a:pt x="12297" y="2232"/>
                    </a:lnTo>
                    <a:lnTo>
                      <a:pt x="12216" y="2069"/>
                    </a:lnTo>
                    <a:lnTo>
                      <a:pt x="12148" y="1919"/>
                    </a:lnTo>
                    <a:lnTo>
                      <a:pt x="12066" y="1769"/>
                    </a:lnTo>
                    <a:lnTo>
                      <a:pt x="11971" y="1620"/>
                    </a:lnTo>
                    <a:lnTo>
                      <a:pt x="11876" y="1470"/>
                    </a:lnTo>
                    <a:lnTo>
                      <a:pt x="11767" y="1334"/>
                    </a:lnTo>
                    <a:lnTo>
                      <a:pt x="11658" y="1198"/>
                    </a:lnTo>
                    <a:lnTo>
                      <a:pt x="11536" y="1076"/>
                    </a:lnTo>
                    <a:lnTo>
                      <a:pt x="11413" y="953"/>
                    </a:lnTo>
                    <a:lnTo>
                      <a:pt x="11277" y="844"/>
                    </a:lnTo>
                    <a:lnTo>
                      <a:pt x="11141" y="722"/>
                    </a:lnTo>
                    <a:lnTo>
                      <a:pt x="10992" y="627"/>
                    </a:lnTo>
                    <a:lnTo>
                      <a:pt x="10842" y="531"/>
                    </a:lnTo>
                    <a:lnTo>
                      <a:pt x="10679" y="436"/>
                    </a:lnTo>
                    <a:lnTo>
                      <a:pt x="10515" y="355"/>
                    </a:lnTo>
                    <a:lnTo>
                      <a:pt x="10352" y="273"/>
                    </a:lnTo>
                    <a:lnTo>
                      <a:pt x="10175" y="205"/>
                    </a:lnTo>
                    <a:lnTo>
                      <a:pt x="9999" y="151"/>
                    </a:lnTo>
                    <a:lnTo>
                      <a:pt x="9822" y="110"/>
                    </a:lnTo>
                    <a:lnTo>
                      <a:pt x="9645" y="69"/>
                    </a:lnTo>
                    <a:lnTo>
                      <a:pt x="9482" y="42"/>
                    </a:lnTo>
                    <a:lnTo>
                      <a:pt x="9305" y="15"/>
                    </a:lnTo>
                    <a:lnTo>
                      <a:pt x="91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8"/>
              <p:cNvSpPr/>
              <p:nvPr/>
            </p:nvSpPr>
            <p:spPr>
              <a:xfrm>
                <a:off x="1444265" y="3259333"/>
                <a:ext cx="410651" cy="1028365"/>
              </a:xfrm>
              <a:custGeom>
                <a:avLst/>
                <a:gdLst/>
                <a:ahLst/>
                <a:cxnLst/>
                <a:rect l="l" t="t" r="r" b="b"/>
                <a:pathLst>
                  <a:path w="13944" h="34919" extrusionOk="0">
                    <a:moveTo>
                      <a:pt x="4898" y="1"/>
                    </a:moveTo>
                    <a:lnTo>
                      <a:pt x="4721" y="15"/>
                    </a:lnTo>
                    <a:lnTo>
                      <a:pt x="4544" y="28"/>
                    </a:lnTo>
                    <a:lnTo>
                      <a:pt x="4381" y="55"/>
                    </a:lnTo>
                    <a:lnTo>
                      <a:pt x="4204" y="83"/>
                    </a:lnTo>
                    <a:lnTo>
                      <a:pt x="4027" y="123"/>
                    </a:lnTo>
                    <a:lnTo>
                      <a:pt x="3850" y="178"/>
                    </a:lnTo>
                    <a:lnTo>
                      <a:pt x="3687" y="246"/>
                    </a:lnTo>
                    <a:lnTo>
                      <a:pt x="3510" y="314"/>
                    </a:lnTo>
                    <a:lnTo>
                      <a:pt x="3347" y="395"/>
                    </a:lnTo>
                    <a:lnTo>
                      <a:pt x="3184" y="477"/>
                    </a:lnTo>
                    <a:lnTo>
                      <a:pt x="3034" y="572"/>
                    </a:lnTo>
                    <a:lnTo>
                      <a:pt x="2885" y="681"/>
                    </a:lnTo>
                    <a:lnTo>
                      <a:pt x="2735" y="790"/>
                    </a:lnTo>
                    <a:lnTo>
                      <a:pt x="2599" y="899"/>
                    </a:lnTo>
                    <a:lnTo>
                      <a:pt x="2463" y="1021"/>
                    </a:lnTo>
                    <a:lnTo>
                      <a:pt x="2340" y="1144"/>
                    </a:lnTo>
                    <a:lnTo>
                      <a:pt x="2232" y="1280"/>
                    </a:lnTo>
                    <a:lnTo>
                      <a:pt x="2123" y="1416"/>
                    </a:lnTo>
                    <a:lnTo>
                      <a:pt x="2014" y="1552"/>
                    </a:lnTo>
                    <a:lnTo>
                      <a:pt x="1919" y="1701"/>
                    </a:lnTo>
                    <a:lnTo>
                      <a:pt x="1837" y="1851"/>
                    </a:lnTo>
                    <a:lnTo>
                      <a:pt x="1756" y="2001"/>
                    </a:lnTo>
                    <a:lnTo>
                      <a:pt x="1674" y="2164"/>
                    </a:lnTo>
                    <a:lnTo>
                      <a:pt x="1620" y="2313"/>
                    </a:lnTo>
                    <a:lnTo>
                      <a:pt x="1552" y="2477"/>
                    </a:lnTo>
                    <a:lnTo>
                      <a:pt x="1511" y="2653"/>
                    </a:lnTo>
                    <a:lnTo>
                      <a:pt x="1470" y="2817"/>
                    </a:lnTo>
                    <a:lnTo>
                      <a:pt x="1429" y="2980"/>
                    </a:lnTo>
                    <a:lnTo>
                      <a:pt x="1402" y="3157"/>
                    </a:lnTo>
                    <a:lnTo>
                      <a:pt x="1388" y="3334"/>
                    </a:lnTo>
                    <a:lnTo>
                      <a:pt x="1375" y="3497"/>
                    </a:lnTo>
                    <a:lnTo>
                      <a:pt x="1375" y="3674"/>
                    </a:lnTo>
                    <a:lnTo>
                      <a:pt x="1388" y="3850"/>
                    </a:lnTo>
                    <a:lnTo>
                      <a:pt x="1402" y="4027"/>
                    </a:lnTo>
                    <a:lnTo>
                      <a:pt x="1429" y="4204"/>
                    </a:lnTo>
                    <a:lnTo>
                      <a:pt x="1470" y="4381"/>
                    </a:lnTo>
                    <a:lnTo>
                      <a:pt x="1511" y="4544"/>
                    </a:lnTo>
                    <a:lnTo>
                      <a:pt x="1565" y="4721"/>
                    </a:lnTo>
                    <a:lnTo>
                      <a:pt x="1620" y="4884"/>
                    </a:lnTo>
                    <a:lnTo>
                      <a:pt x="1688" y="5061"/>
                    </a:lnTo>
                    <a:lnTo>
                      <a:pt x="1769" y="5224"/>
                    </a:lnTo>
                    <a:lnTo>
                      <a:pt x="1783" y="5252"/>
                    </a:lnTo>
                    <a:lnTo>
                      <a:pt x="2000" y="5687"/>
                    </a:lnTo>
                    <a:lnTo>
                      <a:pt x="2232" y="6136"/>
                    </a:lnTo>
                    <a:lnTo>
                      <a:pt x="2681" y="7047"/>
                    </a:lnTo>
                    <a:lnTo>
                      <a:pt x="3116" y="7972"/>
                    </a:lnTo>
                    <a:lnTo>
                      <a:pt x="3551" y="8897"/>
                    </a:lnTo>
                    <a:lnTo>
                      <a:pt x="3973" y="9822"/>
                    </a:lnTo>
                    <a:lnTo>
                      <a:pt x="4394" y="10747"/>
                    </a:lnTo>
                    <a:lnTo>
                      <a:pt x="4803" y="11686"/>
                    </a:lnTo>
                    <a:lnTo>
                      <a:pt x="5197" y="12611"/>
                    </a:lnTo>
                    <a:lnTo>
                      <a:pt x="5578" y="13549"/>
                    </a:lnTo>
                    <a:lnTo>
                      <a:pt x="5959" y="14488"/>
                    </a:lnTo>
                    <a:lnTo>
                      <a:pt x="6326" y="15426"/>
                    </a:lnTo>
                    <a:lnTo>
                      <a:pt x="6680" y="16351"/>
                    </a:lnTo>
                    <a:lnTo>
                      <a:pt x="7006" y="17290"/>
                    </a:lnTo>
                    <a:lnTo>
                      <a:pt x="7319" y="18228"/>
                    </a:lnTo>
                    <a:lnTo>
                      <a:pt x="7605" y="19153"/>
                    </a:lnTo>
                    <a:lnTo>
                      <a:pt x="7863" y="20078"/>
                    </a:lnTo>
                    <a:lnTo>
                      <a:pt x="7986" y="20541"/>
                    </a:lnTo>
                    <a:lnTo>
                      <a:pt x="8094" y="20990"/>
                    </a:lnTo>
                    <a:lnTo>
                      <a:pt x="8149" y="21221"/>
                    </a:lnTo>
                    <a:lnTo>
                      <a:pt x="8176" y="21479"/>
                    </a:lnTo>
                    <a:lnTo>
                      <a:pt x="8176" y="21751"/>
                    </a:lnTo>
                    <a:lnTo>
                      <a:pt x="8162" y="22037"/>
                    </a:lnTo>
                    <a:lnTo>
                      <a:pt x="8108" y="22350"/>
                    </a:lnTo>
                    <a:lnTo>
                      <a:pt x="8040" y="22663"/>
                    </a:lnTo>
                    <a:lnTo>
                      <a:pt x="7931" y="23003"/>
                    </a:lnTo>
                    <a:lnTo>
                      <a:pt x="7795" y="23343"/>
                    </a:lnTo>
                    <a:lnTo>
                      <a:pt x="7645" y="23697"/>
                    </a:lnTo>
                    <a:lnTo>
                      <a:pt x="7469" y="24050"/>
                    </a:lnTo>
                    <a:lnTo>
                      <a:pt x="7265" y="24404"/>
                    </a:lnTo>
                    <a:lnTo>
                      <a:pt x="7047" y="24771"/>
                    </a:lnTo>
                    <a:lnTo>
                      <a:pt x="6802" y="25125"/>
                    </a:lnTo>
                    <a:lnTo>
                      <a:pt x="6544" y="25492"/>
                    </a:lnTo>
                    <a:lnTo>
                      <a:pt x="6272" y="25846"/>
                    </a:lnTo>
                    <a:lnTo>
                      <a:pt x="5986" y="26199"/>
                    </a:lnTo>
                    <a:lnTo>
                      <a:pt x="5687" y="26540"/>
                    </a:lnTo>
                    <a:lnTo>
                      <a:pt x="5387" y="26893"/>
                    </a:lnTo>
                    <a:lnTo>
                      <a:pt x="5061" y="27233"/>
                    </a:lnTo>
                    <a:lnTo>
                      <a:pt x="4735" y="27573"/>
                    </a:lnTo>
                    <a:lnTo>
                      <a:pt x="4394" y="27900"/>
                    </a:lnTo>
                    <a:lnTo>
                      <a:pt x="4041" y="28226"/>
                    </a:lnTo>
                    <a:lnTo>
                      <a:pt x="3687" y="28553"/>
                    </a:lnTo>
                    <a:lnTo>
                      <a:pt x="3320" y="28879"/>
                    </a:lnTo>
                    <a:lnTo>
                      <a:pt x="2585" y="29491"/>
                    </a:lnTo>
                    <a:lnTo>
                      <a:pt x="2204" y="29791"/>
                    </a:lnTo>
                    <a:lnTo>
                      <a:pt x="1824" y="30090"/>
                    </a:lnTo>
                    <a:lnTo>
                      <a:pt x="1443" y="30375"/>
                    </a:lnTo>
                    <a:lnTo>
                      <a:pt x="1089" y="30634"/>
                    </a:lnTo>
                    <a:lnTo>
                      <a:pt x="967" y="30702"/>
                    </a:lnTo>
                    <a:lnTo>
                      <a:pt x="803" y="30838"/>
                    </a:lnTo>
                    <a:lnTo>
                      <a:pt x="640" y="31001"/>
                    </a:lnTo>
                    <a:lnTo>
                      <a:pt x="504" y="31164"/>
                    </a:lnTo>
                    <a:lnTo>
                      <a:pt x="368" y="31328"/>
                    </a:lnTo>
                    <a:lnTo>
                      <a:pt x="273" y="31518"/>
                    </a:lnTo>
                    <a:lnTo>
                      <a:pt x="178" y="31708"/>
                    </a:lnTo>
                    <a:lnTo>
                      <a:pt x="110" y="31913"/>
                    </a:lnTo>
                    <a:lnTo>
                      <a:pt x="55" y="32117"/>
                    </a:lnTo>
                    <a:lnTo>
                      <a:pt x="14" y="32321"/>
                    </a:lnTo>
                    <a:lnTo>
                      <a:pt x="1" y="32538"/>
                    </a:lnTo>
                    <a:lnTo>
                      <a:pt x="1" y="32742"/>
                    </a:lnTo>
                    <a:lnTo>
                      <a:pt x="28" y="32960"/>
                    </a:lnTo>
                    <a:lnTo>
                      <a:pt x="69" y="33164"/>
                    </a:lnTo>
                    <a:lnTo>
                      <a:pt x="137" y="33382"/>
                    </a:lnTo>
                    <a:lnTo>
                      <a:pt x="218" y="33586"/>
                    </a:lnTo>
                    <a:lnTo>
                      <a:pt x="327" y="33776"/>
                    </a:lnTo>
                    <a:lnTo>
                      <a:pt x="463" y="33980"/>
                    </a:lnTo>
                    <a:lnTo>
                      <a:pt x="599" y="34157"/>
                    </a:lnTo>
                    <a:lnTo>
                      <a:pt x="763" y="34320"/>
                    </a:lnTo>
                    <a:lnTo>
                      <a:pt x="939" y="34470"/>
                    </a:lnTo>
                    <a:lnTo>
                      <a:pt x="1130" y="34592"/>
                    </a:lnTo>
                    <a:lnTo>
                      <a:pt x="1334" y="34701"/>
                    </a:lnTo>
                    <a:lnTo>
                      <a:pt x="1538" y="34783"/>
                    </a:lnTo>
                    <a:lnTo>
                      <a:pt x="1756" y="34851"/>
                    </a:lnTo>
                    <a:lnTo>
                      <a:pt x="1973" y="34891"/>
                    </a:lnTo>
                    <a:lnTo>
                      <a:pt x="2191" y="34919"/>
                    </a:lnTo>
                    <a:lnTo>
                      <a:pt x="2422" y="34919"/>
                    </a:lnTo>
                    <a:lnTo>
                      <a:pt x="2640" y="34905"/>
                    </a:lnTo>
                    <a:lnTo>
                      <a:pt x="2871" y="34864"/>
                    </a:lnTo>
                    <a:lnTo>
                      <a:pt x="3089" y="34796"/>
                    </a:lnTo>
                    <a:lnTo>
                      <a:pt x="3306" y="34715"/>
                    </a:lnTo>
                    <a:lnTo>
                      <a:pt x="3510" y="34606"/>
                    </a:lnTo>
                    <a:lnTo>
                      <a:pt x="3796" y="34443"/>
                    </a:lnTo>
                    <a:lnTo>
                      <a:pt x="4041" y="34293"/>
                    </a:lnTo>
                    <a:lnTo>
                      <a:pt x="4517" y="33980"/>
                    </a:lnTo>
                    <a:lnTo>
                      <a:pt x="4993" y="33681"/>
                    </a:lnTo>
                    <a:lnTo>
                      <a:pt x="5455" y="33354"/>
                    </a:lnTo>
                    <a:lnTo>
                      <a:pt x="5918" y="33042"/>
                    </a:lnTo>
                    <a:lnTo>
                      <a:pt x="6380" y="32701"/>
                    </a:lnTo>
                    <a:lnTo>
                      <a:pt x="6829" y="32361"/>
                    </a:lnTo>
                    <a:lnTo>
                      <a:pt x="7278" y="32021"/>
                    </a:lnTo>
                    <a:lnTo>
                      <a:pt x="7714" y="31654"/>
                    </a:lnTo>
                    <a:lnTo>
                      <a:pt x="8149" y="31287"/>
                    </a:lnTo>
                    <a:lnTo>
                      <a:pt x="8584" y="30906"/>
                    </a:lnTo>
                    <a:lnTo>
                      <a:pt x="9006" y="30525"/>
                    </a:lnTo>
                    <a:lnTo>
                      <a:pt x="9427" y="30117"/>
                    </a:lnTo>
                    <a:lnTo>
                      <a:pt x="9849" y="29709"/>
                    </a:lnTo>
                    <a:lnTo>
                      <a:pt x="10257" y="29274"/>
                    </a:lnTo>
                    <a:lnTo>
                      <a:pt x="10652" y="28825"/>
                    </a:lnTo>
                    <a:lnTo>
                      <a:pt x="11046" y="28362"/>
                    </a:lnTo>
                    <a:lnTo>
                      <a:pt x="11427" y="27873"/>
                    </a:lnTo>
                    <a:lnTo>
                      <a:pt x="11794" y="27369"/>
                    </a:lnTo>
                    <a:lnTo>
                      <a:pt x="12148" y="26852"/>
                    </a:lnTo>
                    <a:lnTo>
                      <a:pt x="12488" y="26295"/>
                    </a:lnTo>
                    <a:lnTo>
                      <a:pt x="12638" y="26009"/>
                    </a:lnTo>
                    <a:lnTo>
                      <a:pt x="12801" y="25710"/>
                    </a:lnTo>
                    <a:lnTo>
                      <a:pt x="12951" y="25410"/>
                    </a:lnTo>
                    <a:lnTo>
                      <a:pt x="13087" y="25098"/>
                    </a:lnTo>
                    <a:lnTo>
                      <a:pt x="13223" y="24771"/>
                    </a:lnTo>
                    <a:lnTo>
                      <a:pt x="13345" y="24445"/>
                    </a:lnTo>
                    <a:lnTo>
                      <a:pt x="13467" y="24118"/>
                    </a:lnTo>
                    <a:lnTo>
                      <a:pt x="13576" y="23765"/>
                    </a:lnTo>
                    <a:lnTo>
                      <a:pt x="13671" y="23411"/>
                    </a:lnTo>
                    <a:lnTo>
                      <a:pt x="13753" y="23057"/>
                    </a:lnTo>
                    <a:lnTo>
                      <a:pt x="13821" y="22676"/>
                    </a:lnTo>
                    <a:lnTo>
                      <a:pt x="13875" y="22309"/>
                    </a:lnTo>
                    <a:lnTo>
                      <a:pt x="13916" y="21915"/>
                    </a:lnTo>
                    <a:lnTo>
                      <a:pt x="13930" y="21534"/>
                    </a:lnTo>
                    <a:lnTo>
                      <a:pt x="13944" y="21139"/>
                    </a:lnTo>
                    <a:lnTo>
                      <a:pt x="13930" y="20745"/>
                    </a:lnTo>
                    <a:lnTo>
                      <a:pt x="13889" y="20337"/>
                    </a:lnTo>
                    <a:lnTo>
                      <a:pt x="13848" y="19942"/>
                    </a:lnTo>
                    <a:lnTo>
                      <a:pt x="13753" y="19371"/>
                    </a:lnTo>
                    <a:lnTo>
                      <a:pt x="13644" y="18800"/>
                    </a:lnTo>
                    <a:lnTo>
                      <a:pt x="13427" y="17684"/>
                    </a:lnTo>
                    <a:lnTo>
                      <a:pt x="13182" y="16596"/>
                    </a:lnTo>
                    <a:lnTo>
                      <a:pt x="12910" y="15521"/>
                    </a:lnTo>
                    <a:lnTo>
                      <a:pt x="12610" y="14460"/>
                    </a:lnTo>
                    <a:lnTo>
                      <a:pt x="12311" y="13399"/>
                    </a:lnTo>
                    <a:lnTo>
                      <a:pt x="11998" y="12366"/>
                    </a:lnTo>
                    <a:lnTo>
                      <a:pt x="11672" y="11332"/>
                    </a:lnTo>
                    <a:lnTo>
                      <a:pt x="11332" y="10298"/>
                    </a:lnTo>
                    <a:lnTo>
                      <a:pt x="10978" y="9278"/>
                    </a:lnTo>
                    <a:lnTo>
                      <a:pt x="10624" y="8271"/>
                    </a:lnTo>
                    <a:lnTo>
                      <a:pt x="10257" y="7251"/>
                    </a:lnTo>
                    <a:lnTo>
                      <a:pt x="9890" y="6245"/>
                    </a:lnTo>
                    <a:lnTo>
                      <a:pt x="9509" y="5238"/>
                    </a:lnTo>
                    <a:lnTo>
                      <a:pt x="9115" y="4245"/>
                    </a:lnTo>
                    <a:lnTo>
                      <a:pt x="8720" y="3238"/>
                    </a:lnTo>
                    <a:lnTo>
                      <a:pt x="8516" y="2735"/>
                    </a:lnTo>
                    <a:lnTo>
                      <a:pt x="8298" y="2218"/>
                    </a:lnTo>
                    <a:lnTo>
                      <a:pt x="8190" y="1973"/>
                    </a:lnTo>
                    <a:lnTo>
                      <a:pt x="8094" y="1810"/>
                    </a:lnTo>
                    <a:lnTo>
                      <a:pt x="7999" y="1647"/>
                    </a:lnTo>
                    <a:lnTo>
                      <a:pt x="7904" y="1497"/>
                    </a:lnTo>
                    <a:lnTo>
                      <a:pt x="7795" y="1361"/>
                    </a:lnTo>
                    <a:lnTo>
                      <a:pt x="7673" y="1212"/>
                    </a:lnTo>
                    <a:lnTo>
                      <a:pt x="7550" y="1089"/>
                    </a:lnTo>
                    <a:lnTo>
                      <a:pt x="7428" y="967"/>
                    </a:lnTo>
                    <a:lnTo>
                      <a:pt x="7292" y="844"/>
                    </a:lnTo>
                    <a:lnTo>
                      <a:pt x="7156" y="736"/>
                    </a:lnTo>
                    <a:lnTo>
                      <a:pt x="7020" y="640"/>
                    </a:lnTo>
                    <a:lnTo>
                      <a:pt x="6870" y="545"/>
                    </a:lnTo>
                    <a:lnTo>
                      <a:pt x="6721" y="450"/>
                    </a:lnTo>
                    <a:lnTo>
                      <a:pt x="6571" y="368"/>
                    </a:lnTo>
                    <a:lnTo>
                      <a:pt x="6421" y="300"/>
                    </a:lnTo>
                    <a:lnTo>
                      <a:pt x="6258" y="232"/>
                    </a:lnTo>
                    <a:lnTo>
                      <a:pt x="6095" y="178"/>
                    </a:lnTo>
                    <a:lnTo>
                      <a:pt x="5932" y="123"/>
                    </a:lnTo>
                    <a:lnTo>
                      <a:pt x="5755" y="83"/>
                    </a:lnTo>
                    <a:lnTo>
                      <a:pt x="5592" y="55"/>
                    </a:lnTo>
                    <a:lnTo>
                      <a:pt x="5415" y="28"/>
                    </a:lnTo>
                    <a:lnTo>
                      <a:pt x="5251" y="15"/>
                    </a:lnTo>
                    <a:lnTo>
                      <a:pt x="50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8"/>
              <p:cNvSpPr/>
              <p:nvPr/>
            </p:nvSpPr>
            <p:spPr>
              <a:xfrm>
                <a:off x="967166" y="3914341"/>
                <a:ext cx="807224" cy="427054"/>
              </a:xfrm>
              <a:custGeom>
                <a:avLst/>
                <a:gdLst/>
                <a:ahLst/>
                <a:cxnLst/>
                <a:rect l="l" t="t" r="r" b="b"/>
                <a:pathLst>
                  <a:path w="27410" h="14501" extrusionOk="0">
                    <a:moveTo>
                      <a:pt x="993" y="0"/>
                    </a:moveTo>
                    <a:lnTo>
                      <a:pt x="857" y="27"/>
                    </a:lnTo>
                    <a:lnTo>
                      <a:pt x="735" y="68"/>
                    </a:lnTo>
                    <a:lnTo>
                      <a:pt x="612" y="123"/>
                    </a:lnTo>
                    <a:lnTo>
                      <a:pt x="503" y="177"/>
                    </a:lnTo>
                    <a:lnTo>
                      <a:pt x="408" y="259"/>
                    </a:lnTo>
                    <a:lnTo>
                      <a:pt x="313" y="340"/>
                    </a:lnTo>
                    <a:lnTo>
                      <a:pt x="231" y="435"/>
                    </a:lnTo>
                    <a:lnTo>
                      <a:pt x="163" y="544"/>
                    </a:lnTo>
                    <a:lnTo>
                      <a:pt x="95" y="653"/>
                    </a:lnTo>
                    <a:lnTo>
                      <a:pt x="55" y="762"/>
                    </a:lnTo>
                    <a:lnTo>
                      <a:pt x="14" y="884"/>
                    </a:lnTo>
                    <a:lnTo>
                      <a:pt x="0" y="1020"/>
                    </a:lnTo>
                    <a:lnTo>
                      <a:pt x="0" y="1143"/>
                    </a:lnTo>
                    <a:lnTo>
                      <a:pt x="0" y="1279"/>
                    </a:lnTo>
                    <a:lnTo>
                      <a:pt x="27" y="1415"/>
                    </a:lnTo>
                    <a:lnTo>
                      <a:pt x="3265" y="13657"/>
                    </a:lnTo>
                    <a:lnTo>
                      <a:pt x="3333" y="13834"/>
                    </a:lnTo>
                    <a:lnTo>
                      <a:pt x="3428" y="13997"/>
                    </a:lnTo>
                    <a:lnTo>
                      <a:pt x="3537" y="14133"/>
                    </a:lnTo>
                    <a:lnTo>
                      <a:pt x="3673" y="14256"/>
                    </a:lnTo>
                    <a:lnTo>
                      <a:pt x="3822" y="14364"/>
                    </a:lnTo>
                    <a:lnTo>
                      <a:pt x="3986" y="14432"/>
                    </a:lnTo>
                    <a:lnTo>
                      <a:pt x="4176" y="14473"/>
                    </a:lnTo>
                    <a:lnTo>
                      <a:pt x="4367" y="14500"/>
                    </a:lnTo>
                    <a:lnTo>
                      <a:pt x="23043" y="14500"/>
                    </a:lnTo>
                    <a:lnTo>
                      <a:pt x="23233" y="14473"/>
                    </a:lnTo>
                    <a:lnTo>
                      <a:pt x="23410" y="14432"/>
                    </a:lnTo>
                    <a:lnTo>
                      <a:pt x="23573" y="14364"/>
                    </a:lnTo>
                    <a:lnTo>
                      <a:pt x="23737" y="14256"/>
                    </a:lnTo>
                    <a:lnTo>
                      <a:pt x="23873" y="14133"/>
                    </a:lnTo>
                    <a:lnTo>
                      <a:pt x="23982" y="13997"/>
                    </a:lnTo>
                    <a:lnTo>
                      <a:pt x="24077" y="13834"/>
                    </a:lnTo>
                    <a:lnTo>
                      <a:pt x="24131" y="13657"/>
                    </a:lnTo>
                    <a:lnTo>
                      <a:pt x="27369" y="1415"/>
                    </a:lnTo>
                    <a:lnTo>
                      <a:pt x="27396" y="1279"/>
                    </a:lnTo>
                    <a:lnTo>
                      <a:pt x="27409" y="1143"/>
                    </a:lnTo>
                    <a:lnTo>
                      <a:pt x="27396" y="1020"/>
                    </a:lnTo>
                    <a:lnTo>
                      <a:pt x="27382" y="884"/>
                    </a:lnTo>
                    <a:lnTo>
                      <a:pt x="27355" y="762"/>
                    </a:lnTo>
                    <a:lnTo>
                      <a:pt x="27301" y="653"/>
                    </a:lnTo>
                    <a:lnTo>
                      <a:pt x="27246" y="544"/>
                    </a:lnTo>
                    <a:lnTo>
                      <a:pt x="27178" y="435"/>
                    </a:lnTo>
                    <a:lnTo>
                      <a:pt x="27097" y="340"/>
                    </a:lnTo>
                    <a:lnTo>
                      <a:pt x="27001" y="259"/>
                    </a:lnTo>
                    <a:lnTo>
                      <a:pt x="26892" y="177"/>
                    </a:lnTo>
                    <a:lnTo>
                      <a:pt x="26784" y="123"/>
                    </a:lnTo>
                    <a:lnTo>
                      <a:pt x="26675" y="68"/>
                    </a:lnTo>
                    <a:lnTo>
                      <a:pt x="26539" y="27"/>
                    </a:lnTo>
                    <a:lnTo>
                      <a:pt x="264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8"/>
              <p:cNvSpPr/>
              <p:nvPr/>
            </p:nvSpPr>
            <p:spPr>
              <a:xfrm>
                <a:off x="1732704" y="2931667"/>
                <a:ext cx="297268" cy="297268"/>
              </a:xfrm>
              <a:custGeom>
                <a:avLst/>
                <a:gdLst/>
                <a:ahLst/>
                <a:cxnLst/>
                <a:rect l="l" t="t" r="r" b="b"/>
                <a:pathLst>
                  <a:path w="10094" h="10094" extrusionOk="0">
                    <a:moveTo>
                      <a:pt x="9808" y="0"/>
                    </a:moveTo>
                    <a:lnTo>
                      <a:pt x="9767" y="14"/>
                    </a:lnTo>
                    <a:lnTo>
                      <a:pt x="9727" y="27"/>
                    </a:lnTo>
                    <a:lnTo>
                      <a:pt x="9686" y="68"/>
                    </a:lnTo>
                    <a:lnTo>
                      <a:pt x="69" y="9685"/>
                    </a:lnTo>
                    <a:lnTo>
                      <a:pt x="28" y="9726"/>
                    </a:lnTo>
                    <a:lnTo>
                      <a:pt x="14" y="9767"/>
                    </a:lnTo>
                    <a:lnTo>
                      <a:pt x="1" y="9808"/>
                    </a:lnTo>
                    <a:lnTo>
                      <a:pt x="1" y="9848"/>
                    </a:lnTo>
                    <a:lnTo>
                      <a:pt x="1" y="9903"/>
                    </a:lnTo>
                    <a:lnTo>
                      <a:pt x="14" y="9944"/>
                    </a:lnTo>
                    <a:lnTo>
                      <a:pt x="28" y="9984"/>
                    </a:lnTo>
                    <a:lnTo>
                      <a:pt x="69" y="10025"/>
                    </a:lnTo>
                    <a:lnTo>
                      <a:pt x="96" y="10052"/>
                    </a:lnTo>
                    <a:lnTo>
                      <a:pt x="137" y="10066"/>
                    </a:lnTo>
                    <a:lnTo>
                      <a:pt x="191" y="10080"/>
                    </a:lnTo>
                    <a:lnTo>
                      <a:pt x="232" y="10093"/>
                    </a:lnTo>
                    <a:lnTo>
                      <a:pt x="273" y="10080"/>
                    </a:lnTo>
                    <a:lnTo>
                      <a:pt x="327" y="10066"/>
                    </a:lnTo>
                    <a:lnTo>
                      <a:pt x="368" y="10052"/>
                    </a:lnTo>
                    <a:lnTo>
                      <a:pt x="395" y="10025"/>
                    </a:lnTo>
                    <a:lnTo>
                      <a:pt x="10026" y="395"/>
                    </a:lnTo>
                    <a:lnTo>
                      <a:pt x="10053" y="367"/>
                    </a:lnTo>
                    <a:lnTo>
                      <a:pt x="10067" y="327"/>
                    </a:lnTo>
                    <a:lnTo>
                      <a:pt x="10080" y="272"/>
                    </a:lnTo>
                    <a:lnTo>
                      <a:pt x="10094" y="231"/>
                    </a:lnTo>
                    <a:lnTo>
                      <a:pt x="10080" y="191"/>
                    </a:lnTo>
                    <a:lnTo>
                      <a:pt x="10067" y="136"/>
                    </a:lnTo>
                    <a:lnTo>
                      <a:pt x="10053" y="95"/>
                    </a:lnTo>
                    <a:lnTo>
                      <a:pt x="10026" y="68"/>
                    </a:lnTo>
                    <a:lnTo>
                      <a:pt x="9985" y="27"/>
                    </a:lnTo>
                    <a:lnTo>
                      <a:pt x="9944" y="14"/>
                    </a:lnTo>
                    <a:lnTo>
                      <a:pt x="99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8"/>
              <p:cNvSpPr/>
              <p:nvPr/>
            </p:nvSpPr>
            <p:spPr>
              <a:xfrm>
                <a:off x="1833660" y="3070673"/>
                <a:ext cx="54512" cy="54512"/>
              </a:xfrm>
              <a:custGeom>
                <a:avLst/>
                <a:gdLst/>
                <a:ahLst/>
                <a:cxnLst/>
                <a:rect l="l" t="t" r="r" b="b"/>
                <a:pathLst>
                  <a:path w="1851" h="1851" extrusionOk="0">
                    <a:moveTo>
                      <a:pt x="830" y="0"/>
                    </a:moveTo>
                    <a:lnTo>
                      <a:pt x="735" y="14"/>
                    </a:lnTo>
                    <a:lnTo>
                      <a:pt x="640" y="41"/>
                    </a:lnTo>
                    <a:lnTo>
                      <a:pt x="558" y="68"/>
                    </a:lnTo>
                    <a:lnTo>
                      <a:pt x="477" y="109"/>
                    </a:lnTo>
                    <a:lnTo>
                      <a:pt x="409" y="150"/>
                    </a:lnTo>
                    <a:lnTo>
                      <a:pt x="327" y="204"/>
                    </a:lnTo>
                    <a:lnTo>
                      <a:pt x="259" y="259"/>
                    </a:lnTo>
                    <a:lnTo>
                      <a:pt x="205" y="327"/>
                    </a:lnTo>
                    <a:lnTo>
                      <a:pt x="150" y="408"/>
                    </a:lnTo>
                    <a:lnTo>
                      <a:pt x="109" y="476"/>
                    </a:lnTo>
                    <a:lnTo>
                      <a:pt x="69" y="558"/>
                    </a:lnTo>
                    <a:lnTo>
                      <a:pt x="41" y="640"/>
                    </a:lnTo>
                    <a:lnTo>
                      <a:pt x="14" y="735"/>
                    </a:lnTo>
                    <a:lnTo>
                      <a:pt x="1" y="830"/>
                    </a:lnTo>
                    <a:lnTo>
                      <a:pt x="1" y="925"/>
                    </a:lnTo>
                    <a:lnTo>
                      <a:pt x="1" y="1020"/>
                    </a:lnTo>
                    <a:lnTo>
                      <a:pt x="14" y="1102"/>
                    </a:lnTo>
                    <a:lnTo>
                      <a:pt x="41" y="1197"/>
                    </a:lnTo>
                    <a:lnTo>
                      <a:pt x="69" y="1279"/>
                    </a:lnTo>
                    <a:lnTo>
                      <a:pt x="109" y="1360"/>
                    </a:lnTo>
                    <a:lnTo>
                      <a:pt x="150" y="1442"/>
                    </a:lnTo>
                    <a:lnTo>
                      <a:pt x="205" y="1510"/>
                    </a:lnTo>
                    <a:lnTo>
                      <a:pt x="259" y="1578"/>
                    </a:lnTo>
                    <a:lnTo>
                      <a:pt x="327" y="1632"/>
                    </a:lnTo>
                    <a:lnTo>
                      <a:pt x="409" y="1687"/>
                    </a:lnTo>
                    <a:lnTo>
                      <a:pt x="477" y="1728"/>
                    </a:lnTo>
                    <a:lnTo>
                      <a:pt x="558" y="1769"/>
                    </a:lnTo>
                    <a:lnTo>
                      <a:pt x="640" y="1809"/>
                    </a:lnTo>
                    <a:lnTo>
                      <a:pt x="735" y="1823"/>
                    </a:lnTo>
                    <a:lnTo>
                      <a:pt x="830" y="1837"/>
                    </a:lnTo>
                    <a:lnTo>
                      <a:pt x="926" y="1850"/>
                    </a:lnTo>
                    <a:lnTo>
                      <a:pt x="1021" y="1837"/>
                    </a:lnTo>
                    <a:lnTo>
                      <a:pt x="1102" y="1823"/>
                    </a:lnTo>
                    <a:lnTo>
                      <a:pt x="1198" y="1809"/>
                    </a:lnTo>
                    <a:lnTo>
                      <a:pt x="1279" y="1769"/>
                    </a:lnTo>
                    <a:lnTo>
                      <a:pt x="1361" y="1728"/>
                    </a:lnTo>
                    <a:lnTo>
                      <a:pt x="1442" y="1687"/>
                    </a:lnTo>
                    <a:lnTo>
                      <a:pt x="1510" y="1632"/>
                    </a:lnTo>
                    <a:lnTo>
                      <a:pt x="1578" y="1578"/>
                    </a:lnTo>
                    <a:lnTo>
                      <a:pt x="1633" y="1510"/>
                    </a:lnTo>
                    <a:lnTo>
                      <a:pt x="1687" y="1442"/>
                    </a:lnTo>
                    <a:lnTo>
                      <a:pt x="1728" y="1360"/>
                    </a:lnTo>
                    <a:lnTo>
                      <a:pt x="1769" y="1279"/>
                    </a:lnTo>
                    <a:lnTo>
                      <a:pt x="1810" y="1197"/>
                    </a:lnTo>
                    <a:lnTo>
                      <a:pt x="1823" y="1102"/>
                    </a:lnTo>
                    <a:lnTo>
                      <a:pt x="1837" y="1020"/>
                    </a:lnTo>
                    <a:lnTo>
                      <a:pt x="1851" y="925"/>
                    </a:lnTo>
                    <a:lnTo>
                      <a:pt x="1837" y="830"/>
                    </a:lnTo>
                    <a:lnTo>
                      <a:pt x="1823" y="735"/>
                    </a:lnTo>
                    <a:lnTo>
                      <a:pt x="1810" y="640"/>
                    </a:lnTo>
                    <a:lnTo>
                      <a:pt x="1769" y="558"/>
                    </a:lnTo>
                    <a:lnTo>
                      <a:pt x="1728" y="476"/>
                    </a:lnTo>
                    <a:lnTo>
                      <a:pt x="1687" y="408"/>
                    </a:lnTo>
                    <a:lnTo>
                      <a:pt x="1633" y="327"/>
                    </a:lnTo>
                    <a:lnTo>
                      <a:pt x="1578" y="259"/>
                    </a:lnTo>
                    <a:lnTo>
                      <a:pt x="1510" y="204"/>
                    </a:lnTo>
                    <a:lnTo>
                      <a:pt x="1442" y="150"/>
                    </a:lnTo>
                    <a:lnTo>
                      <a:pt x="1361" y="109"/>
                    </a:lnTo>
                    <a:lnTo>
                      <a:pt x="1279" y="68"/>
                    </a:lnTo>
                    <a:lnTo>
                      <a:pt x="1198" y="41"/>
                    </a:lnTo>
                    <a:lnTo>
                      <a:pt x="1102" y="14"/>
                    </a:lnTo>
                    <a:lnTo>
                      <a:pt x="10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8"/>
              <p:cNvSpPr/>
              <p:nvPr/>
            </p:nvSpPr>
            <p:spPr>
              <a:xfrm>
                <a:off x="1907787" y="2710523"/>
                <a:ext cx="330105" cy="330105"/>
              </a:xfrm>
              <a:custGeom>
                <a:avLst/>
                <a:gdLst/>
                <a:ahLst/>
                <a:cxnLst/>
                <a:rect l="l" t="t" r="r" b="b"/>
                <a:pathLst>
                  <a:path w="11209" h="11209" extrusionOk="0">
                    <a:moveTo>
                      <a:pt x="5604" y="1"/>
                    </a:moveTo>
                    <a:lnTo>
                      <a:pt x="5319" y="14"/>
                    </a:lnTo>
                    <a:lnTo>
                      <a:pt x="5033" y="28"/>
                    </a:lnTo>
                    <a:lnTo>
                      <a:pt x="4747" y="69"/>
                    </a:lnTo>
                    <a:lnTo>
                      <a:pt x="4475" y="109"/>
                    </a:lnTo>
                    <a:lnTo>
                      <a:pt x="4203" y="177"/>
                    </a:lnTo>
                    <a:lnTo>
                      <a:pt x="3945" y="259"/>
                    </a:lnTo>
                    <a:lnTo>
                      <a:pt x="3686" y="341"/>
                    </a:lnTo>
                    <a:lnTo>
                      <a:pt x="3428" y="436"/>
                    </a:lnTo>
                    <a:lnTo>
                      <a:pt x="3183" y="558"/>
                    </a:lnTo>
                    <a:lnTo>
                      <a:pt x="2938" y="681"/>
                    </a:lnTo>
                    <a:lnTo>
                      <a:pt x="2707" y="817"/>
                    </a:lnTo>
                    <a:lnTo>
                      <a:pt x="2476" y="953"/>
                    </a:lnTo>
                    <a:lnTo>
                      <a:pt x="2258" y="1116"/>
                    </a:lnTo>
                    <a:lnTo>
                      <a:pt x="2040" y="1279"/>
                    </a:lnTo>
                    <a:lnTo>
                      <a:pt x="1836" y="1456"/>
                    </a:lnTo>
                    <a:lnTo>
                      <a:pt x="1646" y="1646"/>
                    </a:lnTo>
                    <a:lnTo>
                      <a:pt x="1456" y="1837"/>
                    </a:lnTo>
                    <a:lnTo>
                      <a:pt x="1279" y="2041"/>
                    </a:lnTo>
                    <a:lnTo>
                      <a:pt x="1115" y="2245"/>
                    </a:lnTo>
                    <a:lnTo>
                      <a:pt x="966" y="2476"/>
                    </a:lnTo>
                    <a:lnTo>
                      <a:pt x="816" y="2694"/>
                    </a:lnTo>
                    <a:lnTo>
                      <a:pt x="680" y="2939"/>
                    </a:lnTo>
                    <a:lnTo>
                      <a:pt x="558" y="3170"/>
                    </a:lnTo>
                    <a:lnTo>
                      <a:pt x="449" y="3428"/>
                    </a:lnTo>
                    <a:lnTo>
                      <a:pt x="340" y="3673"/>
                    </a:lnTo>
                    <a:lnTo>
                      <a:pt x="258" y="3932"/>
                    </a:lnTo>
                    <a:lnTo>
                      <a:pt x="177" y="4204"/>
                    </a:lnTo>
                    <a:lnTo>
                      <a:pt x="122" y="4476"/>
                    </a:lnTo>
                    <a:lnTo>
                      <a:pt x="68" y="4748"/>
                    </a:lnTo>
                    <a:lnTo>
                      <a:pt x="41" y="5033"/>
                    </a:lnTo>
                    <a:lnTo>
                      <a:pt x="14" y="5319"/>
                    </a:lnTo>
                    <a:lnTo>
                      <a:pt x="0" y="5605"/>
                    </a:lnTo>
                    <a:lnTo>
                      <a:pt x="14" y="5890"/>
                    </a:lnTo>
                    <a:lnTo>
                      <a:pt x="41" y="6176"/>
                    </a:lnTo>
                    <a:lnTo>
                      <a:pt x="68" y="6462"/>
                    </a:lnTo>
                    <a:lnTo>
                      <a:pt x="122" y="6734"/>
                    </a:lnTo>
                    <a:lnTo>
                      <a:pt x="177" y="7006"/>
                    </a:lnTo>
                    <a:lnTo>
                      <a:pt x="258" y="7264"/>
                    </a:lnTo>
                    <a:lnTo>
                      <a:pt x="340" y="7523"/>
                    </a:lnTo>
                    <a:lnTo>
                      <a:pt x="449" y="7781"/>
                    </a:lnTo>
                    <a:lnTo>
                      <a:pt x="558" y="8026"/>
                    </a:lnTo>
                    <a:lnTo>
                      <a:pt x="680" y="8271"/>
                    </a:lnTo>
                    <a:lnTo>
                      <a:pt x="816" y="8502"/>
                    </a:lnTo>
                    <a:lnTo>
                      <a:pt x="966" y="8733"/>
                    </a:lnTo>
                    <a:lnTo>
                      <a:pt x="1115" y="8951"/>
                    </a:lnTo>
                    <a:lnTo>
                      <a:pt x="1279" y="9169"/>
                    </a:lnTo>
                    <a:lnTo>
                      <a:pt x="1456" y="9373"/>
                    </a:lnTo>
                    <a:lnTo>
                      <a:pt x="1646" y="9563"/>
                    </a:lnTo>
                    <a:lnTo>
                      <a:pt x="1836" y="9754"/>
                    </a:lnTo>
                    <a:lnTo>
                      <a:pt x="2040" y="9930"/>
                    </a:lnTo>
                    <a:lnTo>
                      <a:pt x="2258" y="10094"/>
                    </a:lnTo>
                    <a:lnTo>
                      <a:pt x="2476" y="10243"/>
                    </a:lnTo>
                    <a:lnTo>
                      <a:pt x="2707" y="10393"/>
                    </a:lnTo>
                    <a:lnTo>
                      <a:pt x="2938" y="10529"/>
                    </a:lnTo>
                    <a:lnTo>
                      <a:pt x="3183" y="10651"/>
                    </a:lnTo>
                    <a:lnTo>
                      <a:pt x="3428" y="10760"/>
                    </a:lnTo>
                    <a:lnTo>
                      <a:pt x="3686" y="10869"/>
                    </a:lnTo>
                    <a:lnTo>
                      <a:pt x="3945" y="10951"/>
                    </a:lnTo>
                    <a:lnTo>
                      <a:pt x="4203" y="11032"/>
                    </a:lnTo>
                    <a:lnTo>
                      <a:pt x="4475" y="11087"/>
                    </a:lnTo>
                    <a:lnTo>
                      <a:pt x="4747" y="11141"/>
                    </a:lnTo>
                    <a:lnTo>
                      <a:pt x="5033" y="11168"/>
                    </a:lnTo>
                    <a:lnTo>
                      <a:pt x="5319" y="11195"/>
                    </a:lnTo>
                    <a:lnTo>
                      <a:pt x="5604" y="11209"/>
                    </a:lnTo>
                    <a:lnTo>
                      <a:pt x="5890" y="11195"/>
                    </a:lnTo>
                    <a:lnTo>
                      <a:pt x="6176" y="11168"/>
                    </a:lnTo>
                    <a:lnTo>
                      <a:pt x="6461" y="11141"/>
                    </a:lnTo>
                    <a:lnTo>
                      <a:pt x="6733" y="11087"/>
                    </a:lnTo>
                    <a:lnTo>
                      <a:pt x="7005" y="11032"/>
                    </a:lnTo>
                    <a:lnTo>
                      <a:pt x="7277" y="10951"/>
                    </a:lnTo>
                    <a:lnTo>
                      <a:pt x="7536" y="10869"/>
                    </a:lnTo>
                    <a:lnTo>
                      <a:pt x="7781" y="10760"/>
                    </a:lnTo>
                    <a:lnTo>
                      <a:pt x="8039" y="10651"/>
                    </a:lnTo>
                    <a:lnTo>
                      <a:pt x="8270" y="10529"/>
                    </a:lnTo>
                    <a:lnTo>
                      <a:pt x="8515" y="10393"/>
                    </a:lnTo>
                    <a:lnTo>
                      <a:pt x="8733" y="10243"/>
                    </a:lnTo>
                    <a:lnTo>
                      <a:pt x="8951" y="10094"/>
                    </a:lnTo>
                    <a:lnTo>
                      <a:pt x="9168" y="9930"/>
                    </a:lnTo>
                    <a:lnTo>
                      <a:pt x="9372" y="9754"/>
                    </a:lnTo>
                    <a:lnTo>
                      <a:pt x="9563" y="9563"/>
                    </a:lnTo>
                    <a:lnTo>
                      <a:pt x="9753" y="9373"/>
                    </a:lnTo>
                    <a:lnTo>
                      <a:pt x="9930" y="9169"/>
                    </a:lnTo>
                    <a:lnTo>
                      <a:pt x="10093" y="8951"/>
                    </a:lnTo>
                    <a:lnTo>
                      <a:pt x="10256" y="8733"/>
                    </a:lnTo>
                    <a:lnTo>
                      <a:pt x="10392" y="8502"/>
                    </a:lnTo>
                    <a:lnTo>
                      <a:pt x="10528" y="8271"/>
                    </a:lnTo>
                    <a:lnTo>
                      <a:pt x="10651" y="8026"/>
                    </a:lnTo>
                    <a:lnTo>
                      <a:pt x="10773" y="7781"/>
                    </a:lnTo>
                    <a:lnTo>
                      <a:pt x="10869" y="7523"/>
                    </a:lnTo>
                    <a:lnTo>
                      <a:pt x="10950" y="7264"/>
                    </a:lnTo>
                    <a:lnTo>
                      <a:pt x="11032" y="7006"/>
                    </a:lnTo>
                    <a:lnTo>
                      <a:pt x="11100" y="6734"/>
                    </a:lnTo>
                    <a:lnTo>
                      <a:pt x="11141" y="6462"/>
                    </a:lnTo>
                    <a:lnTo>
                      <a:pt x="11181" y="6176"/>
                    </a:lnTo>
                    <a:lnTo>
                      <a:pt x="11195" y="5890"/>
                    </a:lnTo>
                    <a:lnTo>
                      <a:pt x="11209" y="5605"/>
                    </a:lnTo>
                    <a:lnTo>
                      <a:pt x="11195" y="5319"/>
                    </a:lnTo>
                    <a:lnTo>
                      <a:pt x="11181" y="5033"/>
                    </a:lnTo>
                    <a:lnTo>
                      <a:pt x="11141" y="4748"/>
                    </a:lnTo>
                    <a:lnTo>
                      <a:pt x="11100" y="4476"/>
                    </a:lnTo>
                    <a:lnTo>
                      <a:pt x="11032" y="4204"/>
                    </a:lnTo>
                    <a:lnTo>
                      <a:pt x="10950" y="3932"/>
                    </a:lnTo>
                    <a:lnTo>
                      <a:pt x="10869" y="3673"/>
                    </a:lnTo>
                    <a:lnTo>
                      <a:pt x="10773" y="3428"/>
                    </a:lnTo>
                    <a:lnTo>
                      <a:pt x="10651" y="3170"/>
                    </a:lnTo>
                    <a:lnTo>
                      <a:pt x="10528" y="2939"/>
                    </a:lnTo>
                    <a:lnTo>
                      <a:pt x="10392" y="2694"/>
                    </a:lnTo>
                    <a:lnTo>
                      <a:pt x="10256" y="2476"/>
                    </a:lnTo>
                    <a:lnTo>
                      <a:pt x="10093" y="2245"/>
                    </a:lnTo>
                    <a:lnTo>
                      <a:pt x="9930" y="2041"/>
                    </a:lnTo>
                    <a:lnTo>
                      <a:pt x="9753" y="1837"/>
                    </a:lnTo>
                    <a:lnTo>
                      <a:pt x="9563" y="1646"/>
                    </a:lnTo>
                    <a:lnTo>
                      <a:pt x="9372" y="1456"/>
                    </a:lnTo>
                    <a:lnTo>
                      <a:pt x="9168" y="1279"/>
                    </a:lnTo>
                    <a:lnTo>
                      <a:pt x="8951" y="1116"/>
                    </a:lnTo>
                    <a:lnTo>
                      <a:pt x="8733" y="953"/>
                    </a:lnTo>
                    <a:lnTo>
                      <a:pt x="8515" y="817"/>
                    </a:lnTo>
                    <a:lnTo>
                      <a:pt x="8270" y="681"/>
                    </a:lnTo>
                    <a:lnTo>
                      <a:pt x="8039" y="558"/>
                    </a:lnTo>
                    <a:lnTo>
                      <a:pt x="7781" y="436"/>
                    </a:lnTo>
                    <a:lnTo>
                      <a:pt x="7536" y="341"/>
                    </a:lnTo>
                    <a:lnTo>
                      <a:pt x="7277" y="259"/>
                    </a:lnTo>
                    <a:lnTo>
                      <a:pt x="7005" y="177"/>
                    </a:lnTo>
                    <a:lnTo>
                      <a:pt x="6733" y="109"/>
                    </a:lnTo>
                    <a:lnTo>
                      <a:pt x="6461" y="69"/>
                    </a:lnTo>
                    <a:lnTo>
                      <a:pt x="6176" y="28"/>
                    </a:lnTo>
                    <a:lnTo>
                      <a:pt x="5890" y="14"/>
                    </a:lnTo>
                    <a:lnTo>
                      <a:pt x="56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8"/>
              <p:cNvSpPr/>
              <p:nvPr/>
            </p:nvSpPr>
            <p:spPr>
              <a:xfrm>
                <a:off x="1974669" y="2779820"/>
                <a:ext cx="189923" cy="190306"/>
              </a:xfrm>
              <a:custGeom>
                <a:avLst/>
                <a:gdLst/>
                <a:ahLst/>
                <a:cxnLst/>
                <a:rect l="l" t="t" r="r" b="b"/>
                <a:pathLst>
                  <a:path w="6449" h="6462" extrusionOk="0">
                    <a:moveTo>
                      <a:pt x="3320" y="2272"/>
                    </a:moveTo>
                    <a:lnTo>
                      <a:pt x="3415" y="2300"/>
                    </a:lnTo>
                    <a:lnTo>
                      <a:pt x="3510" y="2313"/>
                    </a:lnTo>
                    <a:lnTo>
                      <a:pt x="3592" y="2354"/>
                    </a:lnTo>
                    <a:lnTo>
                      <a:pt x="3687" y="2395"/>
                    </a:lnTo>
                    <a:lnTo>
                      <a:pt x="3755" y="2436"/>
                    </a:lnTo>
                    <a:lnTo>
                      <a:pt x="3837" y="2490"/>
                    </a:lnTo>
                    <a:lnTo>
                      <a:pt x="3905" y="2558"/>
                    </a:lnTo>
                    <a:lnTo>
                      <a:pt x="3959" y="2626"/>
                    </a:lnTo>
                    <a:lnTo>
                      <a:pt x="4027" y="2694"/>
                    </a:lnTo>
                    <a:lnTo>
                      <a:pt x="4068" y="2776"/>
                    </a:lnTo>
                    <a:lnTo>
                      <a:pt x="4109" y="2857"/>
                    </a:lnTo>
                    <a:lnTo>
                      <a:pt x="4136" y="2953"/>
                    </a:lnTo>
                    <a:lnTo>
                      <a:pt x="4163" y="3034"/>
                    </a:lnTo>
                    <a:lnTo>
                      <a:pt x="4177" y="3129"/>
                    </a:lnTo>
                    <a:lnTo>
                      <a:pt x="4190" y="3238"/>
                    </a:lnTo>
                    <a:lnTo>
                      <a:pt x="4177" y="3333"/>
                    </a:lnTo>
                    <a:lnTo>
                      <a:pt x="4163" y="3429"/>
                    </a:lnTo>
                    <a:lnTo>
                      <a:pt x="4136" y="3524"/>
                    </a:lnTo>
                    <a:lnTo>
                      <a:pt x="4109" y="3605"/>
                    </a:lnTo>
                    <a:lnTo>
                      <a:pt x="4068" y="3687"/>
                    </a:lnTo>
                    <a:lnTo>
                      <a:pt x="4027" y="3769"/>
                    </a:lnTo>
                    <a:lnTo>
                      <a:pt x="3959" y="3837"/>
                    </a:lnTo>
                    <a:lnTo>
                      <a:pt x="3905" y="3905"/>
                    </a:lnTo>
                    <a:lnTo>
                      <a:pt x="3837" y="3973"/>
                    </a:lnTo>
                    <a:lnTo>
                      <a:pt x="3755" y="4027"/>
                    </a:lnTo>
                    <a:lnTo>
                      <a:pt x="3687" y="4082"/>
                    </a:lnTo>
                    <a:lnTo>
                      <a:pt x="3592" y="4122"/>
                    </a:lnTo>
                    <a:lnTo>
                      <a:pt x="3510" y="4150"/>
                    </a:lnTo>
                    <a:lnTo>
                      <a:pt x="3415" y="4177"/>
                    </a:lnTo>
                    <a:lnTo>
                      <a:pt x="3320" y="4190"/>
                    </a:lnTo>
                    <a:lnTo>
                      <a:pt x="3129" y="4190"/>
                    </a:lnTo>
                    <a:lnTo>
                      <a:pt x="3034" y="4177"/>
                    </a:lnTo>
                    <a:lnTo>
                      <a:pt x="2939" y="4150"/>
                    </a:lnTo>
                    <a:lnTo>
                      <a:pt x="2857" y="4122"/>
                    </a:lnTo>
                    <a:lnTo>
                      <a:pt x="2762" y="4082"/>
                    </a:lnTo>
                    <a:lnTo>
                      <a:pt x="2694" y="4027"/>
                    </a:lnTo>
                    <a:lnTo>
                      <a:pt x="2612" y="3973"/>
                    </a:lnTo>
                    <a:lnTo>
                      <a:pt x="2544" y="3905"/>
                    </a:lnTo>
                    <a:lnTo>
                      <a:pt x="2490" y="3837"/>
                    </a:lnTo>
                    <a:lnTo>
                      <a:pt x="2436" y="3769"/>
                    </a:lnTo>
                    <a:lnTo>
                      <a:pt x="2381" y="3687"/>
                    </a:lnTo>
                    <a:lnTo>
                      <a:pt x="2340" y="3605"/>
                    </a:lnTo>
                    <a:lnTo>
                      <a:pt x="2313" y="3524"/>
                    </a:lnTo>
                    <a:lnTo>
                      <a:pt x="2286" y="3429"/>
                    </a:lnTo>
                    <a:lnTo>
                      <a:pt x="2272" y="3333"/>
                    </a:lnTo>
                    <a:lnTo>
                      <a:pt x="2259" y="3238"/>
                    </a:lnTo>
                    <a:lnTo>
                      <a:pt x="2272" y="3129"/>
                    </a:lnTo>
                    <a:lnTo>
                      <a:pt x="2286" y="3034"/>
                    </a:lnTo>
                    <a:lnTo>
                      <a:pt x="2313" y="2953"/>
                    </a:lnTo>
                    <a:lnTo>
                      <a:pt x="2340" y="2857"/>
                    </a:lnTo>
                    <a:lnTo>
                      <a:pt x="2381" y="2776"/>
                    </a:lnTo>
                    <a:lnTo>
                      <a:pt x="2436" y="2694"/>
                    </a:lnTo>
                    <a:lnTo>
                      <a:pt x="2490" y="2626"/>
                    </a:lnTo>
                    <a:lnTo>
                      <a:pt x="2544" y="2558"/>
                    </a:lnTo>
                    <a:lnTo>
                      <a:pt x="2612" y="2490"/>
                    </a:lnTo>
                    <a:lnTo>
                      <a:pt x="2694" y="2436"/>
                    </a:lnTo>
                    <a:lnTo>
                      <a:pt x="2762" y="2395"/>
                    </a:lnTo>
                    <a:lnTo>
                      <a:pt x="2857" y="2354"/>
                    </a:lnTo>
                    <a:lnTo>
                      <a:pt x="2939" y="2313"/>
                    </a:lnTo>
                    <a:lnTo>
                      <a:pt x="3034" y="2300"/>
                    </a:lnTo>
                    <a:lnTo>
                      <a:pt x="3129" y="2272"/>
                    </a:lnTo>
                    <a:close/>
                    <a:moveTo>
                      <a:pt x="2612" y="1"/>
                    </a:moveTo>
                    <a:lnTo>
                      <a:pt x="2612" y="967"/>
                    </a:lnTo>
                    <a:lnTo>
                      <a:pt x="2436" y="1021"/>
                    </a:lnTo>
                    <a:lnTo>
                      <a:pt x="2245" y="1089"/>
                    </a:lnTo>
                    <a:lnTo>
                      <a:pt x="2082" y="1171"/>
                    </a:lnTo>
                    <a:lnTo>
                      <a:pt x="1919" y="1279"/>
                    </a:lnTo>
                    <a:lnTo>
                      <a:pt x="1225" y="586"/>
                    </a:lnTo>
                    <a:lnTo>
                      <a:pt x="490" y="1320"/>
                    </a:lnTo>
                    <a:lnTo>
                      <a:pt x="1198" y="2041"/>
                    </a:lnTo>
                    <a:lnTo>
                      <a:pt x="1130" y="2177"/>
                    </a:lnTo>
                    <a:lnTo>
                      <a:pt x="1062" y="2313"/>
                    </a:lnTo>
                    <a:lnTo>
                      <a:pt x="994" y="2463"/>
                    </a:lnTo>
                    <a:lnTo>
                      <a:pt x="953" y="2626"/>
                    </a:lnTo>
                    <a:lnTo>
                      <a:pt x="1" y="2626"/>
                    </a:lnTo>
                    <a:lnTo>
                      <a:pt x="1" y="3673"/>
                    </a:lnTo>
                    <a:lnTo>
                      <a:pt x="912" y="3673"/>
                    </a:lnTo>
                    <a:lnTo>
                      <a:pt x="953" y="3837"/>
                    </a:lnTo>
                    <a:lnTo>
                      <a:pt x="1007" y="4000"/>
                    </a:lnTo>
                    <a:lnTo>
                      <a:pt x="1062" y="4163"/>
                    </a:lnTo>
                    <a:lnTo>
                      <a:pt x="1143" y="4313"/>
                    </a:lnTo>
                    <a:lnTo>
                      <a:pt x="382" y="5074"/>
                    </a:lnTo>
                    <a:lnTo>
                      <a:pt x="1116" y="5823"/>
                    </a:lnTo>
                    <a:lnTo>
                      <a:pt x="1823" y="5115"/>
                    </a:lnTo>
                    <a:lnTo>
                      <a:pt x="2000" y="5238"/>
                    </a:lnTo>
                    <a:lnTo>
                      <a:pt x="2191" y="5347"/>
                    </a:lnTo>
                    <a:lnTo>
                      <a:pt x="2395" y="5442"/>
                    </a:lnTo>
                    <a:lnTo>
                      <a:pt x="2612" y="5510"/>
                    </a:lnTo>
                    <a:lnTo>
                      <a:pt x="2612" y="6462"/>
                    </a:lnTo>
                    <a:lnTo>
                      <a:pt x="3660" y="6462"/>
                    </a:lnTo>
                    <a:lnTo>
                      <a:pt x="3660" y="5551"/>
                    </a:lnTo>
                    <a:lnTo>
                      <a:pt x="3864" y="5496"/>
                    </a:lnTo>
                    <a:lnTo>
                      <a:pt x="4054" y="5428"/>
                    </a:lnTo>
                    <a:lnTo>
                      <a:pt x="4245" y="5360"/>
                    </a:lnTo>
                    <a:lnTo>
                      <a:pt x="4422" y="5251"/>
                    </a:lnTo>
                    <a:lnTo>
                      <a:pt x="5047" y="5891"/>
                    </a:lnTo>
                    <a:lnTo>
                      <a:pt x="5795" y="5143"/>
                    </a:lnTo>
                    <a:lnTo>
                      <a:pt x="5183" y="4544"/>
                    </a:lnTo>
                    <a:lnTo>
                      <a:pt x="5306" y="4340"/>
                    </a:lnTo>
                    <a:lnTo>
                      <a:pt x="5401" y="4122"/>
                    </a:lnTo>
                    <a:lnTo>
                      <a:pt x="5483" y="3905"/>
                    </a:lnTo>
                    <a:lnTo>
                      <a:pt x="5537" y="3673"/>
                    </a:lnTo>
                    <a:lnTo>
                      <a:pt x="6448" y="3673"/>
                    </a:lnTo>
                    <a:lnTo>
                      <a:pt x="6448" y="2626"/>
                    </a:lnTo>
                    <a:lnTo>
                      <a:pt x="5496" y="2626"/>
                    </a:lnTo>
                    <a:lnTo>
                      <a:pt x="5455" y="2463"/>
                    </a:lnTo>
                    <a:lnTo>
                      <a:pt x="5387" y="2313"/>
                    </a:lnTo>
                    <a:lnTo>
                      <a:pt x="5333" y="2177"/>
                    </a:lnTo>
                    <a:lnTo>
                      <a:pt x="5251" y="2041"/>
                    </a:lnTo>
                    <a:lnTo>
                      <a:pt x="5959" y="1320"/>
                    </a:lnTo>
                    <a:lnTo>
                      <a:pt x="5224" y="586"/>
                    </a:lnTo>
                    <a:lnTo>
                      <a:pt x="4530" y="1279"/>
                    </a:lnTo>
                    <a:lnTo>
                      <a:pt x="4326" y="1157"/>
                    </a:lnTo>
                    <a:lnTo>
                      <a:pt x="4122" y="1048"/>
                    </a:lnTo>
                    <a:lnTo>
                      <a:pt x="3891" y="980"/>
                    </a:lnTo>
                    <a:lnTo>
                      <a:pt x="3660" y="926"/>
                    </a:lnTo>
                    <a:lnTo>
                      <a:pt x="36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8"/>
              <p:cNvSpPr/>
              <p:nvPr/>
            </p:nvSpPr>
            <p:spPr>
              <a:xfrm>
                <a:off x="638262" y="2931667"/>
                <a:ext cx="297681" cy="297268"/>
              </a:xfrm>
              <a:custGeom>
                <a:avLst/>
                <a:gdLst/>
                <a:ahLst/>
                <a:cxnLst/>
                <a:rect l="l" t="t" r="r" b="b"/>
                <a:pathLst>
                  <a:path w="10108" h="10094" extrusionOk="0">
                    <a:moveTo>
                      <a:pt x="204" y="0"/>
                    </a:moveTo>
                    <a:lnTo>
                      <a:pt x="150" y="14"/>
                    </a:lnTo>
                    <a:lnTo>
                      <a:pt x="109" y="27"/>
                    </a:lnTo>
                    <a:lnTo>
                      <a:pt x="82" y="68"/>
                    </a:lnTo>
                    <a:lnTo>
                      <a:pt x="41" y="95"/>
                    </a:lnTo>
                    <a:lnTo>
                      <a:pt x="28" y="136"/>
                    </a:lnTo>
                    <a:lnTo>
                      <a:pt x="14" y="191"/>
                    </a:lnTo>
                    <a:lnTo>
                      <a:pt x="0" y="231"/>
                    </a:lnTo>
                    <a:lnTo>
                      <a:pt x="14" y="272"/>
                    </a:lnTo>
                    <a:lnTo>
                      <a:pt x="28" y="327"/>
                    </a:lnTo>
                    <a:lnTo>
                      <a:pt x="41" y="367"/>
                    </a:lnTo>
                    <a:lnTo>
                      <a:pt x="82" y="395"/>
                    </a:lnTo>
                    <a:lnTo>
                      <a:pt x="9699" y="10025"/>
                    </a:lnTo>
                    <a:lnTo>
                      <a:pt x="9740" y="10052"/>
                    </a:lnTo>
                    <a:lnTo>
                      <a:pt x="9781" y="10066"/>
                    </a:lnTo>
                    <a:lnTo>
                      <a:pt x="9821" y="10080"/>
                    </a:lnTo>
                    <a:lnTo>
                      <a:pt x="9862" y="10093"/>
                    </a:lnTo>
                    <a:lnTo>
                      <a:pt x="9903" y="10080"/>
                    </a:lnTo>
                    <a:lnTo>
                      <a:pt x="9957" y="10066"/>
                    </a:lnTo>
                    <a:lnTo>
                      <a:pt x="9998" y="10052"/>
                    </a:lnTo>
                    <a:lnTo>
                      <a:pt x="10026" y="10025"/>
                    </a:lnTo>
                    <a:lnTo>
                      <a:pt x="10066" y="9984"/>
                    </a:lnTo>
                    <a:lnTo>
                      <a:pt x="10080" y="9944"/>
                    </a:lnTo>
                    <a:lnTo>
                      <a:pt x="10094" y="9903"/>
                    </a:lnTo>
                    <a:lnTo>
                      <a:pt x="10107" y="9848"/>
                    </a:lnTo>
                    <a:lnTo>
                      <a:pt x="10094" y="9808"/>
                    </a:lnTo>
                    <a:lnTo>
                      <a:pt x="10080" y="9767"/>
                    </a:lnTo>
                    <a:lnTo>
                      <a:pt x="10066" y="9726"/>
                    </a:lnTo>
                    <a:lnTo>
                      <a:pt x="10026" y="9685"/>
                    </a:lnTo>
                    <a:lnTo>
                      <a:pt x="408" y="68"/>
                    </a:lnTo>
                    <a:lnTo>
                      <a:pt x="368" y="27"/>
                    </a:lnTo>
                    <a:lnTo>
                      <a:pt x="327" y="14"/>
                    </a:lnTo>
                    <a:lnTo>
                      <a:pt x="2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8"/>
              <p:cNvSpPr/>
              <p:nvPr/>
            </p:nvSpPr>
            <p:spPr>
              <a:xfrm>
                <a:off x="780066" y="3070673"/>
                <a:ext cx="54924" cy="54512"/>
              </a:xfrm>
              <a:custGeom>
                <a:avLst/>
                <a:gdLst/>
                <a:ahLst/>
                <a:cxnLst/>
                <a:rect l="l" t="t" r="r" b="b"/>
                <a:pathLst>
                  <a:path w="1865" h="1851" extrusionOk="0">
                    <a:moveTo>
                      <a:pt x="844" y="0"/>
                    </a:moveTo>
                    <a:lnTo>
                      <a:pt x="749" y="14"/>
                    </a:lnTo>
                    <a:lnTo>
                      <a:pt x="654" y="41"/>
                    </a:lnTo>
                    <a:lnTo>
                      <a:pt x="572" y="68"/>
                    </a:lnTo>
                    <a:lnTo>
                      <a:pt x="490" y="109"/>
                    </a:lnTo>
                    <a:lnTo>
                      <a:pt x="409" y="150"/>
                    </a:lnTo>
                    <a:lnTo>
                      <a:pt x="341" y="204"/>
                    </a:lnTo>
                    <a:lnTo>
                      <a:pt x="273" y="259"/>
                    </a:lnTo>
                    <a:lnTo>
                      <a:pt x="218" y="327"/>
                    </a:lnTo>
                    <a:lnTo>
                      <a:pt x="164" y="408"/>
                    </a:lnTo>
                    <a:lnTo>
                      <a:pt x="123" y="476"/>
                    </a:lnTo>
                    <a:lnTo>
                      <a:pt x="82" y="558"/>
                    </a:lnTo>
                    <a:lnTo>
                      <a:pt x="55" y="640"/>
                    </a:lnTo>
                    <a:lnTo>
                      <a:pt x="28" y="735"/>
                    </a:lnTo>
                    <a:lnTo>
                      <a:pt x="14" y="830"/>
                    </a:lnTo>
                    <a:lnTo>
                      <a:pt x="1" y="925"/>
                    </a:lnTo>
                    <a:lnTo>
                      <a:pt x="14" y="1020"/>
                    </a:lnTo>
                    <a:lnTo>
                      <a:pt x="28" y="1102"/>
                    </a:lnTo>
                    <a:lnTo>
                      <a:pt x="55" y="1197"/>
                    </a:lnTo>
                    <a:lnTo>
                      <a:pt x="82" y="1279"/>
                    </a:lnTo>
                    <a:lnTo>
                      <a:pt x="123" y="1360"/>
                    </a:lnTo>
                    <a:lnTo>
                      <a:pt x="164" y="1442"/>
                    </a:lnTo>
                    <a:lnTo>
                      <a:pt x="218" y="1510"/>
                    </a:lnTo>
                    <a:lnTo>
                      <a:pt x="273" y="1578"/>
                    </a:lnTo>
                    <a:lnTo>
                      <a:pt x="341" y="1632"/>
                    </a:lnTo>
                    <a:lnTo>
                      <a:pt x="409" y="1687"/>
                    </a:lnTo>
                    <a:lnTo>
                      <a:pt x="490" y="1728"/>
                    </a:lnTo>
                    <a:lnTo>
                      <a:pt x="572" y="1769"/>
                    </a:lnTo>
                    <a:lnTo>
                      <a:pt x="654" y="1809"/>
                    </a:lnTo>
                    <a:lnTo>
                      <a:pt x="749" y="1823"/>
                    </a:lnTo>
                    <a:lnTo>
                      <a:pt x="844" y="1837"/>
                    </a:lnTo>
                    <a:lnTo>
                      <a:pt x="939" y="1850"/>
                    </a:lnTo>
                    <a:lnTo>
                      <a:pt x="1035" y="1837"/>
                    </a:lnTo>
                    <a:lnTo>
                      <a:pt x="1116" y="1823"/>
                    </a:lnTo>
                    <a:lnTo>
                      <a:pt x="1211" y="1809"/>
                    </a:lnTo>
                    <a:lnTo>
                      <a:pt x="1293" y="1769"/>
                    </a:lnTo>
                    <a:lnTo>
                      <a:pt x="1375" y="1728"/>
                    </a:lnTo>
                    <a:lnTo>
                      <a:pt x="1456" y="1687"/>
                    </a:lnTo>
                    <a:lnTo>
                      <a:pt x="1524" y="1632"/>
                    </a:lnTo>
                    <a:lnTo>
                      <a:pt x="1592" y="1578"/>
                    </a:lnTo>
                    <a:lnTo>
                      <a:pt x="1647" y="1510"/>
                    </a:lnTo>
                    <a:lnTo>
                      <a:pt x="1701" y="1442"/>
                    </a:lnTo>
                    <a:lnTo>
                      <a:pt x="1742" y="1360"/>
                    </a:lnTo>
                    <a:lnTo>
                      <a:pt x="1783" y="1279"/>
                    </a:lnTo>
                    <a:lnTo>
                      <a:pt x="1823" y="1197"/>
                    </a:lnTo>
                    <a:lnTo>
                      <a:pt x="1837" y="1102"/>
                    </a:lnTo>
                    <a:lnTo>
                      <a:pt x="1851" y="1020"/>
                    </a:lnTo>
                    <a:lnTo>
                      <a:pt x="1864" y="925"/>
                    </a:lnTo>
                    <a:lnTo>
                      <a:pt x="1851" y="830"/>
                    </a:lnTo>
                    <a:lnTo>
                      <a:pt x="1837" y="735"/>
                    </a:lnTo>
                    <a:lnTo>
                      <a:pt x="1823" y="640"/>
                    </a:lnTo>
                    <a:lnTo>
                      <a:pt x="1783" y="558"/>
                    </a:lnTo>
                    <a:lnTo>
                      <a:pt x="1742" y="476"/>
                    </a:lnTo>
                    <a:lnTo>
                      <a:pt x="1701" y="408"/>
                    </a:lnTo>
                    <a:lnTo>
                      <a:pt x="1647" y="327"/>
                    </a:lnTo>
                    <a:lnTo>
                      <a:pt x="1592" y="259"/>
                    </a:lnTo>
                    <a:lnTo>
                      <a:pt x="1524" y="204"/>
                    </a:lnTo>
                    <a:lnTo>
                      <a:pt x="1456" y="150"/>
                    </a:lnTo>
                    <a:lnTo>
                      <a:pt x="1375" y="109"/>
                    </a:lnTo>
                    <a:lnTo>
                      <a:pt x="1293" y="68"/>
                    </a:lnTo>
                    <a:lnTo>
                      <a:pt x="1211" y="41"/>
                    </a:lnTo>
                    <a:lnTo>
                      <a:pt x="1116" y="14"/>
                    </a:lnTo>
                    <a:lnTo>
                      <a:pt x="10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8"/>
              <p:cNvSpPr/>
              <p:nvPr/>
            </p:nvSpPr>
            <p:spPr>
              <a:xfrm>
                <a:off x="457200" y="2719329"/>
                <a:ext cx="330105" cy="329722"/>
              </a:xfrm>
              <a:custGeom>
                <a:avLst/>
                <a:gdLst/>
                <a:ahLst/>
                <a:cxnLst/>
                <a:rect l="l" t="t" r="r" b="b"/>
                <a:pathLst>
                  <a:path w="11209" h="11196" extrusionOk="0">
                    <a:moveTo>
                      <a:pt x="5319" y="1"/>
                    </a:moveTo>
                    <a:lnTo>
                      <a:pt x="5033" y="28"/>
                    </a:lnTo>
                    <a:lnTo>
                      <a:pt x="4747" y="55"/>
                    </a:lnTo>
                    <a:lnTo>
                      <a:pt x="4475" y="110"/>
                    </a:lnTo>
                    <a:lnTo>
                      <a:pt x="4203" y="178"/>
                    </a:lnTo>
                    <a:lnTo>
                      <a:pt x="3931" y="246"/>
                    </a:lnTo>
                    <a:lnTo>
                      <a:pt x="3673" y="341"/>
                    </a:lnTo>
                    <a:lnTo>
                      <a:pt x="3428" y="436"/>
                    </a:lnTo>
                    <a:lnTo>
                      <a:pt x="3169" y="545"/>
                    </a:lnTo>
                    <a:lnTo>
                      <a:pt x="2938" y="667"/>
                    </a:lnTo>
                    <a:lnTo>
                      <a:pt x="2693" y="803"/>
                    </a:lnTo>
                    <a:lnTo>
                      <a:pt x="2476" y="953"/>
                    </a:lnTo>
                    <a:lnTo>
                      <a:pt x="2244" y="1103"/>
                    </a:lnTo>
                    <a:lnTo>
                      <a:pt x="2040" y="1279"/>
                    </a:lnTo>
                    <a:lnTo>
                      <a:pt x="1836" y="1456"/>
                    </a:lnTo>
                    <a:lnTo>
                      <a:pt x="1646" y="1633"/>
                    </a:lnTo>
                    <a:lnTo>
                      <a:pt x="1455" y="1837"/>
                    </a:lnTo>
                    <a:lnTo>
                      <a:pt x="1279" y="2041"/>
                    </a:lnTo>
                    <a:lnTo>
                      <a:pt x="1115" y="2245"/>
                    </a:lnTo>
                    <a:lnTo>
                      <a:pt x="952" y="2463"/>
                    </a:lnTo>
                    <a:lnTo>
                      <a:pt x="816" y="2694"/>
                    </a:lnTo>
                    <a:lnTo>
                      <a:pt x="680" y="2925"/>
                    </a:lnTo>
                    <a:lnTo>
                      <a:pt x="558" y="3170"/>
                    </a:lnTo>
                    <a:lnTo>
                      <a:pt x="435" y="3415"/>
                    </a:lnTo>
                    <a:lnTo>
                      <a:pt x="340" y="3673"/>
                    </a:lnTo>
                    <a:lnTo>
                      <a:pt x="258" y="3932"/>
                    </a:lnTo>
                    <a:lnTo>
                      <a:pt x="177" y="4204"/>
                    </a:lnTo>
                    <a:lnTo>
                      <a:pt x="109" y="4462"/>
                    </a:lnTo>
                    <a:lnTo>
                      <a:pt x="68" y="4748"/>
                    </a:lnTo>
                    <a:lnTo>
                      <a:pt x="27" y="5020"/>
                    </a:lnTo>
                    <a:lnTo>
                      <a:pt x="14" y="5306"/>
                    </a:lnTo>
                    <a:lnTo>
                      <a:pt x="0" y="5591"/>
                    </a:lnTo>
                    <a:lnTo>
                      <a:pt x="14" y="5891"/>
                    </a:lnTo>
                    <a:lnTo>
                      <a:pt x="27" y="6176"/>
                    </a:lnTo>
                    <a:lnTo>
                      <a:pt x="68" y="6448"/>
                    </a:lnTo>
                    <a:lnTo>
                      <a:pt x="109" y="6720"/>
                    </a:lnTo>
                    <a:lnTo>
                      <a:pt x="177" y="6992"/>
                    </a:lnTo>
                    <a:lnTo>
                      <a:pt x="258" y="7265"/>
                    </a:lnTo>
                    <a:lnTo>
                      <a:pt x="340" y="7523"/>
                    </a:lnTo>
                    <a:lnTo>
                      <a:pt x="435" y="7781"/>
                    </a:lnTo>
                    <a:lnTo>
                      <a:pt x="558" y="8026"/>
                    </a:lnTo>
                    <a:lnTo>
                      <a:pt x="680" y="8271"/>
                    </a:lnTo>
                    <a:lnTo>
                      <a:pt x="816" y="8502"/>
                    </a:lnTo>
                    <a:lnTo>
                      <a:pt x="952" y="8734"/>
                    </a:lnTo>
                    <a:lnTo>
                      <a:pt x="1115" y="8951"/>
                    </a:lnTo>
                    <a:lnTo>
                      <a:pt x="1279" y="9155"/>
                    </a:lnTo>
                    <a:lnTo>
                      <a:pt x="1455" y="9359"/>
                    </a:lnTo>
                    <a:lnTo>
                      <a:pt x="1646" y="9563"/>
                    </a:lnTo>
                    <a:lnTo>
                      <a:pt x="1836" y="9740"/>
                    </a:lnTo>
                    <a:lnTo>
                      <a:pt x="2040" y="9917"/>
                    </a:lnTo>
                    <a:lnTo>
                      <a:pt x="2244" y="10080"/>
                    </a:lnTo>
                    <a:lnTo>
                      <a:pt x="2476" y="10243"/>
                    </a:lnTo>
                    <a:lnTo>
                      <a:pt x="2693" y="10393"/>
                    </a:lnTo>
                    <a:lnTo>
                      <a:pt x="2938" y="10516"/>
                    </a:lnTo>
                    <a:lnTo>
                      <a:pt x="3169" y="10652"/>
                    </a:lnTo>
                    <a:lnTo>
                      <a:pt x="3428" y="10760"/>
                    </a:lnTo>
                    <a:lnTo>
                      <a:pt x="3673" y="10856"/>
                    </a:lnTo>
                    <a:lnTo>
                      <a:pt x="3931" y="10951"/>
                    </a:lnTo>
                    <a:lnTo>
                      <a:pt x="4203" y="11019"/>
                    </a:lnTo>
                    <a:lnTo>
                      <a:pt x="4475" y="11087"/>
                    </a:lnTo>
                    <a:lnTo>
                      <a:pt x="4747" y="11128"/>
                    </a:lnTo>
                    <a:lnTo>
                      <a:pt x="5033" y="11168"/>
                    </a:lnTo>
                    <a:lnTo>
                      <a:pt x="5319" y="11196"/>
                    </a:lnTo>
                    <a:lnTo>
                      <a:pt x="5890" y="11196"/>
                    </a:lnTo>
                    <a:lnTo>
                      <a:pt x="6176" y="11168"/>
                    </a:lnTo>
                    <a:lnTo>
                      <a:pt x="6448" y="11128"/>
                    </a:lnTo>
                    <a:lnTo>
                      <a:pt x="6733" y="11087"/>
                    </a:lnTo>
                    <a:lnTo>
                      <a:pt x="7005" y="11019"/>
                    </a:lnTo>
                    <a:lnTo>
                      <a:pt x="7264" y="10951"/>
                    </a:lnTo>
                    <a:lnTo>
                      <a:pt x="7522" y="10856"/>
                    </a:lnTo>
                    <a:lnTo>
                      <a:pt x="7781" y="10760"/>
                    </a:lnTo>
                    <a:lnTo>
                      <a:pt x="8026" y="10652"/>
                    </a:lnTo>
                    <a:lnTo>
                      <a:pt x="8270" y="10516"/>
                    </a:lnTo>
                    <a:lnTo>
                      <a:pt x="8502" y="10393"/>
                    </a:lnTo>
                    <a:lnTo>
                      <a:pt x="8733" y="10243"/>
                    </a:lnTo>
                    <a:lnTo>
                      <a:pt x="8951" y="10080"/>
                    </a:lnTo>
                    <a:lnTo>
                      <a:pt x="9168" y="9917"/>
                    </a:lnTo>
                    <a:lnTo>
                      <a:pt x="9372" y="9740"/>
                    </a:lnTo>
                    <a:lnTo>
                      <a:pt x="9563" y="9563"/>
                    </a:lnTo>
                    <a:lnTo>
                      <a:pt x="9753" y="9359"/>
                    </a:lnTo>
                    <a:lnTo>
                      <a:pt x="9916" y="9155"/>
                    </a:lnTo>
                    <a:lnTo>
                      <a:pt x="10093" y="8951"/>
                    </a:lnTo>
                    <a:lnTo>
                      <a:pt x="10243" y="8734"/>
                    </a:lnTo>
                    <a:lnTo>
                      <a:pt x="10392" y="8502"/>
                    </a:lnTo>
                    <a:lnTo>
                      <a:pt x="10528" y="8271"/>
                    </a:lnTo>
                    <a:lnTo>
                      <a:pt x="10651" y="8026"/>
                    </a:lnTo>
                    <a:lnTo>
                      <a:pt x="10760" y="7781"/>
                    </a:lnTo>
                    <a:lnTo>
                      <a:pt x="10868" y="7523"/>
                    </a:lnTo>
                    <a:lnTo>
                      <a:pt x="10950" y="7265"/>
                    </a:lnTo>
                    <a:lnTo>
                      <a:pt x="11032" y="6992"/>
                    </a:lnTo>
                    <a:lnTo>
                      <a:pt x="11086" y="6720"/>
                    </a:lnTo>
                    <a:lnTo>
                      <a:pt x="11141" y="6448"/>
                    </a:lnTo>
                    <a:lnTo>
                      <a:pt x="11168" y="6176"/>
                    </a:lnTo>
                    <a:lnTo>
                      <a:pt x="11195" y="5891"/>
                    </a:lnTo>
                    <a:lnTo>
                      <a:pt x="11209" y="5591"/>
                    </a:lnTo>
                    <a:lnTo>
                      <a:pt x="11195" y="5306"/>
                    </a:lnTo>
                    <a:lnTo>
                      <a:pt x="11168" y="5020"/>
                    </a:lnTo>
                    <a:lnTo>
                      <a:pt x="11141" y="4748"/>
                    </a:lnTo>
                    <a:lnTo>
                      <a:pt x="11086" y="4462"/>
                    </a:lnTo>
                    <a:lnTo>
                      <a:pt x="11032" y="4204"/>
                    </a:lnTo>
                    <a:lnTo>
                      <a:pt x="10950" y="3932"/>
                    </a:lnTo>
                    <a:lnTo>
                      <a:pt x="10868" y="3673"/>
                    </a:lnTo>
                    <a:lnTo>
                      <a:pt x="10760" y="3415"/>
                    </a:lnTo>
                    <a:lnTo>
                      <a:pt x="10651" y="3170"/>
                    </a:lnTo>
                    <a:lnTo>
                      <a:pt x="10528" y="2925"/>
                    </a:lnTo>
                    <a:lnTo>
                      <a:pt x="10392" y="2694"/>
                    </a:lnTo>
                    <a:lnTo>
                      <a:pt x="10243" y="2463"/>
                    </a:lnTo>
                    <a:lnTo>
                      <a:pt x="10093" y="2245"/>
                    </a:lnTo>
                    <a:lnTo>
                      <a:pt x="9916" y="2041"/>
                    </a:lnTo>
                    <a:lnTo>
                      <a:pt x="9753" y="1837"/>
                    </a:lnTo>
                    <a:lnTo>
                      <a:pt x="9563" y="1633"/>
                    </a:lnTo>
                    <a:lnTo>
                      <a:pt x="9372" y="1456"/>
                    </a:lnTo>
                    <a:lnTo>
                      <a:pt x="9168" y="1279"/>
                    </a:lnTo>
                    <a:lnTo>
                      <a:pt x="8951" y="1103"/>
                    </a:lnTo>
                    <a:lnTo>
                      <a:pt x="8733" y="953"/>
                    </a:lnTo>
                    <a:lnTo>
                      <a:pt x="8502" y="803"/>
                    </a:lnTo>
                    <a:lnTo>
                      <a:pt x="8270" y="667"/>
                    </a:lnTo>
                    <a:lnTo>
                      <a:pt x="8026" y="545"/>
                    </a:lnTo>
                    <a:lnTo>
                      <a:pt x="7781" y="436"/>
                    </a:lnTo>
                    <a:lnTo>
                      <a:pt x="7522" y="341"/>
                    </a:lnTo>
                    <a:lnTo>
                      <a:pt x="7264" y="246"/>
                    </a:lnTo>
                    <a:lnTo>
                      <a:pt x="7005" y="178"/>
                    </a:lnTo>
                    <a:lnTo>
                      <a:pt x="6733" y="110"/>
                    </a:lnTo>
                    <a:lnTo>
                      <a:pt x="6448" y="55"/>
                    </a:lnTo>
                    <a:lnTo>
                      <a:pt x="6176" y="28"/>
                    </a:lnTo>
                    <a:lnTo>
                      <a:pt x="58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8"/>
              <p:cNvSpPr/>
              <p:nvPr/>
            </p:nvSpPr>
            <p:spPr>
              <a:xfrm>
                <a:off x="558952" y="2780233"/>
                <a:ext cx="121010" cy="207946"/>
              </a:xfrm>
              <a:custGeom>
                <a:avLst/>
                <a:gdLst/>
                <a:ahLst/>
                <a:cxnLst/>
                <a:rect l="l" t="t" r="r" b="b"/>
                <a:pathLst>
                  <a:path w="4109" h="7061" extrusionOk="0">
                    <a:moveTo>
                      <a:pt x="3305" y="327"/>
                    </a:moveTo>
                    <a:lnTo>
                      <a:pt x="3401" y="354"/>
                    </a:lnTo>
                    <a:lnTo>
                      <a:pt x="3496" y="408"/>
                    </a:lnTo>
                    <a:lnTo>
                      <a:pt x="3578" y="504"/>
                    </a:lnTo>
                    <a:lnTo>
                      <a:pt x="3646" y="612"/>
                    </a:lnTo>
                    <a:lnTo>
                      <a:pt x="3700" y="762"/>
                    </a:lnTo>
                    <a:lnTo>
                      <a:pt x="3741" y="925"/>
                    </a:lnTo>
                    <a:lnTo>
                      <a:pt x="3768" y="1116"/>
                    </a:lnTo>
                    <a:lnTo>
                      <a:pt x="3782" y="1333"/>
                    </a:lnTo>
                    <a:lnTo>
                      <a:pt x="3782" y="1565"/>
                    </a:lnTo>
                    <a:lnTo>
                      <a:pt x="3754" y="1809"/>
                    </a:lnTo>
                    <a:lnTo>
                      <a:pt x="3727" y="2082"/>
                    </a:lnTo>
                    <a:lnTo>
                      <a:pt x="3673" y="2367"/>
                    </a:lnTo>
                    <a:lnTo>
                      <a:pt x="3605" y="2666"/>
                    </a:lnTo>
                    <a:lnTo>
                      <a:pt x="3523" y="2993"/>
                    </a:lnTo>
                    <a:lnTo>
                      <a:pt x="3414" y="3319"/>
                    </a:lnTo>
                    <a:lnTo>
                      <a:pt x="3292" y="3659"/>
                    </a:lnTo>
                    <a:lnTo>
                      <a:pt x="3156" y="4000"/>
                    </a:lnTo>
                    <a:lnTo>
                      <a:pt x="3006" y="4340"/>
                    </a:lnTo>
                    <a:lnTo>
                      <a:pt x="2843" y="4666"/>
                    </a:lnTo>
                    <a:lnTo>
                      <a:pt x="2680" y="4965"/>
                    </a:lnTo>
                    <a:lnTo>
                      <a:pt x="2517" y="5237"/>
                    </a:lnTo>
                    <a:lnTo>
                      <a:pt x="2340" y="5496"/>
                    </a:lnTo>
                    <a:lnTo>
                      <a:pt x="2163" y="5741"/>
                    </a:lnTo>
                    <a:lnTo>
                      <a:pt x="2000" y="5945"/>
                    </a:lnTo>
                    <a:lnTo>
                      <a:pt x="1823" y="6135"/>
                    </a:lnTo>
                    <a:lnTo>
                      <a:pt x="1660" y="6298"/>
                    </a:lnTo>
                    <a:lnTo>
                      <a:pt x="1496" y="6434"/>
                    </a:lnTo>
                    <a:lnTo>
                      <a:pt x="1347" y="6543"/>
                    </a:lnTo>
                    <a:lnTo>
                      <a:pt x="1197" y="6638"/>
                    </a:lnTo>
                    <a:lnTo>
                      <a:pt x="1047" y="6693"/>
                    </a:lnTo>
                    <a:lnTo>
                      <a:pt x="925" y="6720"/>
                    </a:lnTo>
                    <a:lnTo>
                      <a:pt x="803" y="6734"/>
                    </a:lnTo>
                    <a:lnTo>
                      <a:pt x="707" y="6706"/>
                    </a:lnTo>
                    <a:lnTo>
                      <a:pt x="612" y="6638"/>
                    </a:lnTo>
                    <a:lnTo>
                      <a:pt x="531" y="6557"/>
                    </a:lnTo>
                    <a:lnTo>
                      <a:pt x="463" y="6448"/>
                    </a:lnTo>
                    <a:lnTo>
                      <a:pt x="408" y="6298"/>
                    </a:lnTo>
                    <a:lnTo>
                      <a:pt x="367" y="6135"/>
                    </a:lnTo>
                    <a:lnTo>
                      <a:pt x="340" y="5945"/>
                    </a:lnTo>
                    <a:lnTo>
                      <a:pt x="327" y="5727"/>
                    </a:lnTo>
                    <a:lnTo>
                      <a:pt x="327" y="5496"/>
                    </a:lnTo>
                    <a:lnTo>
                      <a:pt x="354" y="5237"/>
                    </a:lnTo>
                    <a:lnTo>
                      <a:pt x="381" y="4979"/>
                    </a:lnTo>
                    <a:lnTo>
                      <a:pt x="435" y="4680"/>
                    </a:lnTo>
                    <a:lnTo>
                      <a:pt x="503" y="4380"/>
                    </a:lnTo>
                    <a:lnTo>
                      <a:pt x="585" y="4068"/>
                    </a:lnTo>
                    <a:lnTo>
                      <a:pt x="694" y="3741"/>
                    </a:lnTo>
                    <a:lnTo>
                      <a:pt x="816" y="3401"/>
                    </a:lnTo>
                    <a:lnTo>
                      <a:pt x="952" y="3061"/>
                    </a:lnTo>
                    <a:lnTo>
                      <a:pt x="1102" y="2721"/>
                    </a:lnTo>
                    <a:lnTo>
                      <a:pt x="1265" y="2394"/>
                    </a:lnTo>
                    <a:lnTo>
                      <a:pt x="1428" y="2095"/>
                    </a:lnTo>
                    <a:lnTo>
                      <a:pt x="1592" y="1809"/>
                    </a:lnTo>
                    <a:lnTo>
                      <a:pt x="1768" y="1565"/>
                    </a:lnTo>
                    <a:lnTo>
                      <a:pt x="1945" y="1320"/>
                    </a:lnTo>
                    <a:lnTo>
                      <a:pt x="2108" y="1116"/>
                    </a:lnTo>
                    <a:lnTo>
                      <a:pt x="2285" y="925"/>
                    </a:lnTo>
                    <a:lnTo>
                      <a:pt x="2449" y="762"/>
                    </a:lnTo>
                    <a:lnTo>
                      <a:pt x="2612" y="626"/>
                    </a:lnTo>
                    <a:lnTo>
                      <a:pt x="2761" y="504"/>
                    </a:lnTo>
                    <a:lnTo>
                      <a:pt x="2911" y="422"/>
                    </a:lnTo>
                    <a:lnTo>
                      <a:pt x="3061" y="368"/>
                    </a:lnTo>
                    <a:lnTo>
                      <a:pt x="3183" y="327"/>
                    </a:lnTo>
                    <a:close/>
                    <a:moveTo>
                      <a:pt x="3129" y="0"/>
                    </a:moveTo>
                    <a:lnTo>
                      <a:pt x="3033" y="28"/>
                    </a:lnTo>
                    <a:lnTo>
                      <a:pt x="2843" y="82"/>
                    </a:lnTo>
                    <a:lnTo>
                      <a:pt x="2653" y="177"/>
                    </a:lnTo>
                    <a:lnTo>
                      <a:pt x="2462" y="313"/>
                    </a:lnTo>
                    <a:lnTo>
                      <a:pt x="2258" y="476"/>
                    </a:lnTo>
                    <a:lnTo>
                      <a:pt x="2040" y="680"/>
                    </a:lnTo>
                    <a:lnTo>
                      <a:pt x="1850" y="898"/>
                    </a:lnTo>
                    <a:lnTo>
                      <a:pt x="1660" y="1129"/>
                    </a:lnTo>
                    <a:lnTo>
                      <a:pt x="1483" y="1388"/>
                    </a:lnTo>
                    <a:lnTo>
                      <a:pt x="1292" y="1673"/>
                    </a:lnTo>
                    <a:lnTo>
                      <a:pt x="1115" y="1959"/>
                    </a:lnTo>
                    <a:lnTo>
                      <a:pt x="952" y="2272"/>
                    </a:lnTo>
                    <a:lnTo>
                      <a:pt x="789" y="2598"/>
                    </a:lnTo>
                    <a:lnTo>
                      <a:pt x="639" y="2925"/>
                    </a:lnTo>
                    <a:lnTo>
                      <a:pt x="503" y="3265"/>
                    </a:lnTo>
                    <a:lnTo>
                      <a:pt x="381" y="3605"/>
                    </a:lnTo>
                    <a:lnTo>
                      <a:pt x="272" y="3945"/>
                    </a:lnTo>
                    <a:lnTo>
                      <a:pt x="190" y="4272"/>
                    </a:lnTo>
                    <a:lnTo>
                      <a:pt x="109" y="4598"/>
                    </a:lnTo>
                    <a:lnTo>
                      <a:pt x="54" y="4911"/>
                    </a:lnTo>
                    <a:lnTo>
                      <a:pt x="14" y="5210"/>
                    </a:lnTo>
                    <a:lnTo>
                      <a:pt x="0" y="5496"/>
                    </a:lnTo>
                    <a:lnTo>
                      <a:pt x="0" y="5781"/>
                    </a:lnTo>
                    <a:lnTo>
                      <a:pt x="14" y="6040"/>
                    </a:lnTo>
                    <a:lnTo>
                      <a:pt x="54" y="6285"/>
                    </a:lnTo>
                    <a:lnTo>
                      <a:pt x="122" y="6489"/>
                    </a:lnTo>
                    <a:lnTo>
                      <a:pt x="204" y="6666"/>
                    </a:lnTo>
                    <a:lnTo>
                      <a:pt x="245" y="6747"/>
                    </a:lnTo>
                    <a:lnTo>
                      <a:pt x="299" y="6815"/>
                    </a:lnTo>
                    <a:lnTo>
                      <a:pt x="367" y="6870"/>
                    </a:lnTo>
                    <a:lnTo>
                      <a:pt x="422" y="6924"/>
                    </a:lnTo>
                    <a:lnTo>
                      <a:pt x="490" y="6965"/>
                    </a:lnTo>
                    <a:lnTo>
                      <a:pt x="571" y="7006"/>
                    </a:lnTo>
                    <a:lnTo>
                      <a:pt x="653" y="7033"/>
                    </a:lnTo>
                    <a:lnTo>
                      <a:pt x="721" y="7060"/>
                    </a:lnTo>
                    <a:lnTo>
                      <a:pt x="979" y="7060"/>
                    </a:lnTo>
                    <a:lnTo>
                      <a:pt x="1075" y="7033"/>
                    </a:lnTo>
                    <a:lnTo>
                      <a:pt x="1252" y="6978"/>
                    </a:lnTo>
                    <a:lnTo>
                      <a:pt x="1456" y="6870"/>
                    </a:lnTo>
                    <a:lnTo>
                      <a:pt x="1646" y="6747"/>
                    </a:lnTo>
                    <a:lnTo>
                      <a:pt x="1850" y="6570"/>
                    </a:lnTo>
                    <a:lnTo>
                      <a:pt x="2054" y="6380"/>
                    </a:lnTo>
                    <a:lnTo>
                      <a:pt x="2258" y="6162"/>
                    </a:lnTo>
                    <a:lnTo>
                      <a:pt x="2449" y="5917"/>
                    </a:lnTo>
                    <a:lnTo>
                      <a:pt x="2625" y="5673"/>
                    </a:lnTo>
                    <a:lnTo>
                      <a:pt x="2816" y="5387"/>
                    </a:lnTo>
                    <a:lnTo>
                      <a:pt x="2993" y="5101"/>
                    </a:lnTo>
                    <a:lnTo>
                      <a:pt x="3156" y="4788"/>
                    </a:lnTo>
                    <a:lnTo>
                      <a:pt x="3319" y="4462"/>
                    </a:lnTo>
                    <a:lnTo>
                      <a:pt x="3469" y="4136"/>
                    </a:lnTo>
                    <a:lnTo>
                      <a:pt x="3605" y="3795"/>
                    </a:lnTo>
                    <a:lnTo>
                      <a:pt x="3727" y="3455"/>
                    </a:lnTo>
                    <a:lnTo>
                      <a:pt x="3836" y="3115"/>
                    </a:lnTo>
                    <a:lnTo>
                      <a:pt x="3918" y="2789"/>
                    </a:lnTo>
                    <a:lnTo>
                      <a:pt x="3999" y="2462"/>
                    </a:lnTo>
                    <a:lnTo>
                      <a:pt x="4054" y="2150"/>
                    </a:lnTo>
                    <a:lnTo>
                      <a:pt x="4094" y="1850"/>
                    </a:lnTo>
                    <a:lnTo>
                      <a:pt x="4108" y="1565"/>
                    </a:lnTo>
                    <a:lnTo>
                      <a:pt x="4108" y="1279"/>
                    </a:lnTo>
                    <a:lnTo>
                      <a:pt x="4094" y="1007"/>
                    </a:lnTo>
                    <a:lnTo>
                      <a:pt x="4054" y="776"/>
                    </a:lnTo>
                    <a:lnTo>
                      <a:pt x="3986" y="572"/>
                    </a:lnTo>
                    <a:lnTo>
                      <a:pt x="3904" y="395"/>
                    </a:lnTo>
                    <a:lnTo>
                      <a:pt x="3863" y="313"/>
                    </a:lnTo>
                    <a:lnTo>
                      <a:pt x="3809" y="245"/>
                    </a:lnTo>
                    <a:lnTo>
                      <a:pt x="3741" y="191"/>
                    </a:lnTo>
                    <a:lnTo>
                      <a:pt x="3686" y="136"/>
                    </a:lnTo>
                    <a:lnTo>
                      <a:pt x="3605" y="82"/>
                    </a:lnTo>
                    <a:lnTo>
                      <a:pt x="3537" y="55"/>
                    </a:lnTo>
                    <a:lnTo>
                      <a:pt x="3455" y="28"/>
                    </a:lnTo>
                    <a:lnTo>
                      <a:pt x="338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8"/>
              <p:cNvSpPr/>
              <p:nvPr/>
            </p:nvSpPr>
            <p:spPr>
              <a:xfrm>
                <a:off x="538513" y="2794663"/>
                <a:ext cx="161857" cy="179085"/>
              </a:xfrm>
              <a:custGeom>
                <a:avLst/>
                <a:gdLst/>
                <a:ahLst/>
                <a:cxnLst/>
                <a:rect l="l" t="t" r="r" b="b"/>
                <a:pathLst>
                  <a:path w="5496" h="6081" extrusionOk="0">
                    <a:moveTo>
                      <a:pt x="871" y="327"/>
                    </a:moveTo>
                    <a:lnTo>
                      <a:pt x="993" y="340"/>
                    </a:lnTo>
                    <a:lnTo>
                      <a:pt x="1129" y="381"/>
                    </a:lnTo>
                    <a:lnTo>
                      <a:pt x="1279" y="422"/>
                    </a:lnTo>
                    <a:lnTo>
                      <a:pt x="1442" y="476"/>
                    </a:lnTo>
                    <a:lnTo>
                      <a:pt x="1728" y="626"/>
                    </a:lnTo>
                    <a:lnTo>
                      <a:pt x="1959" y="762"/>
                    </a:lnTo>
                    <a:lnTo>
                      <a:pt x="2204" y="911"/>
                    </a:lnTo>
                    <a:lnTo>
                      <a:pt x="2449" y="1102"/>
                    </a:lnTo>
                    <a:lnTo>
                      <a:pt x="2694" y="1292"/>
                    </a:lnTo>
                    <a:lnTo>
                      <a:pt x="2938" y="1510"/>
                    </a:lnTo>
                    <a:lnTo>
                      <a:pt x="3183" y="1741"/>
                    </a:lnTo>
                    <a:lnTo>
                      <a:pt x="3415" y="1986"/>
                    </a:lnTo>
                    <a:lnTo>
                      <a:pt x="3659" y="2258"/>
                    </a:lnTo>
                    <a:lnTo>
                      <a:pt x="3891" y="2544"/>
                    </a:lnTo>
                    <a:lnTo>
                      <a:pt x="4108" y="2829"/>
                    </a:lnTo>
                    <a:lnTo>
                      <a:pt x="4312" y="3101"/>
                    </a:lnTo>
                    <a:lnTo>
                      <a:pt x="4489" y="3373"/>
                    </a:lnTo>
                    <a:lnTo>
                      <a:pt x="4639" y="3646"/>
                    </a:lnTo>
                    <a:lnTo>
                      <a:pt x="4775" y="3904"/>
                    </a:lnTo>
                    <a:lnTo>
                      <a:pt x="4897" y="4149"/>
                    </a:lnTo>
                    <a:lnTo>
                      <a:pt x="4992" y="4380"/>
                    </a:lnTo>
                    <a:lnTo>
                      <a:pt x="5061" y="4611"/>
                    </a:lnTo>
                    <a:lnTo>
                      <a:pt x="5115" y="4815"/>
                    </a:lnTo>
                    <a:lnTo>
                      <a:pt x="5156" y="5006"/>
                    </a:lnTo>
                    <a:lnTo>
                      <a:pt x="5169" y="5169"/>
                    </a:lnTo>
                    <a:lnTo>
                      <a:pt x="5156" y="5319"/>
                    </a:lnTo>
                    <a:lnTo>
                      <a:pt x="5129" y="5455"/>
                    </a:lnTo>
                    <a:lnTo>
                      <a:pt x="5074" y="5563"/>
                    </a:lnTo>
                    <a:lnTo>
                      <a:pt x="5006" y="5645"/>
                    </a:lnTo>
                    <a:lnTo>
                      <a:pt x="4911" y="5700"/>
                    </a:lnTo>
                    <a:lnTo>
                      <a:pt x="4802" y="5740"/>
                    </a:lnTo>
                    <a:lnTo>
                      <a:pt x="4666" y="5754"/>
                    </a:lnTo>
                    <a:lnTo>
                      <a:pt x="4516" y="5740"/>
                    </a:lnTo>
                    <a:lnTo>
                      <a:pt x="4353" y="5700"/>
                    </a:lnTo>
                    <a:lnTo>
                      <a:pt x="4176" y="5645"/>
                    </a:lnTo>
                    <a:lnTo>
                      <a:pt x="3972" y="5563"/>
                    </a:lnTo>
                    <a:lnTo>
                      <a:pt x="3768" y="5455"/>
                    </a:lnTo>
                    <a:lnTo>
                      <a:pt x="3537" y="5319"/>
                    </a:lnTo>
                    <a:lnTo>
                      <a:pt x="3292" y="5155"/>
                    </a:lnTo>
                    <a:lnTo>
                      <a:pt x="3047" y="4979"/>
                    </a:lnTo>
                    <a:lnTo>
                      <a:pt x="2802" y="4788"/>
                    </a:lnTo>
                    <a:lnTo>
                      <a:pt x="2558" y="4570"/>
                    </a:lnTo>
                    <a:lnTo>
                      <a:pt x="2313" y="4339"/>
                    </a:lnTo>
                    <a:lnTo>
                      <a:pt x="2082" y="4081"/>
                    </a:lnTo>
                    <a:lnTo>
                      <a:pt x="1837" y="3822"/>
                    </a:lnTo>
                    <a:lnTo>
                      <a:pt x="1619" y="3550"/>
                    </a:lnTo>
                    <a:lnTo>
                      <a:pt x="1401" y="3278"/>
                    </a:lnTo>
                    <a:lnTo>
                      <a:pt x="1211" y="3006"/>
                    </a:lnTo>
                    <a:lnTo>
                      <a:pt x="1034" y="2734"/>
                    </a:lnTo>
                    <a:lnTo>
                      <a:pt x="871" y="2462"/>
                    </a:lnTo>
                    <a:lnTo>
                      <a:pt x="721" y="2204"/>
                    </a:lnTo>
                    <a:lnTo>
                      <a:pt x="599" y="1932"/>
                    </a:lnTo>
                    <a:lnTo>
                      <a:pt x="504" y="1687"/>
                    </a:lnTo>
                    <a:lnTo>
                      <a:pt x="422" y="1469"/>
                    </a:lnTo>
                    <a:lnTo>
                      <a:pt x="368" y="1251"/>
                    </a:lnTo>
                    <a:lnTo>
                      <a:pt x="340" y="1075"/>
                    </a:lnTo>
                    <a:lnTo>
                      <a:pt x="327" y="898"/>
                    </a:lnTo>
                    <a:lnTo>
                      <a:pt x="340" y="748"/>
                    </a:lnTo>
                    <a:lnTo>
                      <a:pt x="368" y="626"/>
                    </a:lnTo>
                    <a:lnTo>
                      <a:pt x="422" y="517"/>
                    </a:lnTo>
                    <a:lnTo>
                      <a:pt x="490" y="435"/>
                    </a:lnTo>
                    <a:lnTo>
                      <a:pt x="558" y="381"/>
                    </a:lnTo>
                    <a:lnTo>
                      <a:pt x="653" y="354"/>
                    </a:lnTo>
                    <a:lnTo>
                      <a:pt x="748" y="327"/>
                    </a:lnTo>
                    <a:close/>
                    <a:moveTo>
                      <a:pt x="735" y="0"/>
                    </a:moveTo>
                    <a:lnTo>
                      <a:pt x="653" y="14"/>
                    </a:lnTo>
                    <a:lnTo>
                      <a:pt x="558" y="27"/>
                    </a:lnTo>
                    <a:lnTo>
                      <a:pt x="476" y="54"/>
                    </a:lnTo>
                    <a:lnTo>
                      <a:pt x="408" y="95"/>
                    </a:lnTo>
                    <a:lnTo>
                      <a:pt x="340" y="136"/>
                    </a:lnTo>
                    <a:lnTo>
                      <a:pt x="272" y="177"/>
                    </a:lnTo>
                    <a:lnTo>
                      <a:pt x="218" y="245"/>
                    </a:lnTo>
                    <a:lnTo>
                      <a:pt x="164" y="299"/>
                    </a:lnTo>
                    <a:lnTo>
                      <a:pt x="109" y="367"/>
                    </a:lnTo>
                    <a:lnTo>
                      <a:pt x="82" y="449"/>
                    </a:lnTo>
                    <a:lnTo>
                      <a:pt x="41" y="531"/>
                    </a:lnTo>
                    <a:lnTo>
                      <a:pt x="28" y="626"/>
                    </a:lnTo>
                    <a:lnTo>
                      <a:pt x="0" y="816"/>
                    </a:lnTo>
                    <a:lnTo>
                      <a:pt x="0" y="1034"/>
                    </a:lnTo>
                    <a:lnTo>
                      <a:pt x="41" y="1265"/>
                    </a:lnTo>
                    <a:lnTo>
                      <a:pt x="96" y="1524"/>
                    </a:lnTo>
                    <a:lnTo>
                      <a:pt x="191" y="1796"/>
                    </a:lnTo>
                    <a:lnTo>
                      <a:pt x="300" y="2068"/>
                    </a:lnTo>
                    <a:lnTo>
                      <a:pt x="422" y="2340"/>
                    </a:lnTo>
                    <a:lnTo>
                      <a:pt x="572" y="2625"/>
                    </a:lnTo>
                    <a:lnTo>
                      <a:pt x="748" y="2911"/>
                    </a:lnTo>
                    <a:lnTo>
                      <a:pt x="925" y="3197"/>
                    </a:lnTo>
                    <a:lnTo>
                      <a:pt x="1129" y="3482"/>
                    </a:lnTo>
                    <a:lnTo>
                      <a:pt x="1347" y="3768"/>
                    </a:lnTo>
                    <a:lnTo>
                      <a:pt x="1592" y="4040"/>
                    </a:lnTo>
                    <a:lnTo>
                      <a:pt x="1837" y="4312"/>
                    </a:lnTo>
                    <a:lnTo>
                      <a:pt x="2082" y="4570"/>
                    </a:lnTo>
                    <a:lnTo>
                      <a:pt x="2340" y="4815"/>
                    </a:lnTo>
                    <a:lnTo>
                      <a:pt x="2598" y="5047"/>
                    </a:lnTo>
                    <a:lnTo>
                      <a:pt x="2857" y="5251"/>
                    </a:lnTo>
                    <a:lnTo>
                      <a:pt x="3115" y="5441"/>
                    </a:lnTo>
                    <a:lnTo>
                      <a:pt x="3360" y="5604"/>
                    </a:lnTo>
                    <a:lnTo>
                      <a:pt x="3619" y="5754"/>
                    </a:lnTo>
                    <a:lnTo>
                      <a:pt x="3918" y="5904"/>
                    </a:lnTo>
                    <a:lnTo>
                      <a:pt x="4122" y="5972"/>
                    </a:lnTo>
                    <a:lnTo>
                      <a:pt x="4326" y="6040"/>
                    </a:lnTo>
                    <a:lnTo>
                      <a:pt x="4503" y="6067"/>
                    </a:lnTo>
                    <a:lnTo>
                      <a:pt x="4680" y="6080"/>
                    </a:lnTo>
                    <a:lnTo>
                      <a:pt x="4843" y="6067"/>
                    </a:lnTo>
                    <a:lnTo>
                      <a:pt x="4979" y="6040"/>
                    </a:lnTo>
                    <a:lnTo>
                      <a:pt x="5115" y="5972"/>
                    </a:lnTo>
                    <a:lnTo>
                      <a:pt x="5224" y="5890"/>
                    </a:lnTo>
                    <a:lnTo>
                      <a:pt x="5278" y="5836"/>
                    </a:lnTo>
                    <a:lnTo>
                      <a:pt x="5333" y="5781"/>
                    </a:lnTo>
                    <a:lnTo>
                      <a:pt x="5387" y="5700"/>
                    </a:lnTo>
                    <a:lnTo>
                      <a:pt x="5414" y="5631"/>
                    </a:lnTo>
                    <a:lnTo>
                      <a:pt x="5441" y="5550"/>
                    </a:lnTo>
                    <a:lnTo>
                      <a:pt x="5469" y="5455"/>
                    </a:lnTo>
                    <a:lnTo>
                      <a:pt x="5496" y="5264"/>
                    </a:lnTo>
                    <a:lnTo>
                      <a:pt x="5496" y="5047"/>
                    </a:lnTo>
                    <a:lnTo>
                      <a:pt x="5455" y="4815"/>
                    </a:lnTo>
                    <a:lnTo>
                      <a:pt x="5401" y="4557"/>
                    </a:lnTo>
                    <a:lnTo>
                      <a:pt x="5305" y="4285"/>
                    </a:lnTo>
                    <a:lnTo>
                      <a:pt x="5197" y="4013"/>
                    </a:lnTo>
                    <a:lnTo>
                      <a:pt x="5074" y="3741"/>
                    </a:lnTo>
                    <a:lnTo>
                      <a:pt x="4924" y="3455"/>
                    </a:lnTo>
                    <a:lnTo>
                      <a:pt x="4748" y="3169"/>
                    </a:lnTo>
                    <a:lnTo>
                      <a:pt x="4571" y="2884"/>
                    </a:lnTo>
                    <a:lnTo>
                      <a:pt x="4367" y="2598"/>
                    </a:lnTo>
                    <a:lnTo>
                      <a:pt x="4136" y="2312"/>
                    </a:lnTo>
                    <a:lnTo>
                      <a:pt x="3904" y="2040"/>
                    </a:lnTo>
                    <a:lnTo>
                      <a:pt x="3659" y="1755"/>
                    </a:lnTo>
                    <a:lnTo>
                      <a:pt x="3415" y="1510"/>
                    </a:lnTo>
                    <a:lnTo>
                      <a:pt x="3156" y="1265"/>
                    </a:lnTo>
                    <a:lnTo>
                      <a:pt x="2898" y="1034"/>
                    </a:lnTo>
                    <a:lnTo>
                      <a:pt x="2639" y="830"/>
                    </a:lnTo>
                    <a:lnTo>
                      <a:pt x="2381" y="639"/>
                    </a:lnTo>
                    <a:lnTo>
                      <a:pt x="2136" y="476"/>
                    </a:lnTo>
                    <a:lnTo>
                      <a:pt x="1877" y="327"/>
                    </a:lnTo>
                    <a:lnTo>
                      <a:pt x="1619" y="204"/>
                    </a:lnTo>
                    <a:lnTo>
                      <a:pt x="1374" y="109"/>
                    </a:lnTo>
                    <a:lnTo>
                      <a:pt x="1143" y="41"/>
                    </a:lnTo>
                    <a:lnTo>
                      <a:pt x="9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8"/>
              <p:cNvSpPr/>
              <p:nvPr/>
            </p:nvSpPr>
            <p:spPr>
              <a:xfrm>
                <a:off x="508061" y="2838721"/>
                <a:ext cx="222760" cy="90971"/>
              </a:xfrm>
              <a:custGeom>
                <a:avLst/>
                <a:gdLst/>
                <a:ahLst/>
                <a:cxnLst/>
                <a:rect l="l" t="t" r="r" b="b"/>
                <a:pathLst>
                  <a:path w="7564" h="3089" extrusionOk="0">
                    <a:moveTo>
                      <a:pt x="4068" y="327"/>
                    </a:moveTo>
                    <a:lnTo>
                      <a:pt x="4421" y="340"/>
                    </a:lnTo>
                    <a:lnTo>
                      <a:pt x="4748" y="354"/>
                    </a:lnTo>
                    <a:lnTo>
                      <a:pt x="5074" y="381"/>
                    </a:lnTo>
                    <a:lnTo>
                      <a:pt x="5387" y="422"/>
                    </a:lnTo>
                    <a:lnTo>
                      <a:pt x="5686" y="463"/>
                    </a:lnTo>
                    <a:lnTo>
                      <a:pt x="5972" y="531"/>
                    </a:lnTo>
                    <a:lnTo>
                      <a:pt x="6231" y="612"/>
                    </a:lnTo>
                    <a:lnTo>
                      <a:pt x="6530" y="721"/>
                    </a:lnTo>
                    <a:lnTo>
                      <a:pt x="6679" y="789"/>
                    </a:lnTo>
                    <a:lnTo>
                      <a:pt x="6815" y="871"/>
                    </a:lnTo>
                    <a:lnTo>
                      <a:pt x="6938" y="939"/>
                    </a:lnTo>
                    <a:lnTo>
                      <a:pt x="7033" y="1021"/>
                    </a:lnTo>
                    <a:lnTo>
                      <a:pt x="7115" y="1102"/>
                    </a:lnTo>
                    <a:lnTo>
                      <a:pt x="7169" y="1197"/>
                    </a:lnTo>
                    <a:lnTo>
                      <a:pt x="7210" y="1279"/>
                    </a:lnTo>
                    <a:lnTo>
                      <a:pt x="7224" y="1374"/>
                    </a:lnTo>
                    <a:lnTo>
                      <a:pt x="7210" y="1483"/>
                    </a:lnTo>
                    <a:lnTo>
                      <a:pt x="7169" y="1592"/>
                    </a:lnTo>
                    <a:lnTo>
                      <a:pt x="7101" y="1701"/>
                    </a:lnTo>
                    <a:lnTo>
                      <a:pt x="6992" y="1809"/>
                    </a:lnTo>
                    <a:lnTo>
                      <a:pt x="6856" y="1918"/>
                    </a:lnTo>
                    <a:lnTo>
                      <a:pt x="6707" y="2027"/>
                    </a:lnTo>
                    <a:lnTo>
                      <a:pt x="6516" y="2136"/>
                    </a:lnTo>
                    <a:lnTo>
                      <a:pt x="6312" y="2231"/>
                    </a:lnTo>
                    <a:lnTo>
                      <a:pt x="6067" y="2326"/>
                    </a:lnTo>
                    <a:lnTo>
                      <a:pt x="5809" y="2408"/>
                    </a:lnTo>
                    <a:lnTo>
                      <a:pt x="5537" y="2490"/>
                    </a:lnTo>
                    <a:lnTo>
                      <a:pt x="5238" y="2558"/>
                    </a:lnTo>
                    <a:lnTo>
                      <a:pt x="4911" y="2626"/>
                    </a:lnTo>
                    <a:lnTo>
                      <a:pt x="4571" y="2680"/>
                    </a:lnTo>
                    <a:lnTo>
                      <a:pt x="4217" y="2721"/>
                    </a:lnTo>
                    <a:lnTo>
                      <a:pt x="3836" y="2748"/>
                    </a:lnTo>
                    <a:lnTo>
                      <a:pt x="3143" y="2748"/>
                    </a:lnTo>
                    <a:lnTo>
                      <a:pt x="2816" y="2734"/>
                    </a:lnTo>
                    <a:lnTo>
                      <a:pt x="2490" y="2707"/>
                    </a:lnTo>
                    <a:lnTo>
                      <a:pt x="2177" y="2666"/>
                    </a:lnTo>
                    <a:lnTo>
                      <a:pt x="1878" y="2612"/>
                    </a:lnTo>
                    <a:lnTo>
                      <a:pt x="1592" y="2558"/>
                    </a:lnTo>
                    <a:lnTo>
                      <a:pt x="1334" y="2476"/>
                    </a:lnTo>
                    <a:lnTo>
                      <a:pt x="1116" y="2394"/>
                    </a:lnTo>
                    <a:lnTo>
                      <a:pt x="912" y="2313"/>
                    </a:lnTo>
                    <a:lnTo>
                      <a:pt x="749" y="2231"/>
                    </a:lnTo>
                    <a:lnTo>
                      <a:pt x="613" y="2136"/>
                    </a:lnTo>
                    <a:lnTo>
                      <a:pt x="490" y="2027"/>
                    </a:lnTo>
                    <a:lnTo>
                      <a:pt x="409" y="1932"/>
                    </a:lnTo>
                    <a:lnTo>
                      <a:pt x="354" y="1823"/>
                    </a:lnTo>
                    <a:lnTo>
                      <a:pt x="341" y="1714"/>
                    </a:lnTo>
                    <a:lnTo>
                      <a:pt x="354" y="1605"/>
                    </a:lnTo>
                    <a:lnTo>
                      <a:pt x="395" y="1497"/>
                    </a:lnTo>
                    <a:lnTo>
                      <a:pt x="463" y="1388"/>
                    </a:lnTo>
                    <a:lnTo>
                      <a:pt x="558" y="1279"/>
                    </a:lnTo>
                    <a:lnTo>
                      <a:pt x="694" y="1170"/>
                    </a:lnTo>
                    <a:lnTo>
                      <a:pt x="857" y="1061"/>
                    </a:lnTo>
                    <a:lnTo>
                      <a:pt x="1034" y="953"/>
                    </a:lnTo>
                    <a:lnTo>
                      <a:pt x="1252" y="857"/>
                    </a:lnTo>
                    <a:lnTo>
                      <a:pt x="1497" y="762"/>
                    </a:lnTo>
                    <a:lnTo>
                      <a:pt x="1769" y="667"/>
                    </a:lnTo>
                    <a:lnTo>
                      <a:pt x="2068" y="585"/>
                    </a:lnTo>
                    <a:lnTo>
                      <a:pt x="2367" y="517"/>
                    </a:lnTo>
                    <a:lnTo>
                      <a:pt x="2694" y="449"/>
                    </a:lnTo>
                    <a:lnTo>
                      <a:pt x="3034" y="408"/>
                    </a:lnTo>
                    <a:lnTo>
                      <a:pt x="3374" y="368"/>
                    </a:lnTo>
                    <a:lnTo>
                      <a:pt x="3728" y="340"/>
                    </a:lnTo>
                    <a:lnTo>
                      <a:pt x="4068" y="327"/>
                    </a:lnTo>
                    <a:close/>
                    <a:moveTo>
                      <a:pt x="4068" y="0"/>
                    </a:moveTo>
                    <a:lnTo>
                      <a:pt x="3700" y="14"/>
                    </a:lnTo>
                    <a:lnTo>
                      <a:pt x="3333" y="41"/>
                    </a:lnTo>
                    <a:lnTo>
                      <a:pt x="2980" y="68"/>
                    </a:lnTo>
                    <a:lnTo>
                      <a:pt x="2639" y="123"/>
                    </a:lnTo>
                    <a:lnTo>
                      <a:pt x="2299" y="191"/>
                    </a:lnTo>
                    <a:lnTo>
                      <a:pt x="1973" y="259"/>
                    </a:lnTo>
                    <a:lnTo>
                      <a:pt x="1674" y="354"/>
                    </a:lnTo>
                    <a:lnTo>
                      <a:pt x="1388" y="449"/>
                    </a:lnTo>
                    <a:lnTo>
                      <a:pt x="1116" y="558"/>
                    </a:lnTo>
                    <a:lnTo>
                      <a:pt x="857" y="680"/>
                    </a:lnTo>
                    <a:lnTo>
                      <a:pt x="626" y="816"/>
                    </a:lnTo>
                    <a:lnTo>
                      <a:pt x="436" y="953"/>
                    </a:lnTo>
                    <a:lnTo>
                      <a:pt x="273" y="1102"/>
                    </a:lnTo>
                    <a:lnTo>
                      <a:pt x="150" y="1252"/>
                    </a:lnTo>
                    <a:lnTo>
                      <a:pt x="109" y="1333"/>
                    </a:lnTo>
                    <a:lnTo>
                      <a:pt x="69" y="1401"/>
                    </a:lnTo>
                    <a:lnTo>
                      <a:pt x="41" y="1483"/>
                    </a:lnTo>
                    <a:lnTo>
                      <a:pt x="14" y="1565"/>
                    </a:lnTo>
                    <a:lnTo>
                      <a:pt x="1" y="1646"/>
                    </a:lnTo>
                    <a:lnTo>
                      <a:pt x="1" y="1728"/>
                    </a:lnTo>
                    <a:lnTo>
                      <a:pt x="28" y="1864"/>
                    </a:lnTo>
                    <a:lnTo>
                      <a:pt x="69" y="2000"/>
                    </a:lnTo>
                    <a:lnTo>
                      <a:pt x="150" y="2136"/>
                    </a:lnTo>
                    <a:lnTo>
                      <a:pt x="245" y="2258"/>
                    </a:lnTo>
                    <a:lnTo>
                      <a:pt x="381" y="2367"/>
                    </a:lnTo>
                    <a:lnTo>
                      <a:pt x="531" y="2476"/>
                    </a:lnTo>
                    <a:lnTo>
                      <a:pt x="708" y="2585"/>
                    </a:lnTo>
                    <a:lnTo>
                      <a:pt x="912" y="2680"/>
                    </a:lnTo>
                    <a:lnTo>
                      <a:pt x="1225" y="2789"/>
                    </a:lnTo>
                    <a:lnTo>
                      <a:pt x="1497" y="2870"/>
                    </a:lnTo>
                    <a:lnTo>
                      <a:pt x="1796" y="2938"/>
                    </a:lnTo>
                    <a:lnTo>
                      <a:pt x="2109" y="2993"/>
                    </a:lnTo>
                    <a:lnTo>
                      <a:pt x="2435" y="3034"/>
                    </a:lnTo>
                    <a:lnTo>
                      <a:pt x="2775" y="3074"/>
                    </a:lnTo>
                    <a:lnTo>
                      <a:pt x="3129" y="3088"/>
                    </a:lnTo>
                    <a:lnTo>
                      <a:pt x="3496" y="3088"/>
                    </a:lnTo>
                    <a:lnTo>
                      <a:pt x="3864" y="3074"/>
                    </a:lnTo>
                    <a:lnTo>
                      <a:pt x="4231" y="3047"/>
                    </a:lnTo>
                    <a:lnTo>
                      <a:pt x="4585" y="3006"/>
                    </a:lnTo>
                    <a:lnTo>
                      <a:pt x="4925" y="2966"/>
                    </a:lnTo>
                    <a:lnTo>
                      <a:pt x="5265" y="2898"/>
                    </a:lnTo>
                    <a:lnTo>
                      <a:pt x="5591" y="2830"/>
                    </a:lnTo>
                    <a:lnTo>
                      <a:pt x="5890" y="2734"/>
                    </a:lnTo>
                    <a:lnTo>
                      <a:pt x="6176" y="2639"/>
                    </a:lnTo>
                    <a:lnTo>
                      <a:pt x="6448" y="2530"/>
                    </a:lnTo>
                    <a:lnTo>
                      <a:pt x="6707" y="2408"/>
                    </a:lnTo>
                    <a:lnTo>
                      <a:pt x="6938" y="2272"/>
                    </a:lnTo>
                    <a:lnTo>
                      <a:pt x="7128" y="2136"/>
                    </a:lnTo>
                    <a:lnTo>
                      <a:pt x="7292" y="1986"/>
                    </a:lnTo>
                    <a:lnTo>
                      <a:pt x="7414" y="1837"/>
                    </a:lnTo>
                    <a:lnTo>
                      <a:pt x="7455" y="1755"/>
                    </a:lnTo>
                    <a:lnTo>
                      <a:pt x="7496" y="1673"/>
                    </a:lnTo>
                    <a:lnTo>
                      <a:pt x="7523" y="1592"/>
                    </a:lnTo>
                    <a:lnTo>
                      <a:pt x="7550" y="1510"/>
                    </a:lnTo>
                    <a:lnTo>
                      <a:pt x="7564" y="1429"/>
                    </a:lnTo>
                    <a:lnTo>
                      <a:pt x="7564" y="1347"/>
                    </a:lnTo>
                    <a:lnTo>
                      <a:pt x="7550" y="1265"/>
                    </a:lnTo>
                    <a:lnTo>
                      <a:pt x="7536" y="1197"/>
                    </a:lnTo>
                    <a:lnTo>
                      <a:pt x="7509" y="1116"/>
                    </a:lnTo>
                    <a:lnTo>
                      <a:pt x="7468" y="1034"/>
                    </a:lnTo>
                    <a:lnTo>
                      <a:pt x="7414" y="966"/>
                    </a:lnTo>
                    <a:lnTo>
                      <a:pt x="7360" y="884"/>
                    </a:lnTo>
                    <a:lnTo>
                      <a:pt x="7224" y="748"/>
                    </a:lnTo>
                    <a:lnTo>
                      <a:pt x="7060" y="612"/>
                    </a:lnTo>
                    <a:lnTo>
                      <a:pt x="6843" y="504"/>
                    </a:lnTo>
                    <a:lnTo>
                      <a:pt x="6611" y="395"/>
                    </a:lnTo>
                    <a:lnTo>
                      <a:pt x="6339" y="286"/>
                    </a:lnTo>
                    <a:lnTo>
                      <a:pt x="6054" y="204"/>
                    </a:lnTo>
                    <a:lnTo>
                      <a:pt x="5768" y="136"/>
                    </a:lnTo>
                    <a:lnTo>
                      <a:pt x="5455" y="82"/>
                    </a:lnTo>
                    <a:lnTo>
                      <a:pt x="5129" y="41"/>
                    </a:lnTo>
                    <a:lnTo>
                      <a:pt x="4789" y="14"/>
                    </a:lnTo>
                    <a:lnTo>
                      <a:pt x="44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8"/>
              <p:cNvSpPr/>
              <p:nvPr/>
            </p:nvSpPr>
            <p:spPr>
              <a:xfrm>
                <a:off x="594999" y="2859543"/>
                <a:ext cx="48887" cy="48916"/>
              </a:xfrm>
              <a:custGeom>
                <a:avLst/>
                <a:gdLst/>
                <a:ahLst/>
                <a:cxnLst/>
                <a:rect l="l" t="t" r="r" b="b"/>
                <a:pathLst>
                  <a:path w="1660" h="1661" extrusionOk="0">
                    <a:moveTo>
                      <a:pt x="830" y="1"/>
                    </a:moveTo>
                    <a:lnTo>
                      <a:pt x="667" y="28"/>
                    </a:lnTo>
                    <a:lnTo>
                      <a:pt x="517" y="69"/>
                    </a:lnTo>
                    <a:lnTo>
                      <a:pt x="381" y="137"/>
                    </a:lnTo>
                    <a:lnTo>
                      <a:pt x="259" y="246"/>
                    </a:lnTo>
                    <a:lnTo>
                      <a:pt x="191" y="300"/>
                    </a:lnTo>
                    <a:lnTo>
                      <a:pt x="150" y="368"/>
                    </a:lnTo>
                    <a:lnTo>
                      <a:pt x="109" y="436"/>
                    </a:lnTo>
                    <a:lnTo>
                      <a:pt x="68" y="504"/>
                    </a:lnTo>
                    <a:lnTo>
                      <a:pt x="41" y="586"/>
                    </a:lnTo>
                    <a:lnTo>
                      <a:pt x="14" y="667"/>
                    </a:lnTo>
                    <a:lnTo>
                      <a:pt x="0" y="749"/>
                    </a:lnTo>
                    <a:lnTo>
                      <a:pt x="0" y="830"/>
                    </a:lnTo>
                    <a:lnTo>
                      <a:pt x="14" y="994"/>
                    </a:lnTo>
                    <a:lnTo>
                      <a:pt x="55" y="1143"/>
                    </a:lnTo>
                    <a:lnTo>
                      <a:pt x="136" y="1293"/>
                    </a:lnTo>
                    <a:lnTo>
                      <a:pt x="232" y="1415"/>
                    </a:lnTo>
                    <a:lnTo>
                      <a:pt x="286" y="1470"/>
                    </a:lnTo>
                    <a:lnTo>
                      <a:pt x="354" y="1511"/>
                    </a:lnTo>
                    <a:lnTo>
                      <a:pt x="422" y="1565"/>
                    </a:lnTo>
                    <a:lnTo>
                      <a:pt x="504" y="1592"/>
                    </a:lnTo>
                    <a:lnTo>
                      <a:pt x="585" y="1633"/>
                    </a:lnTo>
                    <a:lnTo>
                      <a:pt x="667" y="1647"/>
                    </a:lnTo>
                    <a:lnTo>
                      <a:pt x="748" y="1660"/>
                    </a:lnTo>
                    <a:lnTo>
                      <a:pt x="830" y="1660"/>
                    </a:lnTo>
                    <a:lnTo>
                      <a:pt x="980" y="1647"/>
                    </a:lnTo>
                    <a:lnTo>
                      <a:pt x="1143" y="1606"/>
                    </a:lnTo>
                    <a:lnTo>
                      <a:pt x="1279" y="1538"/>
                    </a:lnTo>
                    <a:lnTo>
                      <a:pt x="1401" y="1429"/>
                    </a:lnTo>
                    <a:lnTo>
                      <a:pt x="1456" y="1375"/>
                    </a:lnTo>
                    <a:lnTo>
                      <a:pt x="1510" y="1307"/>
                    </a:lnTo>
                    <a:lnTo>
                      <a:pt x="1551" y="1238"/>
                    </a:lnTo>
                    <a:lnTo>
                      <a:pt x="1592" y="1157"/>
                    </a:lnTo>
                    <a:lnTo>
                      <a:pt x="1619" y="1075"/>
                    </a:lnTo>
                    <a:lnTo>
                      <a:pt x="1646" y="1007"/>
                    </a:lnTo>
                    <a:lnTo>
                      <a:pt x="1660" y="926"/>
                    </a:lnTo>
                    <a:lnTo>
                      <a:pt x="1660" y="844"/>
                    </a:lnTo>
                    <a:lnTo>
                      <a:pt x="1646" y="681"/>
                    </a:lnTo>
                    <a:lnTo>
                      <a:pt x="1592" y="531"/>
                    </a:lnTo>
                    <a:lnTo>
                      <a:pt x="1524" y="382"/>
                    </a:lnTo>
                    <a:lnTo>
                      <a:pt x="1429" y="259"/>
                    </a:lnTo>
                    <a:lnTo>
                      <a:pt x="1361" y="205"/>
                    </a:lnTo>
                    <a:lnTo>
                      <a:pt x="1306" y="150"/>
                    </a:lnTo>
                    <a:lnTo>
                      <a:pt x="1225" y="109"/>
                    </a:lnTo>
                    <a:lnTo>
                      <a:pt x="1157" y="69"/>
                    </a:lnTo>
                    <a:lnTo>
                      <a:pt x="1075" y="41"/>
                    </a:lnTo>
                    <a:lnTo>
                      <a:pt x="993" y="28"/>
                    </a:lnTo>
                    <a:lnTo>
                      <a:pt x="912" y="14"/>
                    </a:lnTo>
                    <a:lnTo>
                      <a:pt x="8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8"/>
              <p:cNvSpPr/>
              <p:nvPr/>
            </p:nvSpPr>
            <p:spPr>
              <a:xfrm>
                <a:off x="661086" y="2790658"/>
                <a:ext cx="28890" cy="28449"/>
              </a:xfrm>
              <a:custGeom>
                <a:avLst/>
                <a:gdLst/>
                <a:ahLst/>
                <a:cxnLst/>
                <a:rect l="l" t="t" r="r" b="b"/>
                <a:pathLst>
                  <a:path w="981" h="966" extrusionOk="0">
                    <a:moveTo>
                      <a:pt x="395" y="0"/>
                    </a:moveTo>
                    <a:lnTo>
                      <a:pt x="314" y="27"/>
                    </a:lnTo>
                    <a:lnTo>
                      <a:pt x="232" y="68"/>
                    </a:lnTo>
                    <a:lnTo>
                      <a:pt x="150" y="136"/>
                    </a:lnTo>
                    <a:lnTo>
                      <a:pt x="96" y="204"/>
                    </a:lnTo>
                    <a:lnTo>
                      <a:pt x="42" y="286"/>
                    </a:lnTo>
                    <a:lnTo>
                      <a:pt x="14" y="381"/>
                    </a:lnTo>
                    <a:lnTo>
                      <a:pt x="1" y="476"/>
                    </a:lnTo>
                    <a:lnTo>
                      <a:pt x="14" y="571"/>
                    </a:lnTo>
                    <a:lnTo>
                      <a:pt x="42" y="667"/>
                    </a:lnTo>
                    <a:lnTo>
                      <a:pt x="82" y="748"/>
                    </a:lnTo>
                    <a:lnTo>
                      <a:pt x="137" y="816"/>
                    </a:lnTo>
                    <a:lnTo>
                      <a:pt x="218" y="884"/>
                    </a:lnTo>
                    <a:lnTo>
                      <a:pt x="300" y="925"/>
                    </a:lnTo>
                    <a:lnTo>
                      <a:pt x="395" y="966"/>
                    </a:lnTo>
                    <a:lnTo>
                      <a:pt x="586" y="966"/>
                    </a:lnTo>
                    <a:lnTo>
                      <a:pt x="681" y="939"/>
                    </a:lnTo>
                    <a:lnTo>
                      <a:pt x="762" y="884"/>
                    </a:lnTo>
                    <a:lnTo>
                      <a:pt x="830" y="830"/>
                    </a:lnTo>
                    <a:lnTo>
                      <a:pt x="899" y="762"/>
                    </a:lnTo>
                    <a:lnTo>
                      <a:pt x="939" y="667"/>
                    </a:lnTo>
                    <a:lnTo>
                      <a:pt x="967" y="585"/>
                    </a:lnTo>
                    <a:lnTo>
                      <a:pt x="980" y="490"/>
                    </a:lnTo>
                    <a:lnTo>
                      <a:pt x="967" y="394"/>
                    </a:lnTo>
                    <a:lnTo>
                      <a:pt x="939" y="299"/>
                    </a:lnTo>
                    <a:lnTo>
                      <a:pt x="899" y="218"/>
                    </a:lnTo>
                    <a:lnTo>
                      <a:pt x="844" y="150"/>
                    </a:lnTo>
                    <a:lnTo>
                      <a:pt x="776" y="82"/>
                    </a:lnTo>
                    <a:lnTo>
                      <a:pt x="681" y="27"/>
                    </a:lnTo>
                    <a:lnTo>
                      <a:pt x="5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8"/>
              <p:cNvSpPr/>
              <p:nvPr/>
            </p:nvSpPr>
            <p:spPr>
              <a:xfrm>
                <a:off x="506471" y="2860750"/>
                <a:ext cx="28449" cy="28861"/>
              </a:xfrm>
              <a:custGeom>
                <a:avLst/>
                <a:gdLst/>
                <a:ahLst/>
                <a:cxnLst/>
                <a:rect l="l" t="t" r="r" b="b"/>
                <a:pathLst>
                  <a:path w="966" h="980" extrusionOk="0">
                    <a:moveTo>
                      <a:pt x="490" y="0"/>
                    </a:moveTo>
                    <a:lnTo>
                      <a:pt x="395" y="14"/>
                    </a:lnTo>
                    <a:lnTo>
                      <a:pt x="299" y="41"/>
                    </a:lnTo>
                    <a:lnTo>
                      <a:pt x="218" y="82"/>
                    </a:lnTo>
                    <a:lnTo>
                      <a:pt x="150" y="136"/>
                    </a:lnTo>
                    <a:lnTo>
                      <a:pt x="82" y="218"/>
                    </a:lnTo>
                    <a:lnTo>
                      <a:pt x="27" y="300"/>
                    </a:lnTo>
                    <a:lnTo>
                      <a:pt x="0" y="395"/>
                    </a:lnTo>
                    <a:lnTo>
                      <a:pt x="0" y="490"/>
                    </a:lnTo>
                    <a:lnTo>
                      <a:pt x="0" y="585"/>
                    </a:lnTo>
                    <a:lnTo>
                      <a:pt x="27" y="667"/>
                    </a:lnTo>
                    <a:lnTo>
                      <a:pt x="68" y="762"/>
                    </a:lnTo>
                    <a:lnTo>
                      <a:pt x="136" y="830"/>
                    </a:lnTo>
                    <a:lnTo>
                      <a:pt x="204" y="898"/>
                    </a:lnTo>
                    <a:lnTo>
                      <a:pt x="286" y="939"/>
                    </a:lnTo>
                    <a:lnTo>
                      <a:pt x="381" y="966"/>
                    </a:lnTo>
                    <a:lnTo>
                      <a:pt x="476" y="980"/>
                    </a:lnTo>
                    <a:lnTo>
                      <a:pt x="571" y="966"/>
                    </a:lnTo>
                    <a:lnTo>
                      <a:pt x="667" y="939"/>
                    </a:lnTo>
                    <a:lnTo>
                      <a:pt x="748" y="898"/>
                    </a:lnTo>
                    <a:lnTo>
                      <a:pt x="816" y="844"/>
                    </a:lnTo>
                    <a:lnTo>
                      <a:pt x="884" y="762"/>
                    </a:lnTo>
                    <a:lnTo>
                      <a:pt x="925" y="681"/>
                    </a:lnTo>
                    <a:lnTo>
                      <a:pt x="966" y="585"/>
                    </a:lnTo>
                    <a:lnTo>
                      <a:pt x="966" y="490"/>
                    </a:lnTo>
                    <a:lnTo>
                      <a:pt x="966" y="395"/>
                    </a:lnTo>
                    <a:lnTo>
                      <a:pt x="939" y="313"/>
                    </a:lnTo>
                    <a:lnTo>
                      <a:pt x="898" y="232"/>
                    </a:lnTo>
                    <a:lnTo>
                      <a:pt x="830" y="150"/>
                    </a:lnTo>
                    <a:lnTo>
                      <a:pt x="762" y="96"/>
                    </a:lnTo>
                    <a:lnTo>
                      <a:pt x="667" y="41"/>
                    </a:lnTo>
                    <a:lnTo>
                      <a:pt x="585" y="14"/>
                    </a:lnTo>
                    <a:lnTo>
                      <a:pt x="4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8"/>
              <p:cNvSpPr/>
              <p:nvPr/>
            </p:nvSpPr>
            <p:spPr>
              <a:xfrm>
                <a:off x="678315" y="2916441"/>
                <a:ext cx="28478" cy="28861"/>
              </a:xfrm>
              <a:custGeom>
                <a:avLst/>
                <a:gdLst/>
                <a:ahLst/>
                <a:cxnLst/>
                <a:rect l="l" t="t" r="r" b="b"/>
                <a:pathLst>
                  <a:path w="967" h="980" extrusionOk="0">
                    <a:moveTo>
                      <a:pt x="490" y="0"/>
                    </a:moveTo>
                    <a:lnTo>
                      <a:pt x="395" y="14"/>
                    </a:lnTo>
                    <a:lnTo>
                      <a:pt x="300" y="41"/>
                    </a:lnTo>
                    <a:lnTo>
                      <a:pt x="218" y="82"/>
                    </a:lnTo>
                    <a:lnTo>
                      <a:pt x="150" y="136"/>
                    </a:lnTo>
                    <a:lnTo>
                      <a:pt x="82" y="218"/>
                    </a:lnTo>
                    <a:lnTo>
                      <a:pt x="41" y="299"/>
                    </a:lnTo>
                    <a:lnTo>
                      <a:pt x="1" y="395"/>
                    </a:lnTo>
                    <a:lnTo>
                      <a:pt x="1" y="490"/>
                    </a:lnTo>
                    <a:lnTo>
                      <a:pt x="1" y="585"/>
                    </a:lnTo>
                    <a:lnTo>
                      <a:pt x="28" y="680"/>
                    </a:lnTo>
                    <a:lnTo>
                      <a:pt x="82" y="762"/>
                    </a:lnTo>
                    <a:lnTo>
                      <a:pt x="137" y="830"/>
                    </a:lnTo>
                    <a:lnTo>
                      <a:pt x="205" y="898"/>
                    </a:lnTo>
                    <a:lnTo>
                      <a:pt x="300" y="939"/>
                    </a:lnTo>
                    <a:lnTo>
                      <a:pt x="382" y="966"/>
                    </a:lnTo>
                    <a:lnTo>
                      <a:pt x="477" y="980"/>
                    </a:lnTo>
                    <a:lnTo>
                      <a:pt x="572" y="966"/>
                    </a:lnTo>
                    <a:lnTo>
                      <a:pt x="667" y="939"/>
                    </a:lnTo>
                    <a:lnTo>
                      <a:pt x="749" y="898"/>
                    </a:lnTo>
                    <a:lnTo>
                      <a:pt x="817" y="844"/>
                    </a:lnTo>
                    <a:lnTo>
                      <a:pt x="885" y="776"/>
                    </a:lnTo>
                    <a:lnTo>
                      <a:pt x="939" y="680"/>
                    </a:lnTo>
                    <a:lnTo>
                      <a:pt x="966" y="585"/>
                    </a:lnTo>
                    <a:lnTo>
                      <a:pt x="966" y="490"/>
                    </a:lnTo>
                    <a:lnTo>
                      <a:pt x="966" y="395"/>
                    </a:lnTo>
                    <a:lnTo>
                      <a:pt x="939" y="313"/>
                    </a:lnTo>
                    <a:lnTo>
                      <a:pt x="898" y="231"/>
                    </a:lnTo>
                    <a:lnTo>
                      <a:pt x="830" y="150"/>
                    </a:lnTo>
                    <a:lnTo>
                      <a:pt x="762" y="95"/>
                    </a:lnTo>
                    <a:lnTo>
                      <a:pt x="681" y="41"/>
                    </a:lnTo>
                    <a:lnTo>
                      <a:pt x="586" y="14"/>
                    </a:lnTo>
                    <a:lnTo>
                      <a:pt x="4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9" name="Google Shape;1099;p28"/>
            <p:cNvSpPr/>
            <p:nvPr/>
          </p:nvSpPr>
          <p:spPr>
            <a:xfrm>
              <a:off x="3542850" y="2749725"/>
              <a:ext cx="126000" cy="126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8"/>
            <p:cNvSpPr/>
            <p:nvPr/>
          </p:nvSpPr>
          <p:spPr>
            <a:xfrm>
              <a:off x="5475175" y="2749725"/>
              <a:ext cx="126000" cy="126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roup 16">
            <a:extLst>
              <a:ext uri="{FF2B5EF4-FFF2-40B4-BE49-F238E27FC236}">
                <a16:creationId xmlns:a16="http://schemas.microsoft.com/office/drawing/2014/main" id="{3F60ED40-CA71-4862-82B4-B036C69FD65B}"/>
              </a:ext>
            </a:extLst>
          </p:cNvPr>
          <p:cNvGrpSpPr/>
          <p:nvPr/>
        </p:nvGrpSpPr>
        <p:grpSpPr>
          <a:xfrm>
            <a:off x="378551" y="1580265"/>
            <a:ext cx="8384712" cy="1025037"/>
            <a:chOff x="302113" y="1194713"/>
            <a:chExt cx="8384712" cy="1025037"/>
          </a:xfrm>
        </p:grpSpPr>
        <p:sp>
          <p:nvSpPr>
            <p:cNvPr id="1083" name="Google Shape;1083;p28"/>
            <p:cNvSpPr/>
            <p:nvPr/>
          </p:nvSpPr>
          <p:spPr>
            <a:xfrm>
              <a:off x="6057925" y="1198550"/>
              <a:ext cx="2628900" cy="1021200"/>
            </a:xfrm>
            <a:prstGeom prst="roundRect">
              <a:avLst>
                <a:gd name="adj" fmla="val 50000"/>
              </a:avLst>
            </a:prstGeom>
            <a:solidFill>
              <a:srgbClr val="E99B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8"/>
            <p:cNvSpPr/>
            <p:nvPr/>
          </p:nvSpPr>
          <p:spPr>
            <a:xfrm>
              <a:off x="302113" y="1194713"/>
              <a:ext cx="2628900" cy="1021200"/>
            </a:xfrm>
            <a:prstGeom prst="roundRect">
              <a:avLst>
                <a:gd name="adj" fmla="val 50000"/>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8"/>
            <p:cNvSpPr txBox="1"/>
            <p:nvPr/>
          </p:nvSpPr>
          <p:spPr>
            <a:xfrm>
              <a:off x="6381775" y="1538439"/>
              <a:ext cx="19812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Fira Sans Extra Condensed"/>
                  <a:ea typeface="Fira Sans Extra Condensed"/>
                  <a:cs typeface="Fira Sans Extra Condensed"/>
                  <a:sym typeface="Fira Sans Extra Condensed"/>
                </a:rPr>
                <a:t>After Scaling</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1090" name="Google Shape;1090;p28"/>
            <p:cNvSpPr txBox="1"/>
            <p:nvPr/>
          </p:nvSpPr>
          <p:spPr>
            <a:xfrm>
              <a:off x="883607" y="1528487"/>
              <a:ext cx="146626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Before Scaling</a:t>
              </a:r>
              <a:endParaRPr sz="1800" b="1" dirty="0">
                <a:solidFill>
                  <a:srgbClr val="000000"/>
                </a:solidFill>
                <a:latin typeface="Fira Sans Extra Condensed"/>
                <a:ea typeface="Fira Sans Extra Condensed"/>
                <a:cs typeface="Fira Sans Extra Condensed"/>
                <a:sym typeface="Fira Sans Extra Condensed"/>
              </a:endParaRPr>
            </a:p>
          </p:txBody>
        </p:sp>
        <p:cxnSp>
          <p:nvCxnSpPr>
            <p:cNvPr id="1179" name="Google Shape;1179;p28"/>
            <p:cNvCxnSpPr>
              <a:cxnSpLocks/>
              <a:stCxn id="5" idx="3"/>
              <a:endCxn id="1083" idx="1"/>
            </p:cNvCxnSpPr>
            <p:nvPr/>
          </p:nvCxnSpPr>
          <p:spPr>
            <a:xfrm flipV="1">
              <a:off x="5476779" y="1709150"/>
              <a:ext cx="581146" cy="8447"/>
            </a:xfrm>
            <a:prstGeom prst="curvedConnector3">
              <a:avLst>
                <a:gd name="adj1" fmla="val 50000"/>
              </a:avLst>
            </a:prstGeom>
            <a:noFill/>
            <a:ln w="9525" cap="flat" cmpd="sng">
              <a:solidFill>
                <a:schemeClr val="dk2"/>
              </a:solidFill>
              <a:prstDash val="solid"/>
              <a:round/>
              <a:headEnd type="none" w="med" len="med"/>
              <a:tailEnd type="stealth" w="med" len="med"/>
            </a:ln>
          </p:spPr>
        </p:cxnSp>
        <p:sp>
          <p:nvSpPr>
            <p:cNvPr id="5" name="TextBox 4">
              <a:extLst>
                <a:ext uri="{FF2B5EF4-FFF2-40B4-BE49-F238E27FC236}">
                  <a16:creationId xmlns:a16="http://schemas.microsoft.com/office/drawing/2014/main" id="{41AE5545-664A-39C2-DB18-A8156A299B45}"/>
                </a:ext>
              </a:extLst>
            </p:cNvPr>
            <p:cNvSpPr txBox="1"/>
            <p:nvPr/>
          </p:nvSpPr>
          <p:spPr>
            <a:xfrm>
              <a:off x="3495580" y="1563708"/>
              <a:ext cx="1981199" cy="307777"/>
            </a:xfrm>
            <a:prstGeom prst="rect">
              <a:avLst/>
            </a:prstGeom>
            <a:solidFill>
              <a:schemeClr val="accent4"/>
            </a:solidFill>
          </p:spPr>
          <p:txBody>
            <a:bodyPr wrap="square" rtlCol="0">
              <a:spAutoFit/>
            </a:bodyPr>
            <a:lstStyle/>
            <a:p>
              <a:pPr algn="ctr"/>
              <a:r>
                <a:rPr lang="en-SG" dirty="0">
                  <a:ln w="0"/>
                  <a:solidFill>
                    <a:schemeClr val="tx1"/>
                  </a:solidFill>
                  <a:effectLst>
                    <a:outerShdw blurRad="38100" dist="19050" dir="2700000" algn="tl" rotWithShape="0">
                      <a:schemeClr val="dk1">
                        <a:alpha val="40000"/>
                      </a:schemeClr>
                    </a:outerShdw>
                  </a:effectLst>
                </a:rPr>
                <a:t>Standardisation</a:t>
              </a:r>
            </a:p>
          </p:txBody>
        </p:sp>
        <p:cxnSp>
          <p:nvCxnSpPr>
            <p:cNvPr id="8" name="Google Shape;1179;p28">
              <a:extLst>
                <a:ext uri="{FF2B5EF4-FFF2-40B4-BE49-F238E27FC236}">
                  <a16:creationId xmlns:a16="http://schemas.microsoft.com/office/drawing/2014/main" id="{C4341054-44A7-E70B-062F-92DED528CA11}"/>
                </a:ext>
              </a:extLst>
            </p:cNvPr>
            <p:cNvCxnSpPr>
              <a:cxnSpLocks/>
              <a:stCxn id="1084" idx="3"/>
              <a:endCxn id="5" idx="1"/>
            </p:cNvCxnSpPr>
            <p:nvPr/>
          </p:nvCxnSpPr>
          <p:spPr>
            <a:xfrm>
              <a:off x="2931013" y="1705313"/>
              <a:ext cx="564567" cy="12284"/>
            </a:xfrm>
            <a:prstGeom prst="curvedConnector3">
              <a:avLst>
                <a:gd name="adj1" fmla="val 50000"/>
              </a:avLst>
            </a:prstGeom>
            <a:noFill/>
            <a:ln w="9525" cap="flat" cmpd="sng">
              <a:solidFill>
                <a:schemeClr val="dk2"/>
              </a:solidFill>
              <a:prstDash val="solid"/>
              <a:round/>
              <a:headEnd type="none" w="med" len="med"/>
              <a:tailEnd type="stealth" w="med" len="med"/>
            </a:ln>
          </p:spPr>
        </p:cxnSp>
      </p:grpSp>
      <p:pic>
        <p:nvPicPr>
          <p:cNvPr id="4" name="Picture 3">
            <a:extLst>
              <a:ext uri="{FF2B5EF4-FFF2-40B4-BE49-F238E27FC236}">
                <a16:creationId xmlns:a16="http://schemas.microsoft.com/office/drawing/2014/main" id="{622EE7FF-B134-2AF2-008E-89B93091EDB0}"/>
              </a:ext>
            </a:extLst>
          </p:cNvPr>
          <p:cNvPicPr>
            <a:picLocks noChangeAspect="1"/>
          </p:cNvPicPr>
          <p:nvPr/>
        </p:nvPicPr>
        <p:blipFill>
          <a:blip r:embed="rId3"/>
          <a:stretch>
            <a:fillRect/>
          </a:stretch>
        </p:blipFill>
        <p:spPr>
          <a:xfrm>
            <a:off x="2142533" y="2677980"/>
            <a:ext cx="5192202" cy="2351483"/>
          </a:xfrm>
          <a:prstGeom prst="rect">
            <a:avLst/>
          </a:prstGeom>
          <a:ln w="19050">
            <a:solidFill>
              <a:schemeClr val="accent2"/>
            </a:solid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18"/>
          <p:cNvSpPr/>
          <p:nvPr/>
        </p:nvSpPr>
        <p:spPr>
          <a:xfrm>
            <a:off x="423732" y="1456375"/>
            <a:ext cx="2889300" cy="3407700"/>
          </a:xfrm>
          <a:prstGeom prst="roundRect">
            <a:avLst>
              <a:gd name="adj" fmla="val 14082"/>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18"/>
          <p:cNvGrpSpPr/>
          <p:nvPr/>
        </p:nvGrpSpPr>
        <p:grpSpPr>
          <a:xfrm>
            <a:off x="845063" y="2922775"/>
            <a:ext cx="2133450" cy="1431550"/>
            <a:chOff x="851113" y="2915825"/>
            <a:chExt cx="2133450" cy="1431550"/>
          </a:xfrm>
        </p:grpSpPr>
        <p:sp>
          <p:nvSpPr>
            <p:cNvPr id="363" name="Google Shape;363;p18"/>
            <p:cNvSpPr/>
            <p:nvPr/>
          </p:nvSpPr>
          <p:spPr>
            <a:xfrm>
              <a:off x="863938" y="3086225"/>
              <a:ext cx="2076150" cy="1071900"/>
            </a:xfrm>
            <a:custGeom>
              <a:avLst/>
              <a:gdLst/>
              <a:ahLst/>
              <a:cxnLst/>
              <a:rect l="l" t="t" r="r" b="b"/>
              <a:pathLst>
                <a:path w="83046" h="42876" extrusionOk="0">
                  <a:moveTo>
                    <a:pt x="40299" y="1"/>
                  </a:moveTo>
                  <a:lnTo>
                    <a:pt x="39445" y="15"/>
                  </a:lnTo>
                  <a:lnTo>
                    <a:pt x="38592" y="44"/>
                  </a:lnTo>
                  <a:lnTo>
                    <a:pt x="37752" y="100"/>
                  </a:lnTo>
                  <a:lnTo>
                    <a:pt x="36912" y="157"/>
                  </a:lnTo>
                  <a:lnTo>
                    <a:pt x="36087" y="243"/>
                  </a:lnTo>
                  <a:lnTo>
                    <a:pt x="35262" y="328"/>
                  </a:lnTo>
                  <a:lnTo>
                    <a:pt x="34436" y="442"/>
                  </a:lnTo>
                  <a:lnTo>
                    <a:pt x="33640" y="570"/>
                  </a:lnTo>
                  <a:lnTo>
                    <a:pt x="32843" y="698"/>
                  </a:lnTo>
                  <a:lnTo>
                    <a:pt x="32046" y="855"/>
                  </a:lnTo>
                  <a:lnTo>
                    <a:pt x="31263" y="1025"/>
                  </a:lnTo>
                  <a:lnTo>
                    <a:pt x="30481" y="1196"/>
                  </a:lnTo>
                  <a:lnTo>
                    <a:pt x="29712" y="1395"/>
                  </a:lnTo>
                  <a:lnTo>
                    <a:pt x="28958" y="1595"/>
                  </a:lnTo>
                  <a:lnTo>
                    <a:pt x="28204" y="1808"/>
                  </a:lnTo>
                  <a:lnTo>
                    <a:pt x="27464" y="2036"/>
                  </a:lnTo>
                  <a:lnTo>
                    <a:pt x="26724" y="2263"/>
                  </a:lnTo>
                  <a:lnTo>
                    <a:pt x="25998" y="2520"/>
                  </a:lnTo>
                  <a:lnTo>
                    <a:pt x="25272" y="2776"/>
                  </a:lnTo>
                  <a:lnTo>
                    <a:pt x="24575" y="3032"/>
                  </a:lnTo>
                  <a:lnTo>
                    <a:pt x="23864" y="3316"/>
                  </a:lnTo>
                  <a:lnTo>
                    <a:pt x="23181" y="3601"/>
                  </a:lnTo>
                  <a:lnTo>
                    <a:pt x="22483" y="3886"/>
                  </a:lnTo>
                  <a:lnTo>
                    <a:pt x="21815" y="4184"/>
                  </a:lnTo>
                  <a:lnTo>
                    <a:pt x="21146" y="4497"/>
                  </a:lnTo>
                  <a:lnTo>
                    <a:pt x="20491" y="4811"/>
                  </a:lnTo>
                  <a:lnTo>
                    <a:pt x="19837" y="5138"/>
                  </a:lnTo>
                  <a:lnTo>
                    <a:pt x="19196" y="5465"/>
                  </a:lnTo>
                  <a:lnTo>
                    <a:pt x="18570" y="5792"/>
                  </a:lnTo>
                  <a:lnTo>
                    <a:pt x="17944" y="6134"/>
                  </a:lnTo>
                  <a:lnTo>
                    <a:pt x="17332" y="6475"/>
                  </a:lnTo>
                  <a:lnTo>
                    <a:pt x="16137" y="7187"/>
                  </a:lnTo>
                  <a:lnTo>
                    <a:pt x="14984" y="7898"/>
                  </a:lnTo>
                  <a:lnTo>
                    <a:pt x="13860" y="8624"/>
                  </a:lnTo>
                  <a:lnTo>
                    <a:pt x="12779" y="9364"/>
                  </a:lnTo>
                  <a:lnTo>
                    <a:pt x="11740" y="10104"/>
                  </a:lnTo>
                  <a:lnTo>
                    <a:pt x="10729" y="10858"/>
                  </a:lnTo>
                  <a:lnTo>
                    <a:pt x="9776" y="11598"/>
                  </a:lnTo>
                  <a:lnTo>
                    <a:pt x="8851" y="12338"/>
                  </a:lnTo>
                  <a:lnTo>
                    <a:pt x="7983" y="13078"/>
                  </a:lnTo>
                  <a:lnTo>
                    <a:pt x="7143" y="13790"/>
                  </a:lnTo>
                  <a:lnTo>
                    <a:pt x="6347" y="14501"/>
                  </a:lnTo>
                  <a:lnTo>
                    <a:pt x="5607" y="15184"/>
                  </a:lnTo>
                  <a:lnTo>
                    <a:pt x="4895" y="15853"/>
                  </a:lnTo>
                  <a:lnTo>
                    <a:pt x="4241" y="16508"/>
                  </a:lnTo>
                  <a:lnTo>
                    <a:pt x="3629" y="17119"/>
                  </a:lnTo>
                  <a:lnTo>
                    <a:pt x="3060" y="17717"/>
                  </a:lnTo>
                  <a:lnTo>
                    <a:pt x="2533" y="18258"/>
                  </a:lnTo>
                  <a:lnTo>
                    <a:pt x="2063" y="18784"/>
                  </a:lnTo>
                  <a:lnTo>
                    <a:pt x="1637" y="19254"/>
                  </a:lnTo>
                  <a:lnTo>
                    <a:pt x="925" y="20079"/>
                  </a:lnTo>
                  <a:lnTo>
                    <a:pt x="413" y="20691"/>
                  </a:lnTo>
                  <a:lnTo>
                    <a:pt x="0" y="21218"/>
                  </a:lnTo>
                  <a:lnTo>
                    <a:pt x="1039" y="22342"/>
                  </a:lnTo>
                  <a:lnTo>
                    <a:pt x="2078" y="23423"/>
                  </a:lnTo>
                  <a:lnTo>
                    <a:pt x="3102" y="24476"/>
                  </a:lnTo>
                  <a:lnTo>
                    <a:pt x="4141" y="25501"/>
                  </a:lnTo>
                  <a:lnTo>
                    <a:pt x="5166" y="26483"/>
                  </a:lnTo>
                  <a:lnTo>
                    <a:pt x="6204" y="27436"/>
                  </a:lnTo>
                  <a:lnTo>
                    <a:pt x="7229" y="28361"/>
                  </a:lnTo>
                  <a:lnTo>
                    <a:pt x="8253" y="29243"/>
                  </a:lnTo>
                  <a:lnTo>
                    <a:pt x="9264" y="30097"/>
                  </a:lnTo>
                  <a:lnTo>
                    <a:pt x="10288" y="30922"/>
                  </a:lnTo>
                  <a:lnTo>
                    <a:pt x="11299" y="31719"/>
                  </a:lnTo>
                  <a:lnTo>
                    <a:pt x="12309" y="32474"/>
                  </a:lnTo>
                  <a:lnTo>
                    <a:pt x="13319" y="33199"/>
                  </a:lnTo>
                  <a:lnTo>
                    <a:pt x="14315" y="33897"/>
                  </a:lnTo>
                  <a:lnTo>
                    <a:pt x="15326" y="34565"/>
                  </a:lnTo>
                  <a:lnTo>
                    <a:pt x="16322" y="35206"/>
                  </a:lnTo>
                  <a:lnTo>
                    <a:pt x="17304" y="35818"/>
                  </a:lnTo>
                  <a:lnTo>
                    <a:pt x="18300" y="36401"/>
                  </a:lnTo>
                  <a:lnTo>
                    <a:pt x="19282" y="36956"/>
                  </a:lnTo>
                  <a:lnTo>
                    <a:pt x="20263" y="37482"/>
                  </a:lnTo>
                  <a:lnTo>
                    <a:pt x="21245" y="37981"/>
                  </a:lnTo>
                  <a:lnTo>
                    <a:pt x="22213" y="38450"/>
                  </a:lnTo>
                  <a:lnTo>
                    <a:pt x="23195" y="38891"/>
                  </a:lnTo>
                  <a:lnTo>
                    <a:pt x="24148" y="39318"/>
                  </a:lnTo>
                  <a:lnTo>
                    <a:pt x="25116" y="39702"/>
                  </a:lnTo>
                  <a:lnTo>
                    <a:pt x="26069" y="40072"/>
                  </a:lnTo>
                  <a:lnTo>
                    <a:pt x="27023" y="40414"/>
                  </a:lnTo>
                  <a:lnTo>
                    <a:pt x="27976" y="40741"/>
                  </a:lnTo>
                  <a:lnTo>
                    <a:pt x="28915" y="41040"/>
                  </a:lnTo>
                  <a:lnTo>
                    <a:pt x="29854" y="41310"/>
                  </a:lnTo>
                  <a:lnTo>
                    <a:pt x="30779" y="41552"/>
                  </a:lnTo>
                  <a:lnTo>
                    <a:pt x="31704" y="41780"/>
                  </a:lnTo>
                  <a:lnTo>
                    <a:pt x="32629" y="41979"/>
                  </a:lnTo>
                  <a:lnTo>
                    <a:pt x="33554" y="42164"/>
                  </a:lnTo>
                  <a:lnTo>
                    <a:pt x="34465" y="42321"/>
                  </a:lnTo>
                  <a:lnTo>
                    <a:pt x="35376" y="42463"/>
                  </a:lnTo>
                  <a:lnTo>
                    <a:pt x="36272" y="42577"/>
                  </a:lnTo>
                  <a:lnTo>
                    <a:pt x="37169" y="42676"/>
                  </a:lnTo>
                  <a:lnTo>
                    <a:pt x="38051" y="42762"/>
                  </a:lnTo>
                  <a:lnTo>
                    <a:pt x="38933" y="42819"/>
                  </a:lnTo>
                  <a:lnTo>
                    <a:pt x="39815" y="42847"/>
                  </a:lnTo>
                  <a:lnTo>
                    <a:pt x="40683" y="42876"/>
                  </a:lnTo>
                  <a:lnTo>
                    <a:pt x="41551" y="42876"/>
                  </a:lnTo>
                  <a:lnTo>
                    <a:pt x="42419" y="42861"/>
                  </a:lnTo>
                  <a:lnTo>
                    <a:pt x="43273" y="42833"/>
                  </a:lnTo>
                  <a:lnTo>
                    <a:pt x="44113" y="42776"/>
                  </a:lnTo>
                  <a:lnTo>
                    <a:pt x="44952" y="42719"/>
                  </a:lnTo>
                  <a:lnTo>
                    <a:pt x="45792" y="42634"/>
                  </a:lnTo>
                  <a:lnTo>
                    <a:pt x="46617" y="42534"/>
                  </a:lnTo>
                  <a:lnTo>
                    <a:pt x="47443" y="42420"/>
                  </a:lnTo>
                  <a:lnTo>
                    <a:pt x="48254" y="42306"/>
                  </a:lnTo>
                  <a:lnTo>
                    <a:pt x="49065" y="42164"/>
                  </a:lnTo>
                  <a:lnTo>
                    <a:pt x="49862" y="42008"/>
                  </a:lnTo>
                  <a:lnTo>
                    <a:pt x="50659" y="41837"/>
                  </a:lnTo>
                  <a:lnTo>
                    <a:pt x="51441" y="41652"/>
                  </a:lnTo>
                  <a:lnTo>
                    <a:pt x="52224" y="41453"/>
                  </a:lnTo>
                  <a:lnTo>
                    <a:pt x="52992" y="41253"/>
                  </a:lnTo>
                  <a:lnTo>
                    <a:pt x="53761" y="41026"/>
                  </a:lnTo>
                  <a:lnTo>
                    <a:pt x="54515" y="40798"/>
                  </a:lnTo>
                  <a:lnTo>
                    <a:pt x="55255" y="40556"/>
                  </a:lnTo>
                  <a:lnTo>
                    <a:pt x="55995" y="40314"/>
                  </a:lnTo>
                  <a:lnTo>
                    <a:pt x="56735" y="40044"/>
                  </a:lnTo>
                  <a:lnTo>
                    <a:pt x="57460" y="39773"/>
                  </a:lnTo>
                  <a:lnTo>
                    <a:pt x="58172" y="39489"/>
                  </a:lnTo>
                  <a:lnTo>
                    <a:pt x="58883" y="39204"/>
                  </a:lnTo>
                  <a:lnTo>
                    <a:pt x="59581" y="38905"/>
                  </a:lnTo>
                  <a:lnTo>
                    <a:pt x="60278" y="38592"/>
                  </a:lnTo>
                  <a:lnTo>
                    <a:pt x="60961" y="38279"/>
                  </a:lnTo>
                  <a:lnTo>
                    <a:pt x="61644" y="37966"/>
                  </a:lnTo>
                  <a:lnTo>
                    <a:pt x="62299" y="37639"/>
                  </a:lnTo>
                  <a:lnTo>
                    <a:pt x="62967" y="37297"/>
                  </a:lnTo>
                  <a:lnTo>
                    <a:pt x="63608" y="36956"/>
                  </a:lnTo>
                  <a:lnTo>
                    <a:pt x="64248" y="36614"/>
                  </a:lnTo>
                  <a:lnTo>
                    <a:pt x="64888" y="36259"/>
                  </a:lnTo>
                  <a:lnTo>
                    <a:pt x="66112" y="35547"/>
                  </a:lnTo>
                  <a:lnTo>
                    <a:pt x="67322" y="34807"/>
                  </a:lnTo>
                  <a:lnTo>
                    <a:pt x="68474" y="34067"/>
                  </a:lnTo>
                  <a:lnTo>
                    <a:pt x="69599" y="33313"/>
                  </a:lnTo>
                  <a:lnTo>
                    <a:pt x="70680" y="32559"/>
                  </a:lnTo>
                  <a:lnTo>
                    <a:pt x="71719" y="31790"/>
                  </a:lnTo>
                  <a:lnTo>
                    <a:pt x="72729" y="31036"/>
                  </a:lnTo>
                  <a:lnTo>
                    <a:pt x="73682" y="30282"/>
                  </a:lnTo>
                  <a:lnTo>
                    <a:pt x="74607" y="29528"/>
                  </a:lnTo>
                  <a:lnTo>
                    <a:pt x="75475" y="28788"/>
                  </a:lnTo>
                  <a:lnTo>
                    <a:pt x="76315" y="28062"/>
                  </a:lnTo>
                  <a:lnTo>
                    <a:pt x="77098" y="27365"/>
                  </a:lnTo>
                  <a:lnTo>
                    <a:pt x="77838" y="26682"/>
                  </a:lnTo>
                  <a:lnTo>
                    <a:pt x="78535" y="26027"/>
                  </a:lnTo>
                  <a:lnTo>
                    <a:pt x="79189" y="25387"/>
                  </a:lnTo>
                  <a:lnTo>
                    <a:pt x="79787" y="24789"/>
                  </a:lnTo>
                  <a:lnTo>
                    <a:pt x="80342" y="24220"/>
                  </a:lnTo>
                  <a:lnTo>
                    <a:pt x="81295" y="23210"/>
                  </a:lnTo>
                  <a:lnTo>
                    <a:pt x="82050" y="22385"/>
                  </a:lnTo>
                  <a:lnTo>
                    <a:pt x="82590" y="21744"/>
                  </a:lnTo>
                  <a:lnTo>
                    <a:pt x="83046" y="21218"/>
                  </a:lnTo>
                  <a:lnTo>
                    <a:pt x="81936" y="20108"/>
                  </a:lnTo>
                  <a:lnTo>
                    <a:pt x="80840" y="19040"/>
                  </a:lnTo>
                  <a:lnTo>
                    <a:pt x="79744" y="18016"/>
                  </a:lnTo>
                  <a:lnTo>
                    <a:pt x="78663" y="17020"/>
                  </a:lnTo>
                  <a:lnTo>
                    <a:pt x="77581" y="16052"/>
                  </a:lnTo>
                  <a:lnTo>
                    <a:pt x="76500" y="15113"/>
                  </a:lnTo>
                  <a:lnTo>
                    <a:pt x="75419" y="14217"/>
                  </a:lnTo>
                  <a:lnTo>
                    <a:pt x="74351" y="13348"/>
                  </a:lnTo>
                  <a:lnTo>
                    <a:pt x="73284" y="12509"/>
                  </a:lnTo>
                  <a:lnTo>
                    <a:pt x="72231" y="11712"/>
                  </a:lnTo>
                  <a:lnTo>
                    <a:pt x="71164" y="10929"/>
                  </a:lnTo>
                  <a:lnTo>
                    <a:pt x="70111" y="10189"/>
                  </a:lnTo>
                  <a:lnTo>
                    <a:pt x="69072" y="9478"/>
                  </a:lnTo>
                  <a:lnTo>
                    <a:pt x="68033" y="8795"/>
                  </a:lnTo>
                  <a:lnTo>
                    <a:pt x="66994" y="8140"/>
                  </a:lnTo>
                  <a:lnTo>
                    <a:pt x="65956" y="7514"/>
                  </a:lnTo>
                  <a:lnTo>
                    <a:pt x="64931" y="6917"/>
                  </a:lnTo>
                  <a:lnTo>
                    <a:pt x="63907" y="6347"/>
                  </a:lnTo>
                  <a:lnTo>
                    <a:pt x="62896" y="5807"/>
                  </a:lnTo>
                  <a:lnTo>
                    <a:pt x="61886" y="5280"/>
                  </a:lnTo>
                  <a:lnTo>
                    <a:pt x="60876" y="4796"/>
                  </a:lnTo>
                  <a:lnTo>
                    <a:pt x="59879" y="4341"/>
                  </a:lnTo>
                  <a:lnTo>
                    <a:pt x="58883" y="3900"/>
                  </a:lnTo>
                  <a:lnTo>
                    <a:pt x="57902" y="3487"/>
                  </a:lnTo>
                  <a:lnTo>
                    <a:pt x="56920" y="3103"/>
                  </a:lnTo>
                  <a:lnTo>
                    <a:pt x="55938" y="2747"/>
                  </a:lnTo>
                  <a:lnTo>
                    <a:pt x="54970" y="2406"/>
                  </a:lnTo>
                  <a:lnTo>
                    <a:pt x="54003" y="2093"/>
                  </a:lnTo>
                  <a:lnTo>
                    <a:pt x="53049" y="1808"/>
                  </a:lnTo>
                  <a:lnTo>
                    <a:pt x="52096" y="1538"/>
                  </a:lnTo>
                  <a:lnTo>
                    <a:pt x="51142" y="1296"/>
                  </a:lnTo>
                  <a:lnTo>
                    <a:pt x="50203" y="1082"/>
                  </a:lnTo>
                  <a:lnTo>
                    <a:pt x="49278" y="883"/>
                  </a:lnTo>
                  <a:lnTo>
                    <a:pt x="48353" y="698"/>
                  </a:lnTo>
                  <a:lnTo>
                    <a:pt x="47428" y="542"/>
                  </a:lnTo>
                  <a:lnTo>
                    <a:pt x="46518" y="413"/>
                  </a:lnTo>
                  <a:lnTo>
                    <a:pt x="45607" y="285"/>
                  </a:lnTo>
                  <a:lnTo>
                    <a:pt x="44710" y="200"/>
                  </a:lnTo>
                  <a:lnTo>
                    <a:pt x="43814" y="115"/>
                  </a:lnTo>
                  <a:lnTo>
                    <a:pt x="42917" y="58"/>
                  </a:lnTo>
                  <a:lnTo>
                    <a:pt x="42049" y="29"/>
                  </a:lnTo>
                  <a:lnTo>
                    <a:pt x="411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8"/>
            <p:cNvSpPr/>
            <p:nvPr/>
          </p:nvSpPr>
          <p:spPr>
            <a:xfrm>
              <a:off x="863938" y="3086225"/>
              <a:ext cx="2076150" cy="1071900"/>
            </a:xfrm>
            <a:custGeom>
              <a:avLst/>
              <a:gdLst/>
              <a:ahLst/>
              <a:cxnLst/>
              <a:rect l="l" t="t" r="r" b="b"/>
              <a:pathLst>
                <a:path w="83046" h="42876" fill="none" extrusionOk="0">
                  <a:moveTo>
                    <a:pt x="0" y="21218"/>
                  </a:moveTo>
                  <a:lnTo>
                    <a:pt x="0" y="21218"/>
                  </a:lnTo>
                  <a:lnTo>
                    <a:pt x="413" y="20691"/>
                  </a:lnTo>
                  <a:lnTo>
                    <a:pt x="925" y="20079"/>
                  </a:lnTo>
                  <a:lnTo>
                    <a:pt x="1637" y="19254"/>
                  </a:lnTo>
                  <a:lnTo>
                    <a:pt x="2063" y="18784"/>
                  </a:lnTo>
                  <a:lnTo>
                    <a:pt x="2533" y="18258"/>
                  </a:lnTo>
                  <a:lnTo>
                    <a:pt x="3060" y="17717"/>
                  </a:lnTo>
                  <a:lnTo>
                    <a:pt x="3629" y="17119"/>
                  </a:lnTo>
                  <a:lnTo>
                    <a:pt x="4241" y="16508"/>
                  </a:lnTo>
                  <a:lnTo>
                    <a:pt x="4895" y="15853"/>
                  </a:lnTo>
                  <a:lnTo>
                    <a:pt x="5607" y="15184"/>
                  </a:lnTo>
                  <a:lnTo>
                    <a:pt x="6347" y="14501"/>
                  </a:lnTo>
                  <a:lnTo>
                    <a:pt x="7143" y="13790"/>
                  </a:lnTo>
                  <a:lnTo>
                    <a:pt x="7983" y="13078"/>
                  </a:lnTo>
                  <a:lnTo>
                    <a:pt x="8851" y="12338"/>
                  </a:lnTo>
                  <a:lnTo>
                    <a:pt x="9776" y="11598"/>
                  </a:lnTo>
                  <a:lnTo>
                    <a:pt x="10729" y="10858"/>
                  </a:lnTo>
                  <a:lnTo>
                    <a:pt x="11740" y="10104"/>
                  </a:lnTo>
                  <a:lnTo>
                    <a:pt x="12779" y="9364"/>
                  </a:lnTo>
                  <a:lnTo>
                    <a:pt x="13860" y="8624"/>
                  </a:lnTo>
                  <a:lnTo>
                    <a:pt x="14984" y="7898"/>
                  </a:lnTo>
                  <a:lnTo>
                    <a:pt x="16137" y="7187"/>
                  </a:lnTo>
                  <a:lnTo>
                    <a:pt x="17332" y="6475"/>
                  </a:lnTo>
                  <a:lnTo>
                    <a:pt x="17944" y="6134"/>
                  </a:lnTo>
                  <a:lnTo>
                    <a:pt x="18570" y="5792"/>
                  </a:lnTo>
                  <a:lnTo>
                    <a:pt x="19196" y="5465"/>
                  </a:lnTo>
                  <a:lnTo>
                    <a:pt x="19837" y="5138"/>
                  </a:lnTo>
                  <a:lnTo>
                    <a:pt x="20491" y="4811"/>
                  </a:lnTo>
                  <a:lnTo>
                    <a:pt x="21146" y="4497"/>
                  </a:lnTo>
                  <a:lnTo>
                    <a:pt x="21815" y="4184"/>
                  </a:lnTo>
                  <a:lnTo>
                    <a:pt x="22483" y="3886"/>
                  </a:lnTo>
                  <a:lnTo>
                    <a:pt x="23181" y="3601"/>
                  </a:lnTo>
                  <a:lnTo>
                    <a:pt x="23864" y="3316"/>
                  </a:lnTo>
                  <a:lnTo>
                    <a:pt x="24575" y="3032"/>
                  </a:lnTo>
                  <a:lnTo>
                    <a:pt x="25272" y="2776"/>
                  </a:lnTo>
                  <a:lnTo>
                    <a:pt x="25998" y="2520"/>
                  </a:lnTo>
                  <a:lnTo>
                    <a:pt x="26724" y="2263"/>
                  </a:lnTo>
                  <a:lnTo>
                    <a:pt x="27464" y="2036"/>
                  </a:lnTo>
                  <a:lnTo>
                    <a:pt x="28204" y="1808"/>
                  </a:lnTo>
                  <a:lnTo>
                    <a:pt x="28958" y="1595"/>
                  </a:lnTo>
                  <a:lnTo>
                    <a:pt x="29712" y="1395"/>
                  </a:lnTo>
                  <a:lnTo>
                    <a:pt x="30481" y="1196"/>
                  </a:lnTo>
                  <a:lnTo>
                    <a:pt x="31263" y="1025"/>
                  </a:lnTo>
                  <a:lnTo>
                    <a:pt x="32046" y="855"/>
                  </a:lnTo>
                  <a:lnTo>
                    <a:pt x="32843" y="698"/>
                  </a:lnTo>
                  <a:lnTo>
                    <a:pt x="33640" y="570"/>
                  </a:lnTo>
                  <a:lnTo>
                    <a:pt x="34436" y="442"/>
                  </a:lnTo>
                  <a:lnTo>
                    <a:pt x="35262" y="328"/>
                  </a:lnTo>
                  <a:lnTo>
                    <a:pt x="36087" y="243"/>
                  </a:lnTo>
                  <a:lnTo>
                    <a:pt x="36912" y="157"/>
                  </a:lnTo>
                  <a:lnTo>
                    <a:pt x="37752" y="100"/>
                  </a:lnTo>
                  <a:lnTo>
                    <a:pt x="38592" y="44"/>
                  </a:lnTo>
                  <a:lnTo>
                    <a:pt x="39445" y="15"/>
                  </a:lnTo>
                  <a:lnTo>
                    <a:pt x="40299" y="1"/>
                  </a:lnTo>
                  <a:lnTo>
                    <a:pt x="41167" y="1"/>
                  </a:lnTo>
                  <a:lnTo>
                    <a:pt x="42049" y="29"/>
                  </a:lnTo>
                  <a:lnTo>
                    <a:pt x="42917" y="58"/>
                  </a:lnTo>
                  <a:lnTo>
                    <a:pt x="43814" y="115"/>
                  </a:lnTo>
                  <a:lnTo>
                    <a:pt x="44710" y="200"/>
                  </a:lnTo>
                  <a:lnTo>
                    <a:pt x="45607" y="285"/>
                  </a:lnTo>
                  <a:lnTo>
                    <a:pt x="46518" y="413"/>
                  </a:lnTo>
                  <a:lnTo>
                    <a:pt x="47428" y="542"/>
                  </a:lnTo>
                  <a:lnTo>
                    <a:pt x="48353" y="698"/>
                  </a:lnTo>
                  <a:lnTo>
                    <a:pt x="49278" y="883"/>
                  </a:lnTo>
                  <a:lnTo>
                    <a:pt x="50203" y="1082"/>
                  </a:lnTo>
                  <a:lnTo>
                    <a:pt x="51142" y="1296"/>
                  </a:lnTo>
                  <a:lnTo>
                    <a:pt x="52096" y="1538"/>
                  </a:lnTo>
                  <a:lnTo>
                    <a:pt x="53049" y="1808"/>
                  </a:lnTo>
                  <a:lnTo>
                    <a:pt x="54003" y="2093"/>
                  </a:lnTo>
                  <a:lnTo>
                    <a:pt x="54970" y="2406"/>
                  </a:lnTo>
                  <a:lnTo>
                    <a:pt x="55938" y="2747"/>
                  </a:lnTo>
                  <a:lnTo>
                    <a:pt x="56920" y="3103"/>
                  </a:lnTo>
                  <a:lnTo>
                    <a:pt x="57902" y="3487"/>
                  </a:lnTo>
                  <a:lnTo>
                    <a:pt x="58883" y="3900"/>
                  </a:lnTo>
                  <a:lnTo>
                    <a:pt x="59879" y="4341"/>
                  </a:lnTo>
                  <a:lnTo>
                    <a:pt x="60876" y="4796"/>
                  </a:lnTo>
                  <a:lnTo>
                    <a:pt x="61886" y="5280"/>
                  </a:lnTo>
                  <a:lnTo>
                    <a:pt x="62896" y="5807"/>
                  </a:lnTo>
                  <a:lnTo>
                    <a:pt x="63907" y="6347"/>
                  </a:lnTo>
                  <a:lnTo>
                    <a:pt x="64931" y="6917"/>
                  </a:lnTo>
                  <a:lnTo>
                    <a:pt x="65956" y="7514"/>
                  </a:lnTo>
                  <a:lnTo>
                    <a:pt x="66994" y="8140"/>
                  </a:lnTo>
                  <a:lnTo>
                    <a:pt x="68033" y="8795"/>
                  </a:lnTo>
                  <a:lnTo>
                    <a:pt x="69072" y="9478"/>
                  </a:lnTo>
                  <a:lnTo>
                    <a:pt x="70111" y="10189"/>
                  </a:lnTo>
                  <a:lnTo>
                    <a:pt x="71164" y="10929"/>
                  </a:lnTo>
                  <a:lnTo>
                    <a:pt x="72231" y="11712"/>
                  </a:lnTo>
                  <a:lnTo>
                    <a:pt x="73284" y="12509"/>
                  </a:lnTo>
                  <a:lnTo>
                    <a:pt x="74351" y="13348"/>
                  </a:lnTo>
                  <a:lnTo>
                    <a:pt x="75419" y="14217"/>
                  </a:lnTo>
                  <a:lnTo>
                    <a:pt x="76500" y="15113"/>
                  </a:lnTo>
                  <a:lnTo>
                    <a:pt x="77581" y="16052"/>
                  </a:lnTo>
                  <a:lnTo>
                    <a:pt x="78663" y="17020"/>
                  </a:lnTo>
                  <a:lnTo>
                    <a:pt x="79744" y="18016"/>
                  </a:lnTo>
                  <a:lnTo>
                    <a:pt x="80840" y="19040"/>
                  </a:lnTo>
                  <a:lnTo>
                    <a:pt x="81936" y="20108"/>
                  </a:lnTo>
                  <a:lnTo>
                    <a:pt x="83046" y="21218"/>
                  </a:lnTo>
                  <a:lnTo>
                    <a:pt x="83046" y="21218"/>
                  </a:lnTo>
                  <a:lnTo>
                    <a:pt x="82590" y="21744"/>
                  </a:lnTo>
                  <a:lnTo>
                    <a:pt x="82050" y="22385"/>
                  </a:lnTo>
                  <a:lnTo>
                    <a:pt x="81295" y="23210"/>
                  </a:lnTo>
                  <a:lnTo>
                    <a:pt x="80342" y="24220"/>
                  </a:lnTo>
                  <a:lnTo>
                    <a:pt x="79787" y="24789"/>
                  </a:lnTo>
                  <a:lnTo>
                    <a:pt x="79189" y="25387"/>
                  </a:lnTo>
                  <a:lnTo>
                    <a:pt x="78535" y="26027"/>
                  </a:lnTo>
                  <a:lnTo>
                    <a:pt x="77838" y="26682"/>
                  </a:lnTo>
                  <a:lnTo>
                    <a:pt x="77098" y="27365"/>
                  </a:lnTo>
                  <a:lnTo>
                    <a:pt x="76315" y="28062"/>
                  </a:lnTo>
                  <a:lnTo>
                    <a:pt x="75475" y="28788"/>
                  </a:lnTo>
                  <a:lnTo>
                    <a:pt x="74607" y="29528"/>
                  </a:lnTo>
                  <a:lnTo>
                    <a:pt x="73682" y="30282"/>
                  </a:lnTo>
                  <a:lnTo>
                    <a:pt x="72729" y="31036"/>
                  </a:lnTo>
                  <a:lnTo>
                    <a:pt x="71719" y="31790"/>
                  </a:lnTo>
                  <a:lnTo>
                    <a:pt x="70680" y="32559"/>
                  </a:lnTo>
                  <a:lnTo>
                    <a:pt x="69599" y="33313"/>
                  </a:lnTo>
                  <a:lnTo>
                    <a:pt x="68474" y="34067"/>
                  </a:lnTo>
                  <a:lnTo>
                    <a:pt x="67322" y="34807"/>
                  </a:lnTo>
                  <a:lnTo>
                    <a:pt x="66112" y="35547"/>
                  </a:lnTo>
                  <a:lnTo>
                    <a:pt x="64888" y="36259"/>
                  </a:lnTo>
                  <a:lnTo>
                    <a:pt x="64248" y="36614"/>
                  </a:lnTo>
                  <a:lnTo>
                    <a:pt x="63608" y="36956"/>
                  </a:lnTo>
                  <a:lnTo>
                    <a:pt x="62967" y="37297"/>
                  </a:lnTo>
                  <a:lnTo>
                    <a:pt x="62299" y="37639"/>
                  </a:lnTo>
                  <a:lnTo>
                    <a:pt x="61644" y="37966"/>
                  </a:lnTo>
                  <a:lnTo>
                    <a:pt x="60961" y="38279"/>
                  </a:lnTo>
                  <a:lnTo>
                    <a:pt x="60278" y="38592"/>
                  </a:lnTo>
                  <a:lnTo>
                    <a:pt x="59581" y="38905"/>
                  </a:lnTo>
                  <a:lnTo>
                    <a:pt x="58883" y="39204"/>
                  </a:lnTo>
                  <a:lnTo>
                    <a:pt x="58172" y="39489"/>
                  </a:lnTo>
                  <a:lnTo>
                    <a:pt x="57460" y="39773"/>
                  </a:lnTo>
                  <a:lnTo>
                    <a:pt x="56735" y="40044"/>
                  </a:lnTo>
                  <a:lnTo>
                    <a:pt x="55995" y="40314"/>
                  </a:lnTo>
                  <a:lnTo>
                    <a:pt x="55255" y="40556"/>
                  </a:lnTo>
                  <a:lnTo>
                    <a:pt x="54515" y="40798"/>
                  </a:lnTo>
                  <a:lnTo>
                    <a:pt x="53761" y="41026"/>
                  </a:lnTo>
                  <a:lnTo>
                    <a:pt x="52992" y="41253"/>
                  </a:lnTo>
                  <a:lnTo>
                    <a:pt x="52224" y="41453"/>
                  </a:lnTo>
                  <a:lnTo>
                    <a:pt x="51441" y="41652"/>
                  </a:lnTo>
                  <a:lnTo>
                    <a:pt x="50659" y="41837"/>
                  </a:lnTo>
                  <a:lnTo>
                    <a:pt x="49862" y="42008"/>
                  </a:lnTo>
                  <a:lnTo>
                    <a:pt x="49065" y="42164"/>
                  </a:lnTo>
                  <a:lnTo>
                    <a:pt x="48254" y="42306"/>
                  </a:lnTo>
                  <a:lnTo>
                    <a:pt x="47443" y="42420"/>
                  </a:lnTo>
                  <a:lnTo>
                    <a:pt x="46617" y="42534"/>
                  </a:lnTo>
                  <a:lnTo>
                    <a:pt x="45792" y="42634"/>
                  </a:lnTo>
                  <a:lnTo>
                    <a:pt x="44952" y="42719"/>
                  </a:lnTo>
                  <a:lnTo>
                    <a:pt x="44113" y="42776"/>
                  </a:lnTo>
                  <a:lnTo>
                    <a:pt x="43273" y="42833"/>
                  </a:lnTo>
                  <a:lnTo>
                    <a:pt x="42419" y="42861"/>
                  </a:lnTo>
                  <a:lnTo>
                    <a:pt x="41551" y="42876"/>
                  </a:lnTo>
                  <a:lnTo>
                    <a:pt x="40683" y="42876"/>
                  </a:lnTo>
                  <a:lnTo>
                    <a:pt x="39815" y="42847"/>
                  </a:lnTo>
                  <a:lnTo>
                    <a:pt x="38933" y="42819"/>
                  </a:lnTo>
                  <a:lnTo>
                    <a:pt x="38051" y="42762"/>
                  </a:lnTo>
                  <a:lnTo>
                    <a:pt x="37169" y="42676"/>
                  </a:lnTo>
                  <a:lnTo>
                    <a:pt x="36272" y="42577"/>
                  </a:lnTo>
                  <a:lnTo>
                    <a:pt x="35376" y="42463"/>
                  </a:lnTo>
                  <a:lnTo>
                    <a:pt x="34465" y="42321"/>
                  </a:lnTo>
                  <a:lnTo>
                    <a:pt x="33554" y="42164"/>
                  </a:lnTo>
                  <a:lnTo>
                    <a:pt x="32629" y="41979"/>
                  </a:lnTo>
                  <a:lnTo>
                    <a:pt x="31704" y="41780"/>
                  </a:lnTo>
                  <a:lnTo>
                    <a:pt x="30779" y="41552"/>
                  </a:lnTo>
                  <a:lnTo>
                    <a:pt x="29854" y="41310"/>
                  </a:lnTo>
                  <a:lnTo>
                    <a:pt x="28915" y="41040"/>
                  </a:lnTo>
                  <a:lnTo>
                    <a:pt x="27976" y="40741"/>
                  </a:lnTo>
                  <a:lnTo>
                    <a:pt x="27023" y="40414"/>
                  </a:lnTo>
                  <a:lnTo>
                    <a:pt x="26069" y="40072"/>
                  </a:lnTo>
                  <a:lnTo>
                    <a:pt x="25116" y="39702"/>
                  </a:lnTo>
                  <a:lnTo>
                    <a:pt x="24148" y="39318"/>
                  </a:lnTo>
                  <a:lnTo>
                    <a:pt x="23195" y="38891"/>
                  </a:lnTo>
                  <a:lnTo>
                    <a:pt x="22213" y="38450"/>
                  </a:lnTo>
                  <a:lnTo>
                    <a:pt x="21245" y="37981"/>
                  </a:lnTo>
                  <a:lnTo>
                    <a:pt x="20263" y="37482"/>
                  </a:lnTo>
                  <a:lnTo>
                    <a:pt x="19282" y="36956"/>
                  </a:lnTo>
                  <a:lnTo>
                    <a:pt x="18300" y="36401"/>
                  </a:lnTo>
                  <a:lnTo>
                    <a:pt x="17304" y="35818"/>
                  </a:lnTo>
                  <a:lnTo>
                    <a:pt x="16322" y="35206"/>
                  </a:lnTo>
                  <a:lnTo>
                    <a:pt x="15326" y="34565"/>
                  </a:lnTo>
                  <a:lnTo>
                    <a:pt x="14315" y="33897"/>
                  </a:lnTo>
                  <a:lnTo>
                    <a:pt x="13319" y="33199"/>
                  </a:lnTo>
                  <a:lnTo>
                    <a:pt x="12309" y="32474"/>
                  </a:lnTo>
                  <a:lnTo>
                    <a:pt x="11299" y="31719"/>
                  </a:lnTo>
                  <a:lnTo>
                    <a:pt x="10288" y="30922"/>
                  </a:lnTo>
                  <a:lnTo>
                    <a:pt x="9264" y="30097"/>
                  </a:lnTo>
                  <a:lnTo>
                    <a:pt x="8253" y="29243"/>
                  </a:lnTo>
                  <a:lnTo>
                    <a:pt x="7229" y="28361"/>
                  </a:lnTo>
                  <a:lnTo>
                    <a:pt x="6204" y="27436"/>
                  </a:lnTo>
                  <a:lnTo>
                    <a:pt x="5166" y="26483"/>
                  </a:lnTo>
                  <a:lnTo>
                    <a:pt x="4141" y="25501"/>
                  </a:lnTo>
                  <a:lnTo>
                    <a:pt x="3102" y="24476"/>
                  </a:lnTo>
                  <a:lnTo>
                    <a:pt x="2078" y="23423"/>
                  </a:lnTo>
                  <a:lnTo>
                    <a:pt x="1039" y="22342"/>
                  </a:lnTo>
                  <a:lnTo>
                    <a:pt x="0" y="2121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8"/>
            <p:cNvSpPr/>
            <p:nvPr/>
          </p:nvSpPr>
          <p:spPr>
            <a:xfrm>
              <a:off x="1438463" y="3160225"/>
              <a:ext cx="926750" cy="926750"/>
            </a:xfrm>
            <a:custGeom>
              <a:avLst/>
              <a:gdLst/>
              <a:ahLst/>
              <a:cxnLst/>
              <a:rect l="l" t="t" r="r" b="b"/>
              <a:pathLst>
                <a:path w="37070" h="37070" extrusionOk="0">
                  <a:moveTo>
                    <a:pt x="18542" y="1"/>
                  </a:moveTo>
                  <a:lnTo>
                    <a:pt x="18058" y="15"/>
                  </a:lnTo>
                  <a:lnTo>
                    <a:pt x="17589" y="29"/>
                  </a:lnTo>
                  <a:lnTo>
                    <a:pt x="17105" y="58"/>
                  </a:lnTo>
                  <a:lnTo>
                    <a:pt x="16635" y="100"/>
                  </a:lnTo>
                  <a:lnTo>
                    <a:pt x="16180" y="157"/>
                  </a:lnTo>
                  <a:lnTo>
                    <a:pt x="15710" y="214"/>
                  </a:lnTo>
                  <a:lnTo>
                    <a:pt x="15255" y="299"/>
                  </a:lnTo>
                  <a:lnTo>
                    <a:pt x="14799" y="385"/>
                  </a:lnTo>
                  <a:lnTo>
                    <a:pt x="14344" y="484"/>
                  </a:lnTo>
                  <a:lnTo>
                    <a:pt x="13903" y="584"/>
                  </a:lnTo>
                  <a:lnTo>
                    <a:pt x="13462" y="712"/>
                  </a:lnTo>
                  <a:lnTo>
                    <a:pt x="13021" y="840"/>
                  </a:lnTo>
                  <a:lnTo>
                    <a:pt x="12594" y="983"/>
                  </a:lnTo>
                  <a:lnTo>
                    <a:pt x="12167" y="1125"/>
                  </a:lnTo>
                  <a:lnTo>
                    <a:pt x="11740" y="1296"/>
                  </a:lnTo>
                  <a:lnTo>
                    <a:pt x="11327" y="1466"/>
                  </a:lnTo>
                  <a:lnTo>
                    <a:pt x="10915" y="1637"/>
                  </a:lnTo>
                  <a:lnTo>
                    <a:pt x="10502" y="1836"/>
                  </a:lnTo>
                  <a:lnTo>
                    <a:pt x="10104" y="2036"/>
                  </a:lnTo>
                  <a:lnTo>
                    <a:pt x="9705" y="2249"/>
                  </a:lnTo>
                  <a:lnTo>
                    <a:pt x="9307" y="2462"/>
                  </a:lnTo>
                  <a:lnTo>
                    <a:pt x="8923" y="2690"/>
                  </a:lnTo>
                  <a:lnTo>
                    <a:pt x="8553" y="2932"/>
                  </a:lnTo>
                  <a:lnTo>
                    <a:pt x="8168" y="3174"/>
                  </a:lnTo>
                  <a:lnTo>
                    <a:pt x="7813" y="3430"/>
                  </a:lnTo>
                  <a:lnTo>
                    <a:pt x="7443" y="3686"/>
                  </a:lnTo>
                  <a:lnTo>
                    <a:pt x="7101" y="3957"/>
                  </a:lnTo>
                  <a:lnTo>
                    <a:pt x="6745" y="4241"/>
                  </a:lnTo>
                  <a:lnTo>
                    <a:pt x="6404" y="4526"/>
                  </a:lnTo>
                  <a:lnTo>
                    <a:pt x="6077" y="4825"/>
                  </a:lnTo>
                  <a:lnTo>
                    <a:pt x="5749" y="5123"/>
                  </a:lnTo>
                  <a:lnTo>
                    <a:pt x="5436" y="5436"/>
                  </a:lnTo>
                  <a:lnTo>
                    <a:pt x="5123" y="5750"/>
                  </a:lnTo>
                  <a:lnTo>
                    <a:pt x="4824" y="6077"/>
                  </a:lnTo>
                  <a:lnTo>
                    <a:pt x="4525" y="6404"/>
                  </a:lnTo>
                  <a:lnTo>
                    <a:pt x="4241" y="6746"/>
                  </a:lnTo>
                  <a:lnTo>
                    <a:pt x="3956" y="7101"/>
                  </a:lnTo>
                  <a:lnTo>
                    <a:pt x="3686" y="7443"/>
                  </a:lnTo>
                  <a:lnTo>
                    <a:pt x="3430" y="7813"/>
                  </a:lnTo>
                  <a:lnTo>
                    <a:pt x="3174" y="8183"/>
                  </a:lnTo>
                  <a:lnTo>
                    <a:pt x="2918" y="8553"/>
                  </a:lnTo>
                  <a:lnTo>
                    <a:pt x="2690" y="8923"/>
                  </a:lnTo>
                  <a:lnTo>
                    <a:pt x="2462" y="9307"/>
                  </a:lnTo>
                  <a:lnTo>
                    <a:pt x="2234" y="9705"/>
                  </a:lnTo>
                  <a:lnTo>
                    <a:pt x="2035" y="10104"/>
                  </a:lnTo>
                  <a:lnTo>
                    <a:pt x="1836" y="10502"/>
                  </a:lnTo>
                  <a:lnTo>
                    <a:pt x="1637" y="10915"/>
                  </a:lnTo>
                  <a:lnTo>
                    <a:pt x="1466" y="11328"/>
                  </a:lnTo>
                  <a:lnTo>
                    <a:pt x="1295" y="11740"/>
                  </a:lnTo>
                  <a:lnTo>
                    <a:pt x="1125" y="12167"/>
                  </a:lnTo>
                  <a:lnTo>
                    <a:pt x="982" y="12594"/>
                  </a:lnTo>
                  <a:lnTo>
                    <a:pt x="840" y="13021"/>
                  </a:lnTo>
                  <a:lnTo>
                    <a:pt x="712" y="13462"/>
                  </a:lnTo>
                  <a:lnTo>
                    <a:pt x="584" y="13903"/>
                  </a:lnTo>
                  <a:lnTo>
                    <a:pt x="484" y="14359"/>
                  </a:lnTo>
                  <a:lnTo>
                    <a:pt x="385" y="14800"/>
                  </a:lnTo>
                  <a:lnTo>
                    <a:pt x="299" y="15255"/>
                  </a:lnTo>
                  <a:lnTo>
                    <a:pt x="214" y="15710"/>
                  </a:lnTo>
                  <a:lnTo>
                    <a:pt x="157" y="16180"/>
                  </a:lnTo>
                  <a:lnTo>
                    <a:pt x="100" y="16650"/>
                  </a:lnTo>
                  <a:lnTo>
                    <a:pt x="57" y="17105"/>
                  </a:lnTo>
                  <a:lnTo>
                    <a:pt x="29" y="17589"/>
                  </a:lnTo>
                  <a:lnTo>
                    <a:pt x="15" y="18058"/>
                  </a:lnTo>
                  <a:lnTo>
                    <a:pt x="0" y="18542"/>
                  </a:lnTo>
                  <a:lnTo>
                    <a:pt x="15" y="19012"/>
                  </a:lnTo>
                  <a:lnTo>
                    <a:pt x="29" y="19496"/>
                  </a:lnTo>
                  <a:lnTo>
                    <a:pt x="57" y="19965"/>
                  </a:lnTo>
                  <a:lnTo>
                    <a:pt x="100" y="20435"/>
                  </a:lnTo>
                  <a:lnTo>
                    <a:pt x="157" y="20904"/>
                  </a:lnTo>
                  <a:lnTo>
                    <a:pt x="214" y="21360"/>
                  </a:lnTo>
                  <a:lnTo>
                    <a:pt x="299" y="21815"/>
                  </a:lnTo>
                  <a:lnTo>
                    <a:pt x="385" y="22270"/>
                  </a:lnTo>
                  <a:lnTo>
                    <a:pt x="484" y="22726"/>
                  </a:lnTo>
                  <a:lnTo>
                    <a:pt x="584" y="23167"/>
                  </a:lnTo>
                  <a:lnTo>
                    <a:pt x="712" y="23608"/>
                  </a:lnTo>
                  <a:lnTo>
                    <a:pt x="840" y="24049"/>
                  </a:lnTo>
                  <a:lnTo>
                    <a:pt x="982" y="24476"/>
                  </a:lnTo>
                  <a:lnTo>
                    <a:pt x="1125" y="24903"/>
                  </a:lnTo>
                  <a:lnTo>
                    <a:pt x="1295" y="25330"/>
                  </a:lnTo>
                  <a:lnTo>
                    <a:pt x="1466" y="25757"/>
                  </a:lnTo>
                  <a:lnTo>
                    <a:pt x="1637" y="26169"/>
                  </a:lnTo>
                  <a:lnTo>
                    <a:pt x="1836" y="26568"/>
                  </a:lnTo>
                  <a:lnTo>
                    <a:pt x="2035" y="26981"/>
                  </a:lnTo>
                  <a:lnTo>
                    <a:pt x="2234" y="27365"/>
                  </a:lnTo>
                  <a:lnTo>
                    <a:pt x="2462" y="27763"/>
                  </a:lnTo>
                  <a:lnTo>
                    <a:pt x="2690" y="28147"/>
                  </a:lnTo>
                  <a:lnTo>
                    <a:pt x="2918" y="28532"/>
                  </a:lnTo>
                  <a:lnTo>
                    <a:pt x="3174" y="28902"/>
                  </a:lnTo>
                  <a:lnTo>
                    <a:pt x="3430" y="29272"/>
                  </a:lnTo>
                  <a:lnTo>
                    <a:pt x="3686" y="29627"/>
                  </a:lnTo>
                  <a:lnTo>
                    <a:pt x="3956" y="29983"/>
                  </a:lnTo>
                  <a:lnTo>
                    <a:pt x="4241" y="30325"/>
                  </a:lnTo>
                  <a:lnTo>
                    <a:pt x="4525" y="30666"/>
                  </a:lnTo>
                  <a:lnTo>
                    <a:pt x="4824" y="30993"/>
                  </a:lnTo>
                  <a:lnTo>
                    <a:pt x="5123" y="31321"/>
                  </a:lnTo>
                  <a:lnTo>
                    <a:pt x="5436" y="31648"/>
                  </a:lnTo>
                  <a:lnTo>
                    <a:pt x="5749" y="31947"/>
                  </a:lnTo>
                  <a:lnTo>
                    <a:pt x="6077" y="32260"/>
                  </a:lnTo>
                  <a:lnTo>
                    <a:pt x="6404" y="32545"/>
                  </a:lnTo>
                  <a:lnTo>
                    <a:pt x="6745" y="32843"/>
                  </a:lnTo>
                  <a:lnTo>
                    <a:pt x="7101" y="33114"/>
                  </a:lnTo>
                  <a:lnTo>
                    <a:pt x="7443" y="33384"/>
                  </a:lnTo>
                  <a:lnTo>
                    <a:pt x="7813" y="33654"/>
                  </a:lnTo>
                  <a:lnTo>
                    <a:pt x="8168" y="33911"/>
                  </a:lnTo>
                  <a:lnTo>
                    <a:pt x="8553" y="34152"/>
                  </a:lnTo>
                  <a:lnTo>
                    <a:pt x="8923" y="34380"/>
                  </a:lnTo>
                  <a:lnTo>
                    <a:pt x="9307" y="34608"/>
                  </a:lnTo>
                  <a:lnTo>
                    <a:pt x="9705" y="34836"/>
                  </a:lnTo>
                  <a:lnTo>
                    <a:pt x="10104" y="35035"/>
                  </a:lnTo>
                  <a:lnTo>
                    <a:pt x="10502" y="35248"/>
                  </a:lnTo>
                  <a:lnTo>
                    <a:pt x="10915" y="35433"/>
                  </a:lnTo>
                  <a:lnTo>
                    <a:pt x="11327" y="35618"/>
                  </a:lnTo>
                  <a:lnTo>
                    <a:pt x="11740" y="35789"/>
                  </a:lnTo>
                  <a:lnTo>
                    <a:pt x="12167" y="35945"/>
                  </a:lnTo>
                  <a:lnTo>
                    <a:pt x="12594" y="36102"/>
                  </a:lnTo>
                  <a:lnTo>
                    <a:pt x="13021" y="36230"/>
                  </a:lnTo>
                  <a:lnTo>
                    <a:pt x="13462" y="36372"/>
                  </a:lnTo>
                  <a:lnTo>
                    <a:pt x="13903" y="36486"/>
                  </a:lnTo>
                  <a:lnTo>
                    <a:pt x="14344" y="36600"/>
                  </a:lnTo>
                  <a:lnTo>
                    <a:pt x="14799" y="36700"/>
                  </a:lnTo>
                  <a:lnTo>
                    <a:pt x="15255" y="36785"/>
                  </a:lnTo>
                  <a:lnTo>
                    <a:pt x="15710" y="36856"/>
                  </a:lnTo>
                  <a:lnTo>
                    <a:pt x="16180" y="36927"/>
                  </a:lnTo>
                  <a:lnTo>
                    <a:pt x="16635" y="36970"/>
                  </a:lnTo>
                  <a:lnTo>
                    <a:pt x="17105" y="37013"/>
                  </a:lnTo>
                  <a:lnTo>
                    <a:pt x="17589" y="37041"/>
                  </a:lnTo>
                  <a:lnTo>
                    <a:pt x="18058" y="37070"/>
                  </a:lnTo>
                  <a:lnTo>
                    <a:pt x="19012" y="37070"/>
                  </a:lnTo>
                  <a:lnTo>
                    <a:pt x="19495" y="37041"/>
                  </a:lnTo>
                  <a:lnTo>
                    <a:pt x="19965" y="37013"/>
                  </a:lnTo>
                  <a:lnTo>
                    <a:pt x="20435" y="36970"/>
                  </a:lnTo>
                  <a:lnTo>
                    <a:pt x="20890" y="36927"/>
                  </a:lnTo>
                  <a:lnTo>
                    <a:pt x="21359" y="36856"/>
                  </a:lnTo>
                  <a:lnTo>
                    <a:pt x="21815" y="36785"/>
                  </a:lnTo>
                  <a:lnTo>
                    <a:pt x="22270" y="36700"/>
                  </a:lnTo>
                  <a:lnTo>
                    <a:pt x="22726" y="36600"/>
                  </a:lnTo>
                  <a:lnTo>
                    <a:pt x="23167" y="36486"/>
                  </a:lnTo>
                  <a:lnTo>
                    <a:pt x="23608" y="36372"/>
                  </a:lnTo>
                  <a:lnTo>
                    <a:pt x="24049" y="36230"/>
                  </a:lnTo>
                  <a:lnTo>
                    <a:pt x="24476" y="36102"/>
                  </a:lnTo>
                  <a:lnTo>
                    <a:pt x="24903" y="35945"/>
                  </a:lnTo>
                  <a:lnTo>
                    <a:pt x="25330" y="35789"/>
                  </a:lnTo>
                  <a:lnTo>
                    <a:pt x="25742" y="35618"/>
                  </a:lnTo>
                  <a:lnTo>
                    <a:pt x="26169" y="35433"/>
                  </a:lnTo>
                  <a:lnTo>
                    <a:pt x="26568" y="35248"/>
                  </a:lnTo>
                  <a:lnTo>
                    <a:pt x="26966" y="35035"/>
                  </a:lnTo>
                  <a:lnTo>
                    <a:pt x="27364" y="34836"/>
                  </a:lnTo>
                  <a:lnTo>
                    <a:pt x="27763" y="34608"/>
                  </a:lnTo>
                  <a:lnTo>
                    <a:pt x="28147" y="34380"/>
                  </a:lnTo>
                  <a:lnTo>
                    <a:pt x="28531" y="34152"/>
                  </a:lnTo>
                  <a:lnTo>
                    <a:pt x="28901" y="33911"/>
                  </a:lnTo>
                  <a:lnTo>
                    <a:pt x="29257" y="33654"/>
                  </a:lnTo>
                  <a:lnTo>
                    <a:pt x="29627" y="33384"/>
                  </a:lnTo>
                  <a:lnTo>
                    <a:pt x="29983" y="33114"/>
                  </a:lnTo>
                  <a:lnTo>
                    <a:pt x="30324" y="32843"/>
                  </a:lnTo>
                  <a:lnTo>
                    <a:pt x="30666" y="32545"/>
                  </a:lnTo>
                  <a:lnTo>
                    <a:pt x="30993" y="32260"/>
                  </a:lnTo>
                  <a:lnTo>
                    <a:pt x="31320" y="31947"/>
                  </a:lnTo>
                  <a:lnTo>
                    <a:pt x="31633" y="31648"/>
                  </a:lnTo>
                  <a:lnTo>
                    <a:pt x="31946" y="31321"/>
                  </a:lnTo>
                  <a:lnTo>
                    <a:pt x="32260" y="30993"/>
                  </a:lnTo>
                  <a:lnTo>
                    <a:pt x="32544" y="30666"/>
                  </a:lnTo>
                  <a:lnTo>
                    <a:pt x="32843" y="30325"/>
                  </a:lnTo>
                  <a:lnTo>
                    <a:pt x="33113" y="29983"/>
                  </a:lnTo>
                  <a:lnTo>
                    <a:pt x="33384" y="29627"/>
                  </a:lnTo>
                  <a:lnTo>
                    <a:pt x="33654" y="29272"/>
                  </a:lnTo>
                  <a:lnTo>
                    <a:pt x="33896" y="28902"/>
                  </a:lnTo>
                  <a:lnTo>
                    <a:pt x="34152" y="28532"/>
                  </a:lnTo>
                  <a:lnTo>
                    <a:pt x="34380" y="28147"/>
                  </a:lnTo>
                  <a:lnTo>
                    <a:pt x="34607" y="27763"/>
                  </a:lnTo>
                  <a:lnTo>
                    <a:pt x="34835" y="27365"/>
                  </a:lnTo>
                  <a:lnTo>
                    <a:pt x="35034" y="26981"/>
                  </a:lnTo>
                  <a:lnTo>
                    <a:pt x="35234" y="26568"/>
                  </a:lnTo>
                  <a:lnTo>
                    <a:pt x="35433" y="26169"/>
                  </a:lnTo>
                  <a:lnTo>
                    <a:pt x="35618" y="25757"/>
                  </a:lnTo>
                  <a:lnTo>
                    <a:pt x="35789" y="25330"/>
                  </a:lnTo>
                  <a:lnTo>
                    <a:pt x="35945" y="24903"/>
                  </a:lnTo>
                  <a:lnTo>
                    <a:pt x="36087" y="24476"/>
                  </a:lnTo>
                  <a:lnTo>
                    <a:pt x="36230" y="24049"/>
                  </a:lnTo>
                  <a:lnTo>
                    <a:pt x="36358" y="23608"/>
                  </a:lnTo>
                  <a:lnTo>
                    <a:pt x="36486" y="23167"/>
                  </a:lnTo>
                  <a:lnTo>
                    <a:pt x="36600" y="22726"/>
                  </a:lnTo>
                  <a:lnTo>
                    <a:pt x="36685" y="22270"/>
                  </a:lnTo>
                  <a:lnTo>
                    <a:pt x="36785" y="21815"/>
                  </a:lnTo>
                  <a:lnTo>
                    <a:pt x="36856" y="21360"/>
                  </a:lnTo>
                  <a:lnTo>
                    <a:pt x="36913" y="20904"/>
                  </a:lnTo>
                  <a:lnTo>
                    <a:pt x="36970" y="20435"/>
                  </a:lnTo>
                  <a:lnTo>
                    <a:pt x="37012" y="19965"/>
                  </a:lnTo>
                  <a:lnTo>
                    <a:pt x="37041" y="19496"/>
                  </a:lnTo>
                  <a:lnTo>
                    <a:pt x="37055" y="19012"/>
                  </a:lnTo>
                  <a:lnTo>
                    <a:pt x="37069" y="18542"/>
                  </a:lnTo>
                  <a:lnTo>
                    <a:pt x="37055" y="18058"/>
                  </a:lnTo>
                  <a:lnTo>
                    <a:pt x="37041" y="17589"/>
                  </a:lnTo>
                  <a:lnTo>
                    <a:pt x="37012" y="17105"/>
                  </a:lnTo>
                  <a:lnTo>
                    <a:pt x="36970" y="16650"/>
                  </a:lnTo>
                  <a:lnTo>
                    <a:pt x="36913" y="16180"/>
                  </a:lnTo>
                  <a:lnTo>
                    <a:pt x="36856" y="15710"/>
                  </a:lnTo>
                  <a:lnTo>
                    <a:pt x="36785" y="15255"/>
                  </a:lnTo>
                  <a:lnTo>
                    <a:pt x="36685" y="14800"/>
                  </a:lnTo>
                  <a:lnTo>
                    <a:pt x="36600" y="14359"/>
                  </a:lnTo>
                  <a:lnTo>
                    <a:pt x="36486" y="13903"/>
                  </a:lnTo>
                  <a:lnTo>
                    <a:pt x="36358" y="13462"/>
                  </a:lnTo>
                  <a:lnTo>
                    <a:pt x="36230" y="13021"/>
                  </a:lnTo>
                  <a:lnTo>
                    <a:pt x="36087" y="12594"/>
                  </a:lnTo>
                  <a:lnTo>
                    <a:pt x="35945" y="12167"/>
                  </a:lnTo>
                  <a:lnTo>
                    <a:pt x="35789" y="11740"/>
                  </a:lnTo>
                  <a:lnTo>
                    <a:pt x="35618" y="11328"/>
                  </a:lnTo>
                  <a:lnTo>
                    <a:pt x="35433" y="10915"/>
                  </a:lnTo>
                  <a:lnTo>
                    <a:pt x="35234" y="10502"/>
                  </a:lnTo>
                  <a:lnTo>
                    <a:pt x="35034" y="10104"/>
                  </a:lnTo>
                  <a:lnTo>
                    <a:pt x="34835" y="9705"/>
                  </a:lnTo>
                  <a:lnTo>
                    <a:pt x="34607" y="9307"/>
                  </a:lnTo>
                  <a:lnTo>
                    <a:pt x="34380" y="8923"/>
                  </a:lnTo>
                  <a:lnTo>
                    <a:pt x="34152" y="8553"/>
                  </a:lnTo>
                  <a:lnTo>
                    <a:pt x="33896" y="8183"/>
                  </a:lnTo>
                  <a:lnTo>
                    <a:pt x="33654" y="7813"/>
                  </a:lnTo>
                  <a:lnTo>
                    <a:pt x="33384" y="7443"/>
                  </a:lnTo>
                  <a:lnTo>
                    <a:pt x="33113" y="7101"/>
                  </a:lnTo>
                  <a:lnTo>
                    <a:pt x="32843" y="6746"/>
                  </a:lnTo>
                  <a:lnTo>
                    <a:pt x="32544" y="6404"/>
                  </a:lnTo>
                  <a:lnTo>
                    <a:pt x="32260" y="6077"/>
                  </a:lnTo>
                  <a:lnTo>
                    <a:pt x="31946" y="5750"/>
                  </a:lnTo>
                  <a:lnTo>
                    <a:pt x="31633" y="5436"/>
                  </a:lnTo>
                  <a:lnTo>
                    <a:pt x="31320" y="5123"/>
                  </a:lnTo>
                  <a:lnTo>
                    <a:pt x="30993" y="4825"/>
                  </a:lnTo>
                  <a:lnTo>
                    <a:pt x="30666" y="4526"/>
                  </a:lnTo>
                  <a:lnTo>
                    <a:pt x="30324" y="4241"/>
                  </a:lnTo>
                  <a:lnTo>
                    <a:pt x="29983" y="3957"/>
                  </a:lnTo>
                  <a:lnTo>
                    <a:pt x="29627" y="3686"/>
                  </a:lnTo>
                  <a:lnTo>
                    <a:pt x="29257" y="3430"/>
                  </a:lnTo>
                  <a:lnTo>
                    <a:pt x="28901" y="3174"/>
                  </a:lnTo>
                  <a:lnTo>
                    <a:pt x="28531" y="2932"/>
                  </a:lnTo>
                  <a:lnTo>
                    <a:pt x="28147" y="2690"/>
                  </a:lnTo>
                  <a:lnTo>
                    <a:pt x="27763" y="2462"/>
                  </a:lnTo>
                  <a:lnTo>
                    <a:pt x="27364" y="2249"/>
                  </a:lnTo>
                  <a:lnTo>
                    <a:pt x="26966" y="2036"/>
                  </a:lnTo>
                  <a:lnTo>
                    <a:pt x="26568" y="1836"/>
                  </a:lnTo>
                  <a:lnTo>
                    <a:pt x="26169" y="1637"/>
                  </a:lnTo>
                  <a:lnTo>
                    <a:pt x="25742" y="1466"/>
                  </a:lnTo>
                  <a:lnTo>
                    <a:pt x="25330" y="1296"/>
                  </a:lnTo>
                  <a:lnTo>
                    <a:pt x="24903" y="1125"/>
                  </a:lnTo>
                  <a:lnTo>
                    <a:pt x="24476" y="983"/>
                  </a:lnTo>
                  <a:lnTo>
                    <a:pt x="24049" y="840"/>
                  </a:lnTo>
                  <a:lnTo>
                    <a:pt x="23608" y="712"/>
                  </a:lnTo>
                  <a:lnTo>
                    <a:pt x="23167" y="584"/>
                  </a:lnTo>
                  <a:lnTo>
                    <a:pt x="22726" y="484"/>
                  </a:lnTo>
                  <a:lnTo>
                    <a:pt x="22270" y="385"/>
                  </a:lnTo>
                  <a:lnTo>
                    <a:pt x="21815" y="299"/>
                  </a:lnTo>
                  <a:lnTo>
                    <a:pt x="21359" y="214"/>
                  </a:lnTo>
                  <a:lnTo>
                    <a:pt x="20890" y="157"/>
                  </a:lnTo>
                  <a:lnTo>
                    <a:pt x="20435" y="100"/>
                  </a:lnTo>
                  <a:lnTo>
                    <a:pt x="19965" y="58"/>
                  </a:lnTo>
                  <a:lnTo>
                    <a:pt x="19495" y="29"/>
                  </a:lnTo>
                  <a:lnTo>
                    <a:pt x="19012" y="15"/>
                  </a:lnTo>
                  <a:lnTo>
                    <a:pt x="18542"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8"/>
            <p:cNvSpPr/>
            <p:nvPr/>
          </p:nvSpPr>
          <p:spPr>
            <a:xfrm>
              <a:off x="1438463" y="3160225"/>
              <a:ext cx="926750" cy="926750"/>
            </a:xfrm>
            <a:custGeom>
              <a:avLst/>
              <a:gdLst/>
              <a:ahLst/>
              <a:cxnLst/>
              <a:rect l="l" t="t" r="r" b="b"/>
              <a:pathLst>
                <a:path w="37070" h="37070" fill="none" extrusionOk="0">
                  <a:moveTo>
                    <a:pt x="37069" y="18542"/>
                  </a:moveTo>
                  <a:lnTo>
                    <a:pt x="37069" y="18542"/>
                  </a:lnTo>
                  <a:lnTo>
                    <a:pt x="37055" y="19012"/>
                  </a:lnTo>
                  <a:lnTo>
                    <a:pt x="37041" y="19496"/>
                  </a:lnTo>
                  <a:lnTo>
                    <a:pt x="37012" y="19965"/>
                  </a:lnTo>
                  <a:lnTo>
                    <a:pt x="36970" y="20435"/>
                  </a:lnTo>
                  <a:lnTo>
                    <a:pt x="36913" y="20904"/>
                  </a:lnTo>
                  <a:lnTo>
                    <a:pt x="36856" y="21360"/>
                  </a:lnTo>
                  <a:lnTo>
                    <a:pt x="36785" y="21815"/>
                  </a:lnTo>
                  <a:lnTo>
                    <a:pt x="36685" y="22270"/>
                  </a:lnTo>
                  <a:lnTo>
                    <a:pt x="36600" y="22726"/>
                  </a:lnTo>
                  <a:lnTo>
                    <a:pt x="36486" y="23167"/>
                  </a:lnTo>
                  <a:lnTo>
                    <a:pt x="36358" y="23608"/>
                  </a:lnTo>
                  <a:lnTo>
                    <a:pt x="36230" y="24049"/>
                  </a:lnTo>
                  <a:lnTo>
                    <a:pt x="36087" y="24476"/>
                  </a:lnTo>
                  <a:lnTo>
                    <a:pt x="35945" y="24903"/>
                  </a:lnTo>
                  <a:lnTo>
                    <a:pt x="35789" y="25330"/>
                  </a:lnTo>
                  <a:lnTo>
                    <a:pt x="35618" y="25757"/>
                  </a:lnTo>
                  <a:lnTo>
                    <a:pt x="35433" y="26169"/>
                  </a:lnTo>
                  <a:lnTo>
                    <a:pt x="35234" y="26568"/>
                  </a:lnTo>
                  <a:lnTo>
                    <a:pt x="35034" y="26981"/>
                  </a:lnTo>
                  <a:lnTo>
                    <a:pt x="34835" y="27365"/>
                  </a:lnTo>
                  <a:lnTo>
                    <a:pt x="34607" y="27763"/>
                  </a:lnTo>
                  <a:lnTo>
                    <a:pt x="34380" y="28147"/>
                  </a:lnTo>
                  <a:lnTo>
                    <a:pt x="34152" y="28532"/>
                  </a:lnTo>
                  <a:lnTo>
                    <a:pt x="33896" y="28902"/>
                  </a:lnTo>
                  <a:lnTo>
                    <a:pt x="33654" y="29272"/>
                  </a:lnTo>
                  <a:lnTo>
                    <a:pt x="33384" y="29627"/>
                  </a:lnTo>
                  <a:lnTo>
                    <a:pt x="33113" y="29983"/>
                  </a:lnTo>
                  <a:lnTo>
                    <a:pt x="32843" y="30325"/>
                  </a:lnTo>
                  <a:lnTo>
                    <a:pt x="32544" y="30666"/>
                  </a:lnTo>
                  <a:lnTo>
                    <a:pt x="32260" y="30993"/>
                  </a:lnTo>
                  <a:lnTo>
                    <a:pt x="31946" y="31321"/>
                  </a:lnTo>
                  <a:lnTo>
                    <a:pt x="31633" y="31648"/>
                  </a:lnTo>
                  <a:lnTo>
                    <a:pt x="31320" y="31947"/>
                  </a:lnTo>
                  <a:lnTo>
                    <a:pt x="30993" y="32260"/>
                  </a:lnTo>
                  <a:lnTo>
                    <a:pt x="30666" y="32545"/>
                  </a:lnTo>
                  <a:lnTo>
                    <a:pt x="30324" y="32843"/>
                  </a:lnTo>
                  <a:lnTo>
                    <a:pt x="29983" y="33114"/>
                  </a:lnTo>
                  <a:lnTo>
                    <a:pt x="29627" y="33384"/>
                  </a:lnTo>
                  <a:lnTo>
                    <a:pt x="29257" y="33654"/>
                  </a:lnTo>
                  <a:lnTo>
                    <a:pt x="28901" y="33911"/>
                  </a:lnTo>
                  <a:lnTo>
                    <a:pt x="28531" y="34152"/>
                  </a:lnTo>
                  <a:lnTo>
                    <a:pt x="28147" y="34380"/>
                  </a:lnTo>
                  <a:lnTo>
                    <a:pt x="27763" y="34608"/>
                  </a:lnTo>
                  <a:lnTo>
                    <a:pt x="27364" y="34836"/>
                  </a:lnTo>
                  <a:lnTo>
                    <a:pt x="26966" y="35035"/>
                  </a:lnTo>
                  <a:lnTo>
                    <a:pt x="26568" y="35248"/>
                  </a:lnTo>
                  <a:lnTo>
                    <a:pt x="26169" y="35433"/>
                  </a:lnTo>
                  <a:lnTo>
                    <a:pt x="25742" y="35618"/>
                  </a:lnTo>
                  <a:lnTo>
                    <a:pt x="25330" y="35789"/>
                  </a:lnTo>
                  <a:lnTo>
                    <a:pt x="24903" y="35945"/>
                  </a:lnTo>
                  <a:lnTo>
                    <a:pt x="24476" y="36102"/>
                  </a:lnTo>
                  <a:lnTo>
                    <a:pt x="24049" y="36230"/>
                  </a:lnTo>
                  <a:lnTo>
                    <a:pt x="23608" y="36372"/>
                  </a:lnTo>
                  <a:lnTo>
                    <a:pt x="23167" y="36486"/>
                  </a:lnTo>
                  <a:lnTo>
                    <a:pt x="22726" y="36600"/>
                  </a:lnTo>
                  <a:lnTo>
                    <a:pt x="22270" y="36700"/>
                  </a:lnTo>
                  <a:lnTo>
                    <a:pt x="21815" y="36785"/>
                  </a:lnTo>
                  <a:lnTo>
                    <a:pt x="21359" y="36856"/>
                  </a:lnTo>
                  <a:lnTo>
                    <a:pt x="20890" y="36927"/>
                  </a:lnTo>
                  <a:lnTo>
                    <a:pt x="20435" y="36970"/>
                  </a:lnTo>
                  <a:lnTo>
                    <a:pt x="19965" y="37013"/>
                  </a:lnTo>
                  <a:lnTo>
                    <a:pt x="19495" y="37041"/>
                  </a:lnTo>
                  <a:lnTo>
                    <a:pt x="19012" y="37070"/>
                  </a:lnTo>
                  <a:lnTo>
                    <a:pt x="18542" y="37070"/>
                  </a:lnTo>
                  <a:lnTo>
                    <a:pt x="18542" y="37070"/>
                  </a:lnTo>
                  <a:lnTo>
                    <a:pt x="18058" y="37070"/>
                  </a:lnTo>
                  <a:lnTo>
                    <a:pt x="17589" y="37041"/>
                  </a:lnTo>
                  <a:lnTo>
                    <a:pt x="17105" y="37013"/>
                  </a:lnTo>
                  <a:lnTo>
                    <a:pt x="16635" y="36970"/>
                  </a:lnTo>
                  <a:lnTo>
                    <a:pt x="16180" y="36927"/>
                  </a:lnTo>
                  <a:lnTo>
                    <a:pt x="15710" y="36856"/>
                  </a:lnTo>
                  <a:lnTo>
                    <a:pt x="15255" y="36785"/>
                  </a:lnTo>
                  <a:lnTo>
                    <a:pt x="14799" y="36700"/>
                  </a:lnTo>
                  <a:lnTo>
                    <a:pt x="14344" y="36600"/>
                  </a:lnTo>
                  <a:lnTo>
                    <a:pt x="13903" y="36486"/>
                  </a:lnTo>
                  <a:lnTo>
                    <a:pt x="13462" y="36372"/>
                  </a:lnTo>
                  <a:lnTo>
                    <a:pt x="13021" y="36230"/>
                  </a:lnTo>
                  <a:lnTo>
                    <a:pt x="12594" y="36102"/>
                  </a:lnTo>
                  <a:lnTo>
                    <a:pt x="12167" y="35945"/>
                  </a:lnTo>
                  <a:lnTo>
                    <a:pt x="11740" y="35789"/>
                  </a:lnTo>
                  <a:lnTo>
                    <a:pt x="11327" y="35618"/>
                  </a:lnTo>
                  <a:lnTo>
                    <a:pt x="10915" y="35433"/>
                  </a:lnTo>
                  <a:lnTo>
                    <a:pt x="10502" y="35248"/>
                  </a:lnTo>
                  <a:lnTo>
                    <a:pt x="10104" y="35035"/>
                  </a:lnTo>
                  <a:lnTo>
                    <a:pt x="9705" y="34836"/>
                  </a:lnTo>
                  <a:lnTo>
                    <a:pt x="9307" y="34608"/>
                  </a:lnTo>
                  <a:lnTo>
                    <a:pt x="8923" y="34380"/>
                  </a:lnTo>
                  <a:lnTo>
                    <a:pt x="8553" y="34152"/>
                  </a:lnTo>
                  <a:lnTo>
                    <a:pt x="8168" y="33911"/>
                  </a:lnTo>
                  <a:lnTo>
                    <a:pt x="7813" y="33654"/>
                  </a:lnTo>
                  <a:lnTo>
                    <a:pt x="7443" y="33384"/>
                  </a:lnTo>
                  <a:lnTo>
                    <a:pt x="7101" y="33114"/>
                  </a:lnTo>
                  <a:lnTo>
                    <a:pt x="6745" y="32843"/>
                  </a:lnTo>
                  <a:lnTo>
                    <a:pt x="6404" y="32545"/>
                  </a:lnTo>
                  <a:lnTo>
                    <a:pt x="6077" y="32260"/>
                  </a:lnTo>
                  <a:lnTo>
                    <a:pt x="5749" y="31947"/>
                  </a:lnTo>
                  <a:lnTo>
                    <a:pt x="5436" y="31648"/>
                  </a:lnTo>
                  <a:lnTo>
                    <a:pt x="5123" y="31321"/>
                  </a:lnTo>
                  <a:lnTo>
                    <a:pt x="4824" y="30993"/>
                  </a:lnTo>
                  <a:lnTo>
                    <a:pt x="4525" y="30666"/>
                  </a:lnTo>
                  <a:lnTo>
                    <a:pt x="4241" y="30325"/>
                  </a:lnTo>
                  <a:lnTo>
                    <a:pt x="3956" y="29983"/>
                  </a:lnTo>
                  <a:lnTo>
                    <a:pt x="3686" y="29627"/>
                  </a:lnTo>
                  <a:lnTo>
                    <a:pt x="3430" y="29272"/>
                  </a:lnTo>
                  <a:lnTo>
                    <a:pt x="3174" y="28902"/>
                  </a:lnTo>
                  <a:lnTo>
                    <a:pt x="2918" y="28532"/>
                  </a:lnTo>
                  <a:lnTo>
                    <a:pt x="2690" y="28147"/>
                  </a:lnTo>
                  <a:lnTo>
                    <a:pt x="2462" y="27763"/>
                  </a:lnTo>
                  <a:lnTo>
                    <a:pt x="2234" y="27365"/>
                  </a:lnTo>
                  <a:lnTo>
                    <a:pt x="2035" y="26981"/>
                  </a:lnTo>
                  <a:lnTo>
                    <a:pt x="1836" y="26568"/>
                  </a:lnTo>
                  <a:lnTo>
                    <a:pt x="1637" y="26169"/>
                  </a:lnTo>
                  <a:lnTo>
                    <a:pt x="1466" y="25757"/>
                  </a:lnTo>
                  <a:lnTo>
                    <a:pt x="1295" y="25330"/>
                  </a:lnTo>
                  <a:lnTo>
                    <a:pt x="1125" y="24903"/>
                  </a:lnTo>
                  <a:lnTo>
                    <a:pt x="982" y="24476"/>
                  </a:lnTo>
                  <a:lnTo>
                    <a:pt x="840" y="24049"/>
                  </a:lnTo>
                  <a:lnTo>
                    <a:pt x="712" y="23608"/>
                  </a:lnTo>
                  <a:lnTo>
                    <a:pt x="584" y="23167"/>
                  </a:lnTo>
                  <a:lnTo>
                    <a:pt x="484" y="22726"/>
                  </a:lnTo>
                  <a:lnTo>
                    <a:pt x="385" y="22270"/>
                  </a:lnTo>
                  <a:lnTo>
                    <a:pt x="299" y="21815"/>
                  </a:lnTo>
                  <a:lnTo>
                    <a:pt x="214" y="21360"/>
                  </a:lnTo>
                  <a:lnTo>
                    <a:pt x="157" y="20904"/>
                  </a:lnTo>
                  <a:lnTo>
                    <a:pt x="100" y="20435"/>
                  </a:lnTo>
                  <a:lnTo>
                    <a:pt x="57" y="19965"/>
                  </a:lnTo>
                  <a:lnTo>
                    <a:pt x="29" y="19496"/>
                  </a:lnTo>
                  <a:lnTo>
                    <a:pt x="15" y="19012"/>
                  </a:lnTo>
                  <a:lnTo>
                    <a:pt x="0" y="18542"/>
                  </a:lnTo>
                  <a:lnTo>
                    <a:pt x="0" y="18542"/>
                  </a:lnTo>
                  <a:lnTo>
                    <a:pt x="15" y="18058"/>
                  </a:lnTo>
                  <a:lnTo>
                    <a:pt x="29" y="17589"/>
                  </a:lnTo>
                  <a:lnTo>
                    <a:pt x="57" y="17105"/>
                  </a:lnTo>
                  <a:lnTo>
                    <a:pt x="100" y="16650"/>
                  </a:lnTo>
                  <a:lnTo>
                    <a:pt x="157" y="16180"/>
                  </a:lnTo>
                  <a:lnTo>
                    <a:pt x="214" y="15710"/>
                  </a:lnTo>
                  <a:lnTo>
                    <a:pt x="299" y="15255"/>
                  </a:lnTo>
                  <a:lnTo>
                    <a:pt x="385" y="14800"/>
                  </a:lnTo>
                  <a:lnTo>
                    <a:pt x="484" y="14359"/>
                  </a:lnTo>
                  <a:lnTo>
                    <a:pt x="584" y="13903"/>
                  </a:lnTo>
                  <a:lnTo>
                    <a:pt x="712" y="13462"/>
                  </a:lnTo>
                  <a:lnTo>
                    <a:pt x="840" y="13021"/>
                  </a:lnTo>
                  <a:lnTo>
                    <a:pt x="982" y="12594"/>
                  </a:lnTo>
                  <a:lnTo>
                    <a:pt x="1125" y="12167"/>
                  </a:lnTo>
                  <a:lnTo>
                    <a:pt x="1295" y="11740"/>
                  </a:lnTo>
                  <a:lnTo>
                    <a:pt x="1466" y="11328"/>
                  </a:lnTo>
                  <a:lnTo>
                    <a:pt x="1637" y="10915"/>
                  </a:lnTo>
                  <a:lnTo>
                    <a:pt x="1836" y="10502"/>
                  </a:lnTo>
                  <a:lnTo>
                    <a:pt x="2035" y="10104"/>
                  </a:lnTo>
                  <a:lnTo>
                    <a:pt x="2234" y="9705"/>
                  </a:lnTo>
                  <a:lnTo>
                    <a:pt x="2462" y="9307"/>
                  </a:lnTo>
                  <a:lnTo>
                    <a:pt x="2690" y="8923"/>
                  </a:lnTo>
                  <a:lnTo>
                    <a:pt x="2918" y="8553"/>
                  </a:lnTo>
                  <a:lnTo>
                    <a:pt x="3174" y="8183"/>
                  </a:lnTo>
                  <a:lnTo>
                    <a:pt x="3430" y="7813"/>
                  </a:lnTo>
                  <a:lnTo>
                    <a:pt x="3686" y="7443"/>
                  </a:lnTo>
                  <a:lnTo>
                    <a:pt x="3956" y="7101"/>
                  </a:lnTo>
                  <a:lnTo>
                    <a:pt x="4241" y="6746"/>
                  </a:lnTo>
                  <a:lnTo>
                    <a:pt x="4525" y="6404"/>
                  </a:lnTo>
                  <a:lnTo>
                    <a:pt x="4824" y="6077"/>
                  </a:lnTo>
                  <a:lnTo>
                    <a:pt x="5123" y="5750"/>
                  </a:lnTo>
                  <a:lnTo>
                    <a:pt x="5436" y="5436"/>
                  </a:lnTo>
                  <a:lnTo>
                    <a:pt x="5749" y="5123"/>
                  </a:lnTo>
                  <a:lnTo>
                    <a:pt x="6077" y="4825"/>
                  </a:lnTo>
                  <a:lnTo>
                    <a:pt x="6404" y="4526"/>
                  </a:lnTo>
                  <a:lnTo>
                    <a:pt x="6745" y="4241"/>
                  </a:lnTo>
                  <a:lnTo>
                    <a:pt x="7101" y="3957"/>
                  </a:lnTo>
                  <a:lnTo>
                    <a:pt x="7443" y="3686"/>
                  </a:lnTo>
                  <a:lnTo>
                    <a:pt x="7813" y="3430"/>
                  </a:lnTo>
                  <a:lnTo>
                    <a:pt x="8168" y="3174"/>
                  </a:lnTo>
                  <a:lnTo>
                    <a:pt x="8553" y="2932"/>
                  </a:lnTo>
                  <a:lnTo>
                    <a:pt x="8923" y="2690"/>
                  </a:lnTo>
                  <a:lnTo>
                    <a:pt x="9307" y="2462"/>
                  </a:lnTo>
                  <a:lnTo>
                    <a:pt x="9705" y="2249"/>
                  </a:lnTo>
                  <a:lnTo>
                    <a:pt x="10104" y="2036"/>
                  </a:lnTo>
                  <a:lnTo>
                    <a:pt x="10502" y="1836"/>
                  </a:lnTo>
                  <a:lnTo>
                    <a:pt x="10915" y="1637"/>
                  </a:lnTo>
                  <a:lnTo>
                    <a:pt x="11327" y="1466"/>
                  </a:lnTo>
                  <a:lnTo>
                    <a:pt x="11740" y="1296"/>
                  </a:lnTo>
                  <a:lnTo>
                    <a:pt x="12167" y="1125"/>
                  </a:lnTo>
                  <a:lnTo>
                    <a:pt x="12594" y="983"/>
                  </a:lnTo>
                  <a:lnTo>
                    <a:pt x="13021" y="840"/>
                  </a:lnTo>
                  <a:lnTo>
                    <a:pt x="13462" y="712"/>
                  </a:lnTo>
                  <a:lnTo>
                    <a:pt x="13903" y="584"/>
                  </a:lnTo>
                  <a:lnTo>
                    <a:pt x="14344" y="484"/>
                  </a:lnTo>
                  <a:lnTo>
                    <a:pt x="14799" y="385"/>
                  </a:lnTo>
                  <a:lnTo>
                    <a:pt x="15255" y="299"/>
                  </a:lnTo>
                  <a:lnTo>
                    <a:pt x="15710" y="214"/>
                  </a:lnTo>
                  <a:lnTo>
                    <a:pt x="16180" y="157"/>
                  </a:lnTo>
                  <a:lnTo>
                    <a:pt x="16635" y="100"/>
                  </a:lnTo>
                  <a:lnTo>
                    <a:pt x="17105" y="58"/>
                  </a:lnTo>
                  <a:lnTo>
                    <a:pt x="17589" y="29"/>
                  </a:lnTo>
                  <a:lnTo>
                    <a:pt x="18058" y="15"/>
                  </a:lnTo>
                  <a:lnTo>
                    <a:pt x="18542" y="1"/>
                  </a:lnTo>
                  <a:lnTo>
                    <a:pt x="18542" y="1"/>
                  </a:lnTo>
                  <a:lnTo>
                    <a:pt x="19012" y="15"/>
                  </a:lnTo>
                  <a:lnTo>
                    <a:pt x="19495" y="29"/>
                  </a:lnTo>
                  <a:lnTo>
                    <a:pt x="19965" y="58"/>
                  </a:lnTo>
                  <a:lnTo>
                    <a:pt x="20435" y="100"/>
                  </a:lnTo>
                  <a:lnTo>
                    <a:pt x="20890" y="157"/>
                  </a:lnTo>
                  <a:lnTo>
                    <a:pt x="21359" y="214"/>
                  </a:lnTo>
                  <a:lnTo>
                    <a:pt x="21815" y="299"/>
                  </a:lnTo>
                  <a:lnTo>
                    <a:pt x="22270" y="385"/>
                  </a:lnTo>
                  <a:lnTo>
                    <a:pt x="22726" y="484"/>
                  </a:lnTo>
                  <a:lnTo>
                    <a:pt x="23167" y="584"/>
                  </a:lnTo>
                  <a:lnTo>
                    <a:pt x="23608" y="712"/>
                  </a:lnTo>
                  <a:lnTo>
                    <a:pt x="24049" y="840"/>
                  </a:lnTo>
                  <a:lnTo>
                    <a:pt x="24476" y="983"/>
                  </a:lnTo>
                  <a:lnTo>
                    <a:pt x="24903" y="1125"/>
                  </a:lnTo>
                  <a:lnTo>
                    <a:pt x="25330" y="1296"/>
                  </a:lnTo>
                  <a:lnTo>
                    <a:pt x="25742" y="1466"/>
                  </a:lnTo>
                  <a:lnTo>
                    <a:pt x="26169" y="1637"/>
                  </a:lnTo>
                  <a:lnTo>
                    <a:pt x="26568" y="1836"/>
                  </a:lnTo>
                  <a:lnTo>
                    <a:pt x="26966" y="2036"/>
                  </a:lnTo>
                  <a:lnTo>
                    <a:pt x="27364" y="2249"/>
                  </a:lnTo>
                  <a:lnTo>
                    <a:pt x="27763" y="2462"/>
                  </a:lnTo>
                  <a:lnTo>
                    <a:pt x="28147" y="2690"/>
                  </a:lnTo>
                  <a:lnTo>
                    <a:pt x="28531" y="2932"/>
                  </a:lnTo>
                  <a:lnTo>
                    <a:pt x="28901" y="3174"/>
                  </a:lnTo>
                  <a:lnTo>
                    <a:pt x="29257" y="3430"/>
                  </a:lnTo>
                  <a:lnTo>
                    <a:pt x="29627" y="3686"/>
                  </a:lnTo>
                  <a:lnTo>
                    <a:pt x="29983" y="3957"/>
                  </a:lnTo>
                  <a:lnTo>
                    <a:pt x="30324" y="4241"/>
                  </a:lnTo>
                  <a:lnTo>
                    <a:pt x="30666" y="4526"/>
                  </a:lnTo>
                  <a:lnTo>
                    <a:pt x="30993" y="4825"/>
                  </a:lnTo>
                  <a:lnTo>
                    <a:pt x="31320" y="5123"/>
                  </a:lnTo>
                  <a:lnTo>
                    <a:pt x="31633" y="5436"/>
                  </a:lnTo>
                  <a:lnTo>
                    <a:pt x="31946" y="5750"/>
                  </a:lnTo>
                  <a:lnTo>
                    <a:pt x="32260" y="6077"/>
                  </a:lnTo>
                  <a:lnTo>
                    <a:pt x="32544" y="6404"/>
                  </a:lnTo>
                  <a:lnTo>
                    <a:pt x="32843" y="6746"/>
                  </a:lnTo>
                  <a:lnTo>
                    <a:pt x="33113" y="7101"/>
                  </a:lnTo>
                  <a:lnTo>
                    <a:pt x="33384" y="7443"/>
                  </a:lnTo>
                  <a:lnTo>
                    <a:pt x="33654" y="7813"/>
                  </a:lnTo>
                  <a:lnTo>
                    <a:pt x="33896" y="8183"/>
                  </a:lnTo>
                  <a:lnTo>
                    <a:pt x="34152" y="8553"/>
                  </a:lnTo>
                  <a:lnTo>
                    <a:pt x="34380" y="8923"/>
                  </a:lnTo>
                  <a:lnTo>
                    <a:pt x="34607" y="9307"/>
                  </a:lnTo>
                  <a:lnTo>
                    <a:pt x="34835" y="9705"/>
                  </a:lnTo>
                  <a:lnTo>
                    <a:pt x="35034" y="10104"/>
                  </a:lnTo>
                  <a:lnTo>
                    <a:pt x="35234" y="10502"/>
                  </a:lnTo>
                  <a:lnTo>
                    <a:pt x="35433" y="10915"/>
                  </a:lnTo>
                  <a:lnTo>
                    <a:pt x="35618" y="11328"/>
                  </a:lnTo>
                  <a:lnTo>
                    <a:pt x="35789" y="11740"/>
                  </a:lnTo>
                  <a:lnTo>
                    <a:pt x="35945" y="12167"/>
                  </a:lnTo>
                  <a:lnTo>
                    <a:pt x="36087" y="12594"/>
                  </a:lnTo>
                  <a:lnTo>
                    <a:pt x="36230" y="13021"/>
                  </a:lnTo>
                  <a:lnTo>
                    <a:pt x="36358" y="13462"/>
                  </a:lnTo>
                  <a:lnTo>
                    <a:pt x="36486" y="13903"/>
                  </a:lnTo>
                  <a:lnTo>
                    <a:pt x="36600" y="14359"/>
                  </a:lnTo>
                  <a:lnTo>
                    <a:pt x="36685" y="14800"/>
                  </a:lnTo>
                  <a:lnTo>
                    <a:pt x="36785" y="15255"/>
                  </a:lnTo>
                  <a:lnTo>
                    <a:pt x="36856" y="15710"/>
                  </a:lnTo>
                  <a:lnTo>
                    <a:pt x="36913" y="16180"/>
                  </a:lnTo>
                  <a:lnTo>
                    <a:pt x="36970" y="16650"/>
                  </a:lnTo>
                  <a:lnTo>
                    <a:pt x="37012" y="17105"/>
                  </a:lnTo>
                  <a:lnTo>
                    <a:pt x="37041" y="17589"/>
                  </a:lnTo>
                  <a:lnTo>
                    <a:pt x="37055" y="18058"/>
                  </a:lnTo>
                  <a:lnTo>
                    <a:pt x="37069" y="1854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8"/>
            <p:cNvSpPr/>
            <p:nvPr/>
          </p:nvSpPr>
          <p:spPr>
            <a:xfrm>
              <a:off x="1577563" y="3298975"/>
              <a:ext cx="649625" cy="649975"/>
            </a:xfrm>
            <a:custGeom>
              <a:avLst/>
              <a:gdLst/>
              <a:ahLst/>
              <a:cxnLst/>
              <a:rect l="l" t="t" r="r" b="b"/>
              <a:pathLst>
                <a:path w="25985" h="25999" extrusionOk="0">
                  <a:moveTo>
                    <a:pt x="13746" y="0"/>
                  </a:moveTo>
                  <a:lnTo>
                    <a:pt x="13604" y="2377"/>
                  </a:lnTo>
                  <a:lnTo>
                    <a:pt x="14145" y="2419"/>
                  </a:lnTo>
                  <a:lnTo>
                    <a:pt x="14401" y="57"/>
                  </a:lnTo>
                  <a:lnTo>
                    <a:pt x="13746" y="0"/>
                  </a:lnTo>
                  <a:close/>
                  <a:moveTo>
                    <a:pt x="11142" y="100"/>
                  </a:moveTo>
                  <a:lnTo>
                    <a:pt x="10815" y="157"/>
                  </a:lnTo>
                  <a:lnTo>
                    <a:pt x="10502" y="214"/>
                  </a:lnTo>
                  <a:lnTo>
                    <a:pt x="10943" y="2547"/>
                  </a:lnTo>
                  <a:lnTo>
                    <a:pt x="11470" y="2462"/>
                  </a:lnTo>
                  <a:lnTo>
                    <a:pt x="11142" y="100"/>
                  </a:lnTo>
                  <a:close/>
                  <a:moveTo>
                    <a:pt x="16948" y="598"/>
                  </a:moveTo>
                  <a:lnTo>
                    <a:pt x="16222" y="2875"/>
                  </a:lnTo>
                  <a:lnTo>
                    <a:pt x="16735" y="3046"/>
                  </a:lnTo>
                  <a:lnTo>
                    <a:pt x="17574" y="811"/>
                  </a:lnTo>
                  <a:lnTo>
                    <a:pt x="16948" y="598"/>
                  </a:lnTo>
                  <a:close/>
                  <a:moveTo>
                    <a:pt x="7997" y="968"/>
                  </a:moveTo>
                  <a:lnTo>
                    <a:pt x="7400" y="1224"/>
                  </a:lnTo>
                  <a:lnTo>
                    <a:pt x="8424" y="3387"/>
                  </a:lnTo>
                  <a:lnTo>
                    <a:pt x="8908" y="3159"/>
                  </a:lnTo>
                  <a:lnTo>
                    <a:pt x="7997" y="968"/>
                  </a:lnTo>
                  <a:close/>
                  <a:moveTo>
                    <a:pt x="19908" y="1978"/>
                  </a:moveTo>
                  <a:lnTo>
                    <a:pt x="18641" y="3999"/>
                  </a:lnTo>
                  <a:lnTo>
                    <a:pt x="19083" y="4298"/>
                  </a:lnTo>
                  <a:lnTo>
                    <a:pt x="20449" y="2334"/>
                  </a:lnTo>
                  <a:lnTo>
                    <a:pt x="19908" y="1978"/>
                  </a:lnTo>
                  <a:close/>
                  <a:moveTo>
                    <a:pt x="5166" y="2576"/>
                  </a:moveTo>
                  <a:lnTo>
                    <a:pt x="4910" y="2775"/>
                  </a:lnTo>
                  <a:lnTo>
                    <a:pt x="4653" y="2989"/>
                  </a:lnTo>
                  <a:lnTo>
                    <a:pt x="6176" y="4810"/>
                  </a:lnTo>
                  <a:lnTo>
                    <a:pt x="6603" y="4483"/>
                  </a:lnTo>
                  <a:lnTo>
                    <a:pt x="5166" y="2576"/>
                  </a:lnTo>
                  <a:close/>
                  <a:moveTo>
                    <a:pt x="22427" y="4056"/>
                  </a:moveTo>
                  <a:lnTo>
                    <a:pt x="20691" y="5692"/>
                  </a:lnTo>
                  <a:lnTo>
                    <a:pt x="21046" y="6091"/>
                  </a:lnTo>
                  <a:lnTo>
                    <a:pt x="22868" y="4525"/>
                  </a:lnTo>
                  <a:lnTo>
                    <a:pt x="22427" y="4056"/>
                  </a:lnTo>
                  <a:close/>
                  <a:moveTo>
                    <a:pt x="2818" y="4838"/>
                  </a:moveTo>
                  <a:lnTo>
                    <a:pt x="2434" y="5365"/>
                  </a:lnTo>
                  <a:lnTo>
                    <a:pt x="4355" y="6760"/>
                  </a:lnTo>
                  <a:lnTo>
                    <a:pt x="4682" y="6333"/>
                  </a:lnTo>
                  <a:lnTo>
                    <a:pt x="2818" y="4838"/>
                  </a:lnTo>
                  <a:close/>
                  <a:moveTo>
                    <a:pt x="24348" y="6674"/>
                  </a:moveTo>
                  <a:lnTo>
                    <a:pt x="22270" y="7841"/>
                  </a:lnTo>
                  <a:lnTo>
                    <a:pt x="22512" y="8311"/>
                  </a:lnTo>
                  <a:lnTo>
                    <a:pt x="24661" y="7258"/>
                  </a:lnTo>
                  <a:lnTo>
                    <a:pt x="24504" y="6959"/>
                  </a:lnTo>
                  <a:lnTo>
                    <a:pt x="24348" y="6674"/>
                  </a:lnTo>
                  <a:close/>
                  <a:moveTo>
                    <a:pt x="1110" y="7628"/>
                  </a:moveTo>
                  <a:lnTo>
                    <a:pt x="854" y="8225"/>
                  </a:lnTo>
                  <a:lnTo>
                    <a:pt x="3074" y="9093"/>
                  </a:lnTo>
                  <a:lnTo>
                    <a:pt x="3287" y="8609"/>
                  </a:lnTo>
                  <a:lnTo>
                    <a:pt x="1110" y="7628"/>
                  </a:lnTo>
                  <a:close/>
                  <a:moveTo>
                    <a:pt x="25557" y="9705"/>
                  </a:moveTo>
                  <a:lnTo>
                    <a:pt x="23252" y="10303"/>
                  </a:lnTo>
                  <a:lnTo>
                    <a:pt x="23380" y="10829"/>
                  </a:lnTo>
                  <a:lnTo>
                    <a:pt x="25714" y="10331"/>
                  </a:lnTo>
                  <a:lnTo>
                    <a:pt x="25557" y="9705"/>
                  </a:lnTo>
                  <a:close/>
                  <a:moveTo>
                    <a:pt x="157" y="10744"/>
                  </a:moveTo>
                  <a:lnTo>
                    <a:pt x="57" y="11384"/>
                  </a:lnTo>
                  <a:lnTo>
                    <a:pt x="2419" y="11683"/>
                  </a:lnTo>
                  <a:lnTo>
                    <a:pt x="2505" y="11142"/>
                  </a:lnTo>
                  <a:lnTo>
                    <a:pt x="157" y="10744"/>
                  </a:lnTo>
                  <a:close/>
                  <a:moveTo>
                    <a:pt x="25557" y="12950"/>
                  </a:moveTo>
                  <a:lnTo>
                    <a:pt x="23593" y="12992"/>
                  </a:lnTo>
                  <a:lnTo>
                    <a:pt x="23579" y="13519"/>
                  </a:lnTo>
                  <a:lnTo>
                    <a:pt x="25970" y="13647"/>
                  </a:lnTo>
                  <a:lnTo>
                    <a:pt x="25984" y="13305"/>
                  </a:lnTo>
                  <a:lnTo>
                    <a:pt x="25984" y="12950"/>
                  </a:lnTo>
                  <a:close/>
                  <a:moveTo>
                    <a:pt x="2377" y="13818"/>
                  </a:moveTo>
                  <a:lnTo>
                    <a:pt x="0" y="13988"/>
                  </a:lnTo>
                  <a:lnTo>
                    <a:pt x="29" y="14316"/>
                  </a:lnTo>
                  <a:lnTo>
                    <a:pt x="71" y="14643"/>
                  </a:lnTo>
                  <a:lnTo>
                    <a:pt x="2434" y="14344"/>
                  </a:lnTo>
                  <a:lnTo>
                    <a:pt x="2377" y="13818"/>
                  </a:lnTo>
                  <a:close/>
                  <a:moveTo>
                    <a:pt x="23266" y="15625"/>
                  </a:moveTo>
                  <a:lnTo>
                    <a:pt x="23124" y="16151"/>
                  </a:lnTo>
                  <a:lnTo>
                    <a:pt x="25401" y="16849"/>
                  </a:lnTo>
                  <a:lnTo>
                    <a:pt x="25571" y="16222"/>
                  </a:lnTo>
                  <a:lnTo>
                    <a:pt x="23266" y="15625"/>
                  </a:lnTo>
                  <a:close/>
                  <a:moveTo>
                    <a:pt x="2917" y="16422"/>
                  </a:moveTo>
                  <a:lnTo>
                    <a:pt x="655" y="17190"/>
                  </a:lnTo>
                  <a:lnTo>
                    <a:pt x="769" y="17489"/>
                  </a:lnTo>
                  <a:lnTo>
                    <a:pt x="883" y="17802"/>
                  </a:lnTo>
                  <a:lnTo>
                    <a:pt x="3102" y="16920"/>
                  </a:lnTo>
                  <a:lnTo>
                    <a:pt x="2917" y="16422"/>
                  </a:lnTo>
                  <a:close/>
                  <a:moveTo>
                    <a:pt x="22284" y="18101"/>
                  </a:moveTo>
                  <a:lnTo>
                    <a:pt x="22014" y="18570"/>
                  </a:lnTo>
                  <a:lnTo>
                    <a:pt x="24049" y="19823"/>
                  </a:lnTo>
                  <a:lnTo>
                    <a:pt x="24220" y="19538"/>
                  </a:lnTo>
                  <a:lnTo>
                    <a:pt x="24376" y="19253"/>
                  </a:lnTo>
                  <a:lnTo>
                    <a:pt x="22284" y="18101"/>
                  </a:lnTo>
                  <a:close/>
                  <a:moveTo>
                    <a:pt x="4084" y="18812"/>
                  </a:moveTo>
                  <a:lnTo>
                    <a:pt x="2092" y="20121"/>
                  </a:lnTo>
                  <a:lnTo>
                    <a:pt x="2462" y="20648"/>
                  </a:lnTo>
                  <a:lnTo>
                    <a:pt x="4383" y="19239"/>
                  </a:lnTo>
                  <a:lnTo>
                    <a:pt x="4084" y="18812"/>
                  </a:lnTo>
                  <a:close/>
                  <a:moveTo>
                    <a:pt x="20719" y="20264"/>
                  </a:moveTo>
                  <a:lnTo>
                    <a:pt x="20349" y="20634"/>
                  </a:lnTo>
                  <a:lnTo>
                    <a:pt x="22000" y="22356"/>
                  </a:lnTo>
                  <a:lnTo>
                    <a:pt x="22455" y="21886"/>
                  </a:lnTo>
                  <a:lnTo>
                    <a:pt x="20719" y="20264"/>
                  </a:lnTo>
                  <a:close/>
                  <a:moveTo>
                    <a:pt x="5806" y="20833"/>
                  </a:moveTo>
                  <a:lnTo>
                    <a:pt x="4198" y="22597"/>
                  </a:lnTo>
                  <a:lnTo>
                    <a:pt x="4696" y="23024"/>
                  </a:lnTo>
                  <a:lnTo>
                    <a:pt x="6204" y="21189"/>
                  </a:lnTo>
                  <a:lnTo>
                    <a:pt x="5806" y="20833"/>
                  </a:lnTo>
                  <a:close/>
                  <a:moveTo>
                    <a:pt x="18670" y="21957"/>
                  </a:moveTo>
                  <a:lnTo>
                    <a:pt x="18215" y="22227"/>
                  </a:lnTo>
                  <a:lnTo>
                    <a:pt x="19396" y="24305"/>
                  </a:lnTo>
                  <a:lnTo>
                    <a:pt x="19951" y="23964"/>
                  </a:lnTo>
                  <a:lnTo>
                    <a:pt x="18670" y="21957"/>
                  </a:lnTo>
                  <a:close/>
                  <a:moveTo>
                    <a:pt x="7983" y="22370"/>
                  </a:moveTo>
                  <a:lnTo>
                    <a:pt x="6859" y="24476"/>
                  </a:lnTo>
                  <a:lnTo>
                    <a:pt x="7442" y="24775"/>
                  </a:lnTo>
                  <a:lnTo>
                    <a:pt x="8453" y="22612"/>
                  </a:lnTo>
                  <a:lnTo>
                    <a:pt x="7983" y="22370"/>
                  </a:lnTo>
                  <a:close/>
                  <a:moveTo>
                    <a:pt x="16265" y="23095"/>
                  </a:moveTo>
                  <a:lnTo>
                    <a:pt x="15753" y="23252"/>
                  </a:lnTo>
                  <a:lnTo>
                    <a:pt x="16379" y="25543"/>
                  </a:lnTo>
                  <a:lnTo>
                    <a:pt x="17005" y="25358"/>
                  </a:lnTo>
                  <a:lnTo>
                    <a:pt x="16265" y="23095"/>
                  </a:lnTo>
                  <a:close/>
                  <a:moveTo>
                    <a:pt x="10473" y="23323"/>
                  </a:moveTo>
                  <a:lnTo>
                    <a:pt x="9904" y="25643"/>
                  </a:lnTo>
                  <a:lnTo>
                    <a:pt x="10545" y="25771"/>
                  </a:lnTo>
                  <a:lnTo>
                    <a:pt x="10986" y="23423"/>
                  </a:lnTo>
                  <a:lnTo>
                    <a:pt x="10473" y="23323"/>
                  </a:lnTo>
                  <a:close/>
                  <a:moveTo>
                    <a:pt x="13647" y="23594"/>
                  </a:moveTo>
                  <a:lnTo>
                    <a:pt x="13120" y="23608"/>
                  </a:lnTo>
                  <a:lnTo>
                    <a:pt x="13149" y="25998"/>
                  </a:lnTo>
                  <a:lnTo>
                    <a:pt x="13803" y="25970"/>
                  </a:lnTo>
                  <a:lnTo>
                    <a:pt x="13647" y="235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8"/>
            <p:cNvSpPr/>
            <p:nvPr/>
          </p:nvSpPr>
          <p:spPr>
            <a:xfrm>
              <a:off x="1905563" y="3888800"/>
              <a:ext cx="17100" cy="60150"/>
            </a:xfrm>
            <a:custGeom>
              <a:avLst/>
              <a:gdLst/>
              <a:ahLst/>
              <a:cxnLst/>
              <a:rect l="l" t="t" r="r" b="b"/>
              <a:pathLst>
                <a:path w="684" h="2406" fill="none" extrusionOk="0">
                  <a:moveTo>
                    <a:pt x="29" y="2405"/>
                  </a:moveTo>
                  <a:lnTo>
                    <a:pt x="0" y="15"/>
                  </a:lnTo>
                  <a:lnTo>
                    <a:pt x="0" y="15"/>
                  </a:lnTo>
                  <a:lnTo>
                    <a:pt x="527" y="1"/>
                  </a:lnTo>
                  <a:lnTo>
                    <a:pt x="683" y="2377"/>
                  </a:lnTo>
                  <a:lnTo>
                    <a:pt x="683" y="2377"/>
                  </a:lnTo>
                  <a:lnTo>
                    <a:pt x="29" y="240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8"/>
            <p:cNvSpPr/>
            <p:nvPr/>
          </p:nvSpPr>
          <p:spPr>
            <a:xfrm>
              <a:off x="1825163" y="3882050"/>
              <a:ext cx="27050" cy="61200"/>
            </a:xfrm>
            <a:custGeom>
              <a:avLst/>
              <a:gdLst/>
              <a:ahLst/>
              <a:cxnLst/>
              <a:rect l="l" t="t" r="r" b="b"/>
              <a:pathLst>
                <a:path w="1082" h="2448" fill="none" extrusionOk="0">
                  <a:moveTo>
                    <a:pt x="641" y="2448"/>
                  </a:moveTo>
                  <a:lnTo>
                    <a:pt x="641" y="2448"/>
                  </a:lnTo>
                  <a:lnTo>
                    <a:pt x="0" y="2320"/>
                  </a:lnTo>
                  <a:lnTo>
                    <a:pt x="569" y="0"/>
                  </a:lnTo>
                  <a:lnTo>
                    <a:pt x="569" y="0"/>
                  </a:lnTo>
                  <a:lnTo>
                    <a:pt x="1082" y="100"/>
                  </a:lnTo>
                  <a:lnTo>
                    <a:pt x="641" y="24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8"/>
            <p:cNvSpPr/>
            <p:nvPr/>
          </p:nvSpPr>
          <p:spPr>
            <a:xfrm>
              <a:off x="1971363" y="3876350"/>
              <a:ext cx="31325" cy="61225"/>
            </a:xfrm>
            <a:custGeom>
              <a:avLst/>
              <a:gdLst/>
              <a:ahLst/>
              <a:cxnLst/>
              <a:rect l="l" t="t" r="r" b="b"/>
              <a:pathLst>
                <a:path w="1253" h="2449" fill="none" extrusionOk="0">
                  <a:moveTo>
                    <a:pt x="627" y="2448"/>
                  </a:moveTo>
                  <a:lnTo>
                    <a:pt x="1" y="157"/>
                  </a:lnTo>
                  <a:lnTo>
                    <a:pt x="1" y="157"/>
                  </a:lnTo>
                  <a:lnTo>
                    <a:pt x="513" y="0"/>
                  </a:lnTo>
                  <a:lnTo>
                    <a:pt x="1253" y="2263"/>
                  </a:lnTo>
                  <a:lnTo>
                    <a:pt x="1253" y="2263"/>
                  </a:lnTo>
                  <a:lnTo>
                    <a:pt x="627" y="24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8"/>
            <p:cNvSpPr/>
            <p:nvPr/>
          </p:nvSpPr>
          <p:spPr>
            <a:xfrm>
              <a:off x="1749038" y="3858200"/>
              <a:ext cx="39850" cy="60150"/>
            </a:xfrm>
            <a:custGeom>
              <a:avLst/>
              <a:gdLst/>
              <a:ahLst/>
              <a:cxnLst/>
              <a:rect l="l" t="t" r="r" b="b"/>
              <a:pathLst>
                <a:path w="1594" h="2406" fill="none" extrusionOk="0">
                  <a:moveTo>
                    <a:pt x="583" y="2406"/>
                  </a:moveTo>
                  <a:lnTo>
                    <a:pt x="583" y="2406"/>
                  </a:lnTo>
                  <a:lnTo>
                    <a:pt x="0" y="2107"/>
                  </a:lnTo>
                  <a:lnTo>
                    <a:pt x="1124" y="1"/>
                  </a:lnTo>
                  <a:lnTo>
                    <a:pt x="1124" y="1"/>
                  </a:lnTo>
                  <a:lnTo>
                    <a:pt x="1594" y="243"/>
                  </a:lnTo>
                  <a:lnTo>
                    <a:pt x="583" y="240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p:nvPr/>
          </p:nvSpPr>
          <p:spPr>
            <a:xfrm>
              <a:off x="2032913" y="3847900"/>
              <a:ext cx="43425" cy="58725"/>
            </a:xfrm>
            <a:custGeom>
              <a:avLst/>
              <a:gdLst/>
              <a:ahLst/>
              <a:cxnLst/>
              <a:rect l="l" t="t" r="r" b="b"/>
              <a:pathLst>
                <a:path w="1737" h="2349" fill="none" extrusionOk="0">
                  <a:moveTo>
                    <a:pt x="1182" y="2348"/>
                  </a:moveTo>
                  <a:lnTo>
                    <a:pt x="1" y="270"/>
                  </a:lnTo>
                  <a:lnTo>
                    <a:pt x="1" y="270"/>
                  </a:lnTo>
                  <a:lnTo>
                    <a:pt x="456" y="0"/>
                  </a:lnTo>
                  <a:lnTo>
                    <a:pt x="1737" y="2007"/>
                  </a:lnTo>
                  <a:lnTo>
                    <a:pt x="1737" y="2007"/>
                  </a:lnTo>
                  <a:lnTo>
                    <a:pt x="1182" y="23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8"/>
            <p:cNvSpPr/>
            <p:nvPr/>
          </p:nvSpPr>
          <p:spPr>
            <a:xfrm>
              <a:off x="1682513" y="3819775"/>
              <a:ext cx="50175" cy="54825"/>
            </a:xfrm>
            <a:custGeom>
              <a:avLst/>
              <a:gdLst/>
              <a:ahLst/>
              <a:cxnLst/>
              <a:rect l="l" t="t" r="r" b="b"/>
              <a:pathLst>
                <a:path w="2007" h="2193" fill="none" extrusionOk="0">
                  <a:moveTo>
                    <a:pt x="498" y="2192"/>
                  </a:moveTo>
                  <a:lnTo>
                    <a:pt x="498" y="2192"/>
                  </a:lnTo>
                  <a:lnTo>
                    <a:pt x="0" y="1765"/>
                  </a:lnTo>
                  <a:lnTo>
                    <a:pt x="1608" y="1"/>
                  </a:lnTo>
                  <a:lnTo>
                    <a:pt x="1608" y="1"/>
                  </a:lnTo>
                  <a:lnTo>
                    <a:pt x="2006" y="357"/>
                  </a:lnTo>
                  <a:lnTo>
                    <a:pt x="498" y="219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8"/>
            <p:cNvSpPr/>
            <p:nvPr/>
          </p:nvSpPr>
          <p:spPr>
            <a:xfrm>
              <a:off x="2086288" y="3805550"/>
              <a:ext cx="52675" cy="52325"/>
            </a:xfrm>
            <a:custGeom>
              <a:avLst/>
              <a:gdLst/>
              <a:ahLst/>
              <a:cxnLst/>
              <a:rect l="l" t="t" r="r" b="b"/>
              <a:pathLst>
                <a:path w="2107" h="2093" fill="none" extrusionOk="0">
                  <a:moveTo>
                    <a:pt x="1651" y="2093"/>
                  </a:moveTo>
                  <a:lnTo>
                    <a:pt x="0" y="371"/>
                  </a:lnTo>
                  <a:lnTo>
                    <a:pt x="0" y="371"/>
                  </a:lnTo>
                  <a:lnTo>
                    <a:pt x="370" y="1"/>
                  </a:lnTo>
                  <a:lnTo>
                    <a:pt x="2106" y="1623"/>
                  </a:lnTo>
                  <a:lnTo>
                    <a:pt x="2106" y="1623"/>
                  </a:lnTo>
                  <a:lnTo>
                    <a:pt x="1651" y="209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8"/>
            <p:cNvSpPr/>
            <p:nvPr/>
          </p:nvSpPr>
          <p:spPr>
            <a:xfrm>
              <a:off x="1629863" y="3769275"/>
              <a:ext cx="57300" cy="45900"/>
            </a:xfrm>
            <a:custGeom>
              <a:avLst/>
              <a:gdLst/>
              <a:ahLst/>
              <a:cxnLst/>
              <a:rect l="l" t="t" r="r" b="b"/>
              <a:pathLst>
                <a:path w="2292" h="1836" fill="none" extrusionOk="0">
                  <a:moveTo>
                    <a:pt x="370" y="1836"/>
                  </a:moveTo>
                  <a:lnTo>
                    <a:pt x="370" y="1836"/>
                  </a:lnTo>
                  <a:lnTo>
                    <a:pt x="0" y="1309"/>
                  </a:lnTo>
                  <a:lnTo>
                    <a:pt x="1992" y="0"/>
                  </a:lnTo>
                  <a:lnTo>
                    <a:pt x="1992" y="0"/>
                  </a:lnTo>
                  <a:lnTo>
                    <a:pt x="2291" y="427"/>
                  </a:lnTo>
                  <a:lnTo>
                    <a:pt x="370" y="183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8"/>
            <p:cNvSpPr/>
            <p:nvPr/>
          </p:nvSpPr>
          <p:spPr>
            <a:xfrm>
              <a:off x="2127888" y="3751475"/>
              <a:ext cx="59100" cy="43075"/>
            </a:xfrm>
            <a:custGeom>
              <a:avLst/>
              <a:gdLst/>
              <a:ahLst/>
              <a:cxnLst/>
              <a:rect l="l" t="t" r="r" b="b"/>
              <a:pathLst>
                <a:path w="2364" h="1723" fill="none" extrusionOk="0">
                  <a:moveTo>
                    <a:pt x="2036" y="1723"/>
                  </a:moveTo>
                  <a:lnTo>
                    <a:pt x="1" y="470"/>
                  </a:lnTo>
                  <a:lnTo>
                    <a:pt x="1" y="470"/>
                  </a:lnTo>
                  <a:lnTo>
                    <a:pt x="271" y="1"/>
                  </a:lnTo>
                  <a:lnTo>
                    <a:pt x="2363" y="1153"/>
                  </a:lnTo>
                  <a:lnTo>
                    <a:pt x="2363" y="1153"/>
                  </a:lnTo>
                  <a:lnTo>
                    <a:pt x="2207" y="1438"/>
                  </a:lnTo>
                  <a:lnTo>
                    <a:pt x="2036" y="172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8"/>
            <p:cNvSpPr/>
            <p:nvPr/>
          </p:nvSpPr>
          <p:spPr>
            <a:xfrm>
              <a:off x="1593913" y="3709500"/>
              <a:ext cx="61225" cy="34525"/>
            </a:xfrm>
            <a:custGeom>
              <a:avLst/>
              <a:gdLst/>
              <a:ahLst/>
              <a:cxnLst/>
              <a:rect l="l" t="t" r="r" b="b"/>
              <a:pathLst>
                <a:path w="2449" h="1381" fill="none" extrusionOk="0">
                  <a:moveTo>
                    <a:pt x="229" y="1381"/>
                  </a:moveTo>
                  <a:lnTo>
                    <a:pt x="229" y="1381"/>
                  </a:lnTo>
                  <a:lnTo>
                    <a:pt x="115" y="1068"/>
                  </a:lnTo>
                  <a:lnTo>
                    <a:pt x="1" y="769"/>
                  </a:lnTo>
                  <a:lnTo>
                    <a:pt x="2263" y="1"/>
                  </a:lnTo>
                  <a:lnTo>
                    <a:pt x="2263" y="1"/>
                  </a:lnTo>
                  <a:lnTo>
                    <a:pt x="2448" y="499"/>
                  </a:lnTo>
                  <a:lnTo>
                    <a:pt x="229" y="138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8"/>
            <p:cNvSpPr/>
            <p:nvPr/>
          </p:nvSpPr>
          <p:spPr>
            <a:xfrm>
              <a:off x="2155638" y="3689575"/>
              <a:ext cx="61225" cy="30625"/>
            </a:xfrm>
            <a:custGeom>
              <a:avLst/>
              <a:gdLst/>
              <a:ahLst/>
              <a:cxnLst/>
              <a:rect l="l" t="t" r="r" b="b"/>
              <a:pathLst>
                <a:path w="2449" h="1225" fill="none" extrusionOk="0">
                  <a:moveTo>
                    <a:pt x="2278" y="1225"/>
                  </a:moveTo>
                  <a:lnTo>
                    <a:pt x="1" y="527"/>
                  </a:lnTo>
                  <a:lnTo>
                    <a:pt x="1" y="527"/>
                  </a:lnTo>
                  <a:lnTo>
                    <a:pt x="143" y="1"/>
                  </a:lnTo>
                  <a:lnTo>
                    <a:pt x="2448" y="598"/>
                  </a:lnTo>
                  <a:lnTo>
                    <a:pt x="2448" y="598"/>
                  </a:lnTo>
                  <a:lnTo>
                    <a:pt x="2278" y="122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8"/>
            <p:cNvSpPr/>
            <p:nvPr/>
          </p:nvSpPr>
          <p:spPr>
            <a:xfrm>
              <a:off x="1577563" y="3644400"/>
              <a:ext cx="60850" cy="20650"/>
            </a:xfrm>
            <a:custGeom>
              <a:avLst/>
              <a:gdLst/>
              <a:ahLst/>
              <a:cxnLst/>
              <a:rect l="l" t="t" r="r" b="b"/>
              <a:pathLst>
                <a:path w="2434" h="826" fill="none" extrusionOk="0">
                  <a:moveTo>
                    <a:pt x="71" y="826"/>
                  </a:moveTo>
                  <a:lnTo>
                    <a:pt x="71" y="826"/>
                  </a:lnTo>
                  <a:lnTo>
                    <a:pt x="29" y="499"/>
                  </a:lnTo>
                  <a:lnTo>
                    <a:pt x="0" y="171"/>
                  </a:lnTo>
                  <a:lnTo>
                    <a:pt x="2377" y="1"/>
                  </a:lnTo>
                  <a:lnTo>
                    <a:pt x="2377" y="1"/>
                  </a:lnTo>
                  <a:lnTo>
                    <a:pt x="2434" y="527"/>
                  </a:lnTo>
                  <a:lnTo>
                    <a:pt x="71" y="82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8"/>
            <p:cNvSpPr/>
            <p:nvPr/>
          </p:nvSpPr>
          <p:spPr>
            <a:xfrm>
              <a:off x="2167038" y="3622700"/>
              <a:ext cx="60150" cy="17450"/>
            </a:xfrm>
            <a:custGeom>
              <a:avLst/>
              <a:gdLst/>
              <a:ahLst/>
              <a:cxnLst/>
              <a:rect l="l" t="t" r="r" b="b"/>
              <a:pathLst>
                <a:path w="2406" h="698" fill="none" extrusionOk="0">
                  <a:moveTo>
                    <a:pt x="2391" y="698"/>
                  </a:moveTo>
                  <a:lnTo>
                    <a:pt x="0" y="570"/>
                  </a:lnTo>
                  <a:lnTo>
                    <a:pt x="0" y="570"/>
                  </a:lnTo>
                  <a:lnTo>
                    <a:pt x="14" y="43"/>
                  </a:lnTo>
                  <a:lnTo>
                    <a:pt x="1978" y="1"/>
                  </a:lnTo>
                  <a:lnTo>
                    <a:pt x="2405" y="1"/>
                  </a:lnTo>
                  <a:lnTo>
                    <a:pt x="2405" y="1"/>
                  </a:lnTo>
                  <a:lnTo>
                    <a:pt x="2405" y="356"/>
                  </a:lnTo>
                  <a:lnTo>
                    <a:pt x="2391" y="6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8"/>
            <p:cNvSpPr/>
            <p:nvPr/>
          </p:nvSpPr>
          <p:spPr>
            <a:xfrm>
              <a:off x="1578988" y="3567550"/>
              <a:ext cx="61200" cy="23525"/>
            </a:xfrm>
            <a:custGeom>
              <a:avLst/>
              <a:gdLst/>
              <a:ahLst/>
              <a:cxnLst/>
              <a:rect l="l" t="t" r="r" b="b"/>
              <a:pathLst>
                <a:path w="2448" h="941" fill="none" extrusionOk="0">
                  <a:moveTo>
                    <a:pt x="2362" y="940"/>
                  </a:moveTo>
                  <a:lnTo>
                    <a:pt x="0" y="641"/>
                  </a:lnTo>
                  <a:lnTo>
                    <a:pt x="0" y="641"/>
                  </a:lnTo>
                  <a:lnTo>
                    <a:pt x="100" y="1"/>
                  </a:lnTo>
                  <a:lnTo>
                    <a:pt x="2448" y="399"/>
                  </a:lnTo>
                  <a:lnTo>
                    <a:pt x="2448" y="399"/>
                  </a:lnTo>
                  <a:lnTo>
                    <a:pt x="2362" y="94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8"/>
            <p:cNvSpPr/>
            <p:nvPr/>
          </p:nvSpPr>
          <p:spPr>
            <a:xfrm>
              <a:off x="2158838" y="3541600"/>
              <a:ext cx="61575" cy="28125"/>
            </a:xfrm>
            <a:custGeom>
              <a:avLst/>
              <a:gdLst/>
              <a:ahLst/>
              <a:cxnLst/>
              <a:rect l="l" t="t" r="r" b="b"/>
              <a:pathLst>
                <a:path w="2463" h="1125" fill="none" extrusionOk="0">
                  <a:moveTo>
                    <a:pt x="129" y="1124"/>
                  </a:moveTo>
                  <a:lnTo>
                    <a:pt x="129" y="1124"/>
                  </a:lnTo>
                  <a:lnTo>
                    <a:pt x="1" y="598"/>
                  </a:lnTo>
                  <a:lnTo>
                    <a:pt x="2306" y="0"/>
                  </a:lnTo>
                  <a:lnTo>
                    <a:pt x="2306" y="0"/>
                  </a:lnTo>
                  <a:lnTo>
                    <a:pt x="2463" y="626"/>
                  </a:lnTo>
                  <a:lnTo>
                    <a:pt x="129" y="112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8"/>
            <p:cNvSpPr/>
            <p:nvPr/>
          </p:nvSpPr>
          <p:spPr>
            <a:xfrm>
              <a:off x="1598913" y="3489650"/>
              <a:ext cx="60850" cy="36675"/>
            </a:xfrm>
            <a:custGeom>
              <a:avLst/>
              <a:gdLst/>
              <a:ahLst/>
              <a:cxnLst/>
              <a:rect l="l" t="t" r="r" b="b"/>
              <a:pathLst>
                <a:path w="2434" h="1467" fill="none" extrusionOk="0">
                  <a:moveTo>
                    <a:pt x="2220" y="1466"/>
                  </a:moveTo>
                  <a:lnTo>
                    <a:pt x="0" y="598"/>
                  </a:lnTo>
                  <a:lnTo>
                    <a:pt x="0" y="598"/>
                  </a:lnTo>
                  <a:lnTo>
                    <a:pt x="256" y="1"/>
                  </a:lnTo>
                  <a:lnTo>
                    <a:pt x="2433" y="982"/>
                  </a:lnTo>
                  <a:lnTo>
                    <a:pt x="2433" y="982"/>
                  </a:lnTo>
                  <a:lnTo>
                    <a:pt x="2220" y="14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8"/>
            <p:cNvSpPr/>
            <p:nvPr/>
          </p:nvSpPr>
          <p:spPr>
            <a:xfrm>
              <a:off x="2134313" y="3465825"/>
              <a:ext cx="59775" cy="40925"/>
            </a:xfrm>
            <a:custGeom>
              <a:avLst/>
              <a:gdLst/>
              <a:ahLst/>
              <a:cxnLst/>
              <a:rect l="l" t="t" r="r" b="b"/>
              <a:pathLst>
                <a:path w="2391" h="1637" fill="none" extrusionOk="0">
                  <a:moveTo>
                    <a:pt x="242" y="1637"/>
                  </a:moveTo>
                  <a:lnTo>
                    <a:pt x="242" y="1637"/>
                  </a:lnTo>
                  <a:lnTo>
                    <a:pt x="0" y="1167"/>
                  </a:lnTo>
                  <a:lnTo>
                    <a:pt x="2078" y="0"/>
                  </a:lnTo>
                  <a:lnTo>
                    <a:pt x="2078" y="0"/>
                  </a:lnTo>
                  <a:lnTo>
                    <a:pt x="2234" y="285"/>
                  </a:lnTo>
                  <a:lnTo>
                    <a:pt x="2391" y="584"/>
                  </a:lnTo>
                  <a:lnTo>
                    <a:pt x="242" y="163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8"/>
            <p:cNvSpPr/>
            <p:nvPr/>
          </p:nvSpPr>
          <p:spPr>
            <a:xfrm>
              <a:off x="1638388" y="3419925"/>
              <a:ext cx="56225" cy="48050"/>
            </a:xfrm>
            <a:custGeom>
              <a:avLst/>
              <a:gdLst/>
              <a:ahLst/>
              <a:cxnLst/>
              <a:rect l="l" t="t" r="r" b="b"/>
              <a:pathLst>
                <a:path w="2249" h="1922" fill="none" extrusionOk="0">
                  <a:moveTo>
                    <a:pt x="1922" y="1922"/>
                  </a:moveTo>
                  <a:lnTo>
                    <a:pt x="1" y="527"/>
                  </a:lnTo>
                  <a:lnTo>
                    <a:pt x="1" y="527"/>
                  </a:lnTo>
                  <a:lnTo>
                    <a:pt x="385" y="0"/>
                  </a:lnTo>
                  <a:lnTo>
                    <a:pt x="2249" y="1495"/>
                  </a:lnTo>
                  <a:lnTo>
                    <a:pt x="2249" y="1495"/>
                  </a:lnTo>
                  <a:lnTo>
                    <a:pt x="1922" y="19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8"/>
            <p:cNvSpPr/>
            <p:nvPr/>
          </p:nvSpPr>
          <p:spPr>
            <a:xfrm>
              <a:off x="2094813" y="3400350"/>
              <a:ext cx="54450" cy="50900"/>
            </a:xfrm>
            <a:custGeom>
              <a:avLst/>
              <a:gdLst/>
              <a:ahLst/>
              <a:cxnLst/>
              <a:rect l="l" t="t" r="r" b="b"/>
              <a:pathLst>
                <a:path w="2178" h="2036" fill="none" extrusionOk="0">
                  <a:moveTo>
                    <a:pt x="356" y="2036"/>
                  </a:moveTo>
                  <a:lnTo>
                    <a:pt x="356" y="2036"/>
                  </a:lnTo>
                  <a:lnTo>
                    <a:pt x="1" y="1637"/>
                  </a:lnTo>
                  <a:lnTo>
                    <a:pt x="1737" y="1"/>
                  </a:lnTo>
                  <a:lnTo>
                    <a:pt x="1737" y="1"/>
                  </a:lnTo>
                  <a:lnTo>
                    <a:pt x="2178" y="470"/>
                  </a:lnTo>
                  <a:lnTo>
                    <a:pt x="356" y="203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8"/>
            <p:cNvSpPr/>
            <p:nvPr/>
          </p:nvSpPr>
          <p:spPr>
            <a:xfrm>
              <a:off x="1693888" y="3363350"/>
              <a:ext cx="48750" cy="55900"/>
            </a:xfrm>
            <a:custGeom>
              <a:avLst/>
              <a:gdLst/>
              <a:ahLst/>
              <a:cxnLst/>
              <a:rect l="l" t="t" r="r" b="b"/>
              <a:pathLst>
                <a:path w="1950" h="2236" fill="none" extrusionOk="0">
                  <a:moveTo>
                    <a:pt x="1523" y="2235"/>
                  </a:moveTo>
                  <a:lnTo>
                    <a:pt x="0" y="414"/>
                  </a:lnTo>
                  <a:lnTo>
                    <a:pt x="0" y="414"/>
                  </a:lnTo>
                  <a:lnTo>
                    <a:pt x="257" y="200"/>
                  </a:lnTo>
                  <a:lnTo>
                    <a:pt x="513" y="1"/>
                  </a:lnTo>
                  <a:lnTo>
                    <a:pt x="1950" y="1908"/>
                  </a:lnTo>
                  <a:lnTo>
                    <a:pt x="1950" y="1908"/>
                  </a:lnTo>
                  <a:lnTo>
                    <a:pt x="1523" y="223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8"/>
            <p:cNvSpPr/>
            <p:nvPr/>
          </p:nvSpPr>
          <p:spPr>
            <a:xfrm>
              <a:off x="2043588" y="3348425"/>
              <a:ext cx="45200" cy="58000"/>
            </a:xfrm>
            <a:custGeom>
              <a:avLst/>
              <a:gdLst/>
              <a:ahLst/>
              <a:cxnLst/>
              <a:rect l="l" t="t" r="r" b="b"/>
              <a:pathLst>
                <a:path w="1808" h="2320" fill="none" extrusionOk="0">
                  <a:moveTo>
                    <a:pt x="442" y="2320"/>
                  </a:moveTo>
                  <a:lnTo>
                    <a:pt x="442" y="2320"/>
                  </a:lnTo>
                  <a:lnTo>
                    <a:pt x="0" y="2021"/>
                  </a:lnTo>
                  <a:lnTo>
                    <a:pt x="1267" y="0"/>
                  </a:lnTo>
                  <a:lnTo>
                    <a:pt x="1267" y="0"/>
                  </a:lnTo>
                  <a:lnTo>
                    <a:pt x="1808" y="356"/>
                  </a:lnTo>
                  <a:lnTo>
                    <a:pt x="442" y="23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8"/>
            <p:cNvSpPr/>
            <p:nvPr/>
          </p:nvSpPr>
          <p:spPr>
            <a:xfrm>
              <a:off x="1762538" y="3323150"/>
              <a:ext cx="37750" cy="60525"/>
            </a:xfrm>
            <a:custGeom>
              <a:avLst/>
              <a:gdLst/>
              <a:ahLst/>
              <a:cxnLst/>
              <a:rect l="l" t="t" r="r" b="b"/>
              <a:pathLst>
                <a:path w="1510" h="2421" fill="none" extrusionOk="0">
                  <a:moveTo>
                    <a:pt x="1025" y="2420"/>
                  </a:moveTo>
                  <a:lnTo>
                    <a:pt x="1" y="257"/>
                  </a:lnTo>
                  <a:lnTo>
                    <a:pt x="1" y="257"/>
                  </a:lnTo>
                  <a:lnTo>
                    <a:pt x="598" y="1"/>
                  </a:lnTo>
                  <a:lnTo>
                    <a:pt x="1509" y="2192"/>
                  </a:lnTo>
                  <a:lnTo>
                    <a:pt x="1509" y="2192"/>
                  </a:lnTo>
                  <a:lnTo>
                    <a:pt x="1025" y="24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8"/>
            <p:cNvSpPr/>
            <p:nvPr/>
          </p:nvSpPr>
          <p:spPr>
            <a:xfrm>
              <a:off x="1983113" y="3313900"/>
              <a:ext cx="33825" cy="61225"/>
            </a:xfrm>
            <a:custGeom>
              <a:avLst/>
              <a:gdLst/>
              <a:ahLst/>
              <a:cxnLst/>
              <a:rect l="l" t="t" r="r" b="b"/>
              <a:pathLst>
                <a:path w="1353" h="2449" fill="none" extrusionOk="0">
                  <a:moveTo>
                    <a:pt x="513" y="2449"/>
                  </a:moveTo>
                  <a:lnTo>
                    <a:pt x="513" y="2449"/>
                  </a:lnTo>
                  <a:lnTo>
                    <a:pt x="0" y="2278"/>
                  </a:lnTo>
                  <a:lnTo>
                    <a:pt x="726" y="1"/>
                  </a:lnTo>
                  <a:lnTo>
                    <a:pt x="726" y="1"/>
                  </a:lnTo>
                  <a:lnTo>
                    <a:pt x="1352" y="214"/>
                  </a:lnTo>
                  <a:lnTo>
                    <a:pt x="513" y="244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8"/>
            <p:cNvSpPr/>
            <p:nvPr/>
          </p:nvSpPr>
          <p:spPr>
            <a:xfrm>
              <a:off x="1840088" y="3301450"/>
              <a:ext cx="24225" cy="61225"/>
            </a:xfrm>
            <a:custGeom>
              <a:avLst/>
              <a:gdLst/>
              <a:ahLst/>
              <a:cxnLst/>
              <a:rect l="l" t="t" r="r" b="b"/>
              <a:pathLst>
                <a:path w="969" h="2449" fill="none" extrusionOk="0">
                  <a:moveTo>
                    <a:pt x="442" y="2448"/>
                  </a:moveTo>
                  <a:lnTo>
                    <a:pt x="1" y="115"/>
                  </a:lnTo>
                  <a:lnTo>
                    <a:pt x="1" y="115"/>
                  </a:lnTo>
                  <a:lnTo>
                    <a:pt x="314" y="58"/>
                  </a:lnTo>
                  <a:lnTo>
                    <a:pt x="641" y="1"/>
                  </a:lnTo>
                  <a:lnTo>
                    <a:pt x="969" y="2363"/>
                  </a:lnTo>
                  <a:lnTo>
                    <a:pt x="969" y="2363"/>
                  </a:lnTo>
                  <a:lnTo>
                    <a:pt x="442" y="24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8"/>
            <p:cNvSpPr/>
            <p:nvPr/>
          </p:nvSpPr>
          <p:spPr>
            <a:xfrm>
              <a:off x="1917663" y="3298975"/>
              <a:ext cx="19925" cy="60500"/>
            </a:xfrm>
            <a:custGeom>
              <a:avLst/>
              <a:gdLst/>
              <a:ahLst/>
              <a:cxnLst/>
              <a:rect l="l" t="t" r="r" b="b"/>
              <a:pathLst>
                <a:path w="797" h="2420" fill="none" extrusionOk="0">
                  <a:moveTo>
                    <a:pt x="541" y="2419"/>
                  </a:moveTo>
                  <a:lnTo>
                    <a:pt x="541" y="2419"/>
                  </a:lnTo>
                  <a:lnTo>
                    <a:pt x="0" y="2377"/>
                  </a:lnTo>
                  <a:lnTo>
                    <a:pt x="142" y="0"/>
                  </a:lnTo>
                  <a:lnTo>
                    <a:pt x="142" y="0"/>
                  </a:lnTo>
                  <a:lnTo>
                    <a:pt x="797" y="57"/>
                  </a:lnTo>
                  <a:lnTo>
                    <a:pt x="541" y="24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8"/>
            <p:cNvSpPr/>
            <p:nvPr/>
          </p:nvSpPr>
          <p:spPr>
            <a:xfrm>
              <a:off x="851113" y="2915825"/>
              <a:ext cx="557500" cy="412350"/>
            </a:xfrm>
            <a:custGeom>
              <a:avLst/>
              <a:gdLst/>
              <a:ahLst/>
              <a:cxnLst/>
              <a:rect l="l" t="t" r="r" b="b"/>
              <a:pathLst>
                <a:path w="22300" h="16494" extrusionOk="0">
                  <a:moveTo>
                    <a:pt x="1" y="1"/>
                  </a:moveTo>
                  <a:lnTo>
                    <a:pt x="1" y="16493"/>
                  </a:lnTo>
                  <a:lnTo>
                    <a:pt x="3573" y="16493"/>
                  </a:lnTo>
                  <a:lnTo>
                    <a:pt x="3573" y="3587"/>
                  </a:lnTo>
                  <a:lnTo>
                    <a:pt x="22299" y="3587"/>
                  </a:lnTo>
                  <a:lnTo>
                    <a:pt x="222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8"/>
            <p:cNvSpPr/>
            <p:nvPr/>
          </p:nvSpPr>
          <p:spPr>
            <a:xfrm>
              <a:off x="851113" y="3935050"/>
              <a:ext cx="557500" cy="412325"/>
            </a:xfrm>
            <a:custGeom>
              <a:avLst/>
              <a:gdLst/>
              <a:ahLst/>
              <a:cxnLst/>
              <a:rect l="l" t="t" r="r" b="b"/>
              <a:pathLst>
                <a:path w="22300" h="16493" extrusionOk="0">
                  <a:moveTo>
                    <a:pt x="1" y="0"/>
                  </a:moveTo>
                  <a:lnTo>
                    <a:pt x="1" y="16493"/>
                  </a:lnTo>
                  <a:lnTo>
                    <a:pt x="22299" y="16493"/>
                  </a:lnTo>
                  <a:lnTo>
                    <a:pt x="22299" y="12907"/>
                  </a:lnTo>
                  <a:lnTo>
                    <a:pt x="3573" y="12907"/>
                  </a:lnTo>
                  <a:lnTo>
                    <a:pt x="35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8"/>
            <p:cNvSpPr/>
            <p:nvPr/>
          </p:nvSpPr>
          <p:spPr>
            <a:xfrm>
              <a:off x="2427438" y="2915825"/>
              <a:ext cx="557125" cy="412350"/>
            </a:xfrm>
            <a:custGeom>
              <a:avLst/>
              <a:gdLst/>
              <a:ahLst/>
              <a:cxnLst/>
              <a:rect l="l" t="t" r="r" b="b"/>
              <a:pathLst>
                <a:path w="22285" h="16494" extrusionOk="0">
                  <a:moveTo>
                    <a:pt x="0" y="1"/>
                  </a:moveTo>
                  <a:lnTo>
                    <a:pt x="0" y="3587"/>
                  </a:lnTo>
                  <a:lnTo>
                    <a:pt x="18713" y="3587"/>
                  </a:lnTo>
                  <a:lnTo>
                    <a:pt x="18713" y="16493"/>
                  </a:lnTo>
                  <a:lnTo>
                    <a:pt x="22284" y="16493"/>
                  </a:lnTo>
                  <a:lnTo>
                    <a:pt x="222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8"/>
            <p:cNvSpPr/>
            <p:nvPr/>
          </p:nvSpPr>
          <p:spPr>
            <a:xfrm>
              <a:off x="2427438" y="3935050"/>
              <a:ext cx="557125" cy="412325"/>
            </a:xfrm>
            <a:custGeom>
              <a:avLst/>
              <a:gdLst/>
              <a:ahLst/>
              <a:cxnLst/>
              <a:rect l="l" t="t" r="r" b="b"/>
              <a:pathLst>
                <a:path w="22285" h="16493" extrusionOk="0">
                  <a:moveTo>
                    <a:pt x="18713" y="0"/>
                  </a:moveTo>
                  <a:lnTo>
                    <a:pt x="18713" y="12907"/>
                  </a:lnTo>
                  <a:lnTo>
                    <a:pt x="0" y="12907"/>
                  </a:lnTo>
                  <a:lnTo>
                    <a:pt x="0" y="16493"/>
                  </a:lnTo>
                  <a:lnTo>
                    <a:pt x="22284" y="16493"/>
                  </a:lnTo>
                  <a:lnTo>
                    <a:pt x="22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8"/>
            <p:cNvSpPr/>
            <p:nvPr/>
          </p:nvSpPr>
          <p:spPr>
            <a:xfrm>
              <a:off x="1581463" y="3255575"/>
              <a:ext cx="389575" cy="389575"/>
            </a:xfrm>
            <a:custGeom>
              <a:avLst/>
              <a:gdLst/>
              <a:ahLst/>
              <a:cxnLst/>
              <a:rect l="l" t="t" r="r" b="b"/>
              <a:pathLst>
                <a:path w="15583" h="15583" extrusionOk="0">
                  <a:moveTo>
                    <a:pt x="10986" y="1836"/>
                  </a:moveTo>
                  <a:lnTo>
                    <a:pt x="11314" y="4198"/>
                  </a:lnTo>
                  <a:lnTo>
                    <a:pt x="10787" y="4283"/>
                  </a:lnTo>
                  <a:lnTo>
                    <a:pt x="10346" y="1950"/>
                  </a:lnTo>
                  <a:lnTo>
                    <a:pt x="10659" y="1893"/>
                  </a:lnTo>
                  <a:lnTo>
                    <a:pt x="10986" y="1836"/>
                  </a:lnTo>
                  <a:close/>
                  <a:moveTo>
                    <a:pt x="7841" y="2704"/>
                  </a:moveTo>
                  <a:lnTo>
                    <a:pt x="8752" y="4895"/>
                  </a:lnTo>
                  <a:lnTo>
                    <a:pt x="8268" y="5123"/>
                  </a:lnTo>
                  <a:lnTo>
                    <a:pt x="7244" y="2960"/>
                  </a:lnTo>
                  <a:lnTo>
                    <a:pt x="7841" y="2704"/>
                  </a:lnTo>
                  <a:close/>
                  <a:moveTo>
                    <a:pt x="5010" y="4312"/>
                  </a:moveTo>
                  <a:lnTo>
                    <a:pt x="6447" y="6219"/>
                  </a:lnTo>
                  <a:lnTo>
                    <a:pt x="6020" y="6546"/>
                  </a:lnTo>
                  <a:lnTo>
                    <a:pt x="4497" y="4725"/>
                  </a:lnTo>
                  <a:lnTo>
                    <a:pt x="4754" y="4511"/>
                  </a:lnTo>
                  <a:lnTo>
                    <a:pt x="5010" y="4312"/>
                  </a:lnTo>
                  <a:close/>
                  <a:moveTo>
                    <a:pt x="2662" y="6574"/>
                  </a:moveTo>
                  <a:lnTo>
                    <a:pt x="4526" y="8069"/>
                  </a:lnTo>
                  <a:lnTo>
                    <a:pt x="4199" y="8496"/>
                  </a:lnTo>
                  <a:lnTo>
                    <a:pt x="2278" y="7101"/>
                  </a:lnTo>
                  <a:lnTo>
                    <a:pt x="2662" y="6574"/>
                  </a:lnTo>
                  <a:close/>
                  <a:moveTo>
                    <a:pt x="954" y="9364"/>
                  </a:moveTo>
                  <a:lnTo>
                    <a:pt x="3131" y="10345"/>
                  </a:lnTo>
                  <a:lnTo>
                    <a:pt x="2918" y="10829"/>
                  </a:lnTo>
                  <a:lnTo>
                    <a:pt x="698" y="9961"/>
                  </a:lnTo>
                  <a:lnTo>
                    <a:pt x="954" y="9364"/>
                  </a:lnTo>
                  <a:close/>
                  <a:moveTo>
                    <a:pt x="7386" y="0"/>
                  </a:moveTo>
                  <a:lnTo>
                    <a:pt x="7002" y="29"/>
                  </a:lnTo>
                  <a:lnTo>
                    <a:pt x="6603" y="86"/>
                  </a:lnTo>
                  <a:lnTo>
                    <a:pt x="6219" y="157"/>
                  </a:lnTo>
                  <a:lnTo>
                    <a:pt x="5849" y="242"/>
                  </a:lnTo>
                  <a:lnTo>
                    <a:pt x="5479" y="342"/>
                  </a:lnTo>
                  <a:lnTo>
                    <a:pt x="5109" y="470"/>
                  </a:lnTo>
                  <a:lnTo>
                    <a:pt x="4754" y="612"/>
                  </a:lnTo>
                  <a:lnTo>
                    <a:pt x="4412" y="769"/>
                  </a:lnTo>
                  <a:lnTo>
                    <a:pt x="4085" y="939"/>
                  </a:lnTo>
                  <a:lnTo>
                    <a:pt x="3757" y="1124"/>
                  </a:lnTo>
                  <a:lnTo>
                    <a:pt x="3430" y="1324"/>
                  </a:lnTo>
                  <a:lnTo>
                    <a:pt x="3131" y="1537"/>
                  </a:lnTo>
                  <a:lnTo>
                    <a:pt x="2833" y="1779"/>
                  </a:lnTo>
                  <a:lnTo>
                    <a:pt x="2548" y="2021"/>
                  </a:lnTo>
                  <a:lnTo>
                    <a:pt x="2278" y="2277"/>
                  </a:lnTo>
                  <a:lnTo>
                    <a:pt x="2021" y="2547"/>
                  </a:lnTo>
                  <a:lnTo>
                    <a:pt x="1780" y="2832"/>
                  </a:lnTo>
                  <a:lnTo>
                    <a:pt x="1552" y="3131"/>
                  </a:lnTo>
                  <a:lnTo>
                    <a:pt x="1324" y="3430"/>
                  </a:lnTo>
                  <a:lnTo>
                    <a:pt x="1125" y="3743"/>
                  </a:lnTo>
                  <a:lnTo>
                    <a:pt x="940" y="4070"/>
                  </a:lnTo>
                  <a:lnTo>
                    <a:pt x="769" y="4412"/>
                  </a:lnTo>
                  <a:lnTo>
                    <a:pt x="613" y="4753"/>
                  </a:lnTo>
                  <a:lnTo>
                    <a:pt x="470" y="5109"/>
                  </a:lnTo>
                  <a:lnTo>
                    <a:pt x="357" y="5465"/>
                  </a:lnTo>
                  <a:lnTo>
                    <a:pt x="243" y="5835"/>
                  </a:lnTo>
                  <a:lnTo>
                    <a:pt x="157" y="6219"/>
                  </a:lnTo>
                  <a:lnTo>
                    <a:pt x="86" y="6603"/>
                  </a:lnTo>
                  <a:lnTo>
                    <a:pt x="43" y="6987"/>
                  </a:lnTo>
                  <a:lnTo>
                    <a:pt x="15" y="7386"/>
                  </a:lnTo>
                  <a:lnTo>
                    <a:pt x="1" y="7784"/>
                  </a:lnTo>
                  <a:lnTo>
                    <a:pt x="15" y="8140"/>
                  </a:lnTo>
                  <a:lnTo>
                    <a:pt x="29" y="8496"/>
                  </a:lnTo>
                  <a:lnTo>
                    <a:pt x="72" y="8837"/>
                  </a:lnTo>
                  <a:lnTo>
                    <a:pt x="129" y="9179"/>
                  </a:lnTo>
                  <a:lnTo>
                    <a:pt x="200" y="9520"/>
                  </a:lnTo>
                  <a:lnTo>
                    <a:pt x="271" y="9847"/>
                  </a:lnTo>
                  <a:lnTo>
                    <a:pt x="371" y="10175"/>
                  </a:lnTo>
                  <a:lnTo>
                    <a:pt x="485" y="10502"/>
                  </a:lnTo>
                  <a:lnTo>
                    <a:pt x="613" y="10815"/>
                  </a:lnTo>
                  <a:lnTo>
                    <a:pt x="741" y="11114"/>
                  </a:lnTo>
                  <a:lnTo>
                    <a:pt x="897" y="11413"/>
                  </a:lnTo>
                  <a:lnTo>
                    <a:pt x="1054" y="11712"/>
                  </a:lnTo>
                  <a:lnTo>
                    <a:pt x="1225" y="11996"/>
                  </a:lnTo>
                  <a:lnTo>
                    <a:pt x="1410" y="12266"/>
                  </a:lnTo>
                  <a:lnTo>
                    <a:pt x="1609" y="12537"/>
                  </a:lnTo>
                  <a:lnTo>
                    <a:pt x="1822" y="12793"/>
                  </a:lnTo>
                  <a:lnTo>
                    <a:pt x="2349" y="12878"/>
                  </a:lnTo>
                  <a:lnTo>
                    <a:pt x="2292" y="13305"/>
                  </a:lnTo>
                  <a:lnTo>
                    <a:pt x="2562" y="13561"/>
                  </a:lnTo>
                  <a:lnTo>
                    <a:pt x="2833" y="13803"/>
                  </a:lnTo>
                  <a:lnTo>
                    <a:pt x="3131" y="14031"/>
                  </a:lnTo>
                  <a:lnTo>
                    <a:pt x="3444" y="14244"/>
                  </a:lnTo>
                  <a:lnTo>
                    <a:pt x="3757" y="14458"/>
                  </a:lnTo>
                  <a:lnTo>
                    <a:pt x="4085" y="14643"/>
                  </a:lnTo>
                  <a:lnTo>
                    <a:pt x="4412" y="14814"/>
                  </a:lnTo>
                  <a:lnTo>
                    <a:pt x="4768" y="14970"/>
                  </a:lnTo>
                  <a:lnTo>
                    <a:pt x="5109" y="15112"/>
                  </a:lnTo>
                  <a:lnTo>
                    <a:pt x="5479" y="15226"/>
                  </a:lnTo>
                  <a:lnTo>
                    <a:pt x="5849" y="15326"/>
                  </a:lnTo>
                  <a:lnTo>
                    <a:pt x="6219" y="15426"/>
                  </a:lnTo>
                  <a:lnTo>
                    <a:pt x="6603" y="15482"/>
                  </a:lnTo>
                  <a:lnTo>
                    <a:pt x="7002" y="15539"/>
                  </a:lnTo>
                  <a:lnTo>
                    <a:pt x="7386" y="15568"/>
                  </a:lnTo>
                  <a:lnTo>
                    <a:pt x="7785" y="15582"/>
                  </a:lnTo>
                  <a:lnTo>
                    <a:pt x="8268" y="15568"/>
                  </a:lnTo>
                  <a:lnTo>
                    <a:pt x="8724" y="15525"/>
                  </a:lnTo>
                  <a:lnTo>
                    <a:pt x="8667" y="15255"/>
                  </a:lnTo>
                  <a:lnTo>
                    <a:pt x="8624" y="14984"/>
                  </a:lnTo>
                  <a:lnTo>
                    <a:pt x="8610" y="14714"/>
                  </a:lnTo>
                  <a:lnTo>
                    <a:pt x="8596" y="14444"/>
                  </a:lnTo>
                  <a:lnTo>
                    <a:pt x="8610" y="14202"/>
                  </a:lnTo>
                  <a:lnTo>
                    <a:pt x="8624" y="13974"/>
                  </a:lnTo>
                  <a:lnTo>
                    <a:pt x="8653" y="13732"/>
                  </a:lnTo>
                  <a:lnTo>
                    <a:pt x="8695" y="13504"/>
                  </a:lnTo>
                  <a:lnTo>
                    <a:pt x="8738" y="13291"/>
                  </a:lnTo>
                  <a:lnTo>
                    <a:pt x="8809" y="13063"/>
                  </a:lnTo>
                  <a:lnTo>
                    <a:pt x="8880" y="12850"/>
                  </a:lnTo>
                  <a:lnTo>
                    <a:pt x="8966" y="12651"/>
                  </a:lnTo>
                  <a:lnTo>
                    <a:pt x="9051" y="12437"/>
                  </a:lnTo>
                  <a:lnTo>
                    <a:pt x="9151" y="12238"/>
                  </a:lnTo>
                  <a:lnTo>
                    <a:pt x="9264" y="12053"/>
                  </a:lnTo>
                  <a:lnTo>
                    <a:pt x="9378" y="11868"/>
                  </a:lnTo>
                  <a:lnTo>
                    <a:pt x="9521" y="11683"/>
                  </a:lnTo>
                  <a:lnTo>
                    <a:pt x="9649" y="11512"/>
                  </a:lnTo>
                  <a:lnTo>
                    <a:pt x="9791" y="11342"/>
                  </a:lnTo>
                  <a:lnTo>
                    <a:pt x="9947" y="11185"/>
                  </a:lnTo>
                  <a:lnTo>
                    <a:pt x="10104" y="11028"/>
                  </a:lnTo>
                  <a:lnTo>
                    <a:pt x="10275" y="10886"/>
                  </a:lnTo>
                  <a:lnTo>
                    <a:pt x="10446" y="10744"/>
                  </a:lnTo>
                  <a:lnTo>
                    <a:pt x="10631" y="10616"/>
                  </a:lnTo>
                  <a:lnTo>
                    <a:pt x="10816" y="10502"/>
                  </a:lnTo>
                  <a:lnTo>
                    <a:pt x="11015" y="10388"/>
                  </a:lnTo>
                  <a:lnTo>
                    <a:pt x="11214" y="10289"/>
                  </a:lnTo>
                  <a:lnTo>
                    <a:pt x="11413" y="10189"/>
                  </a:lnTo>
                  <a:lnTo>
                    <a:pt x="11627" y="10104"/>
                  </a:lnTo>
                  <a:lnTo>
                    <a:pt x="11840" y="10032"/>
                  </a:lnTo>
                  <a:lnTo>
                    <a:pt x="12054" y="9975"/>
                  </a:lnTo>
                  <a:lnTo>
                    <a:pt x="12281" y="9919"/>
                  </a:lnTo>
                  <a:lnTo>
                    <a:pt x="12509" y="9876"/>
                  </a:lnTo>
                  <a:lnTo>
                    <a:pt x="12737" y="9847"/>
                  </a:lnTo>
                  <a:lnTo>
                    <a:pt x="12978" y="9833"/>
                  </a:lnTo>
                  <a:lnTo>
                    <a:pt x="13477" y="9833"/>
                  </a:lnTo>
                  <a:lnTo>
                    <a:pt x="13733" y="9862"/>
                  </a:lnTo>
                  <a:lnTo>
                    <a:pt x="13989" y="9890"/>
                  </a:lnTo>
                  <a:lnTo>
                    <a:pt x="14231" y="9947"/>
                  </a:lnTo>
                  <a:lnTo>
                    <a:pt x="14487" y="10004"/>
                  </a:lnTo>
                  <a:lnTo>
                    <a:pt x="14715" y="10075"/>
                  </a:lnTo>
                  <a:lnTo>
                    <a:pt x="14956" y="10160"/>
                  </a:lnTo>
                  <a:lnTo>
                    <a:pt x="15184" y="10260"/>
                  </a:lnTo>
                  <a:lnTo>
                    <a:pt x="15269" y="9975"/>
                  </a:lnTo>
                  <a:lnTo>
                    <a:pt x="15355" y="9677"/>
                  </a:lnTo>
                  <a:lnTo>
                    <a:pt x="15426" y="9364"/>
                  </a:lnTo>
                  <a:lnTo>
                    <a:pt x="15483" y="9065"/>
                  </a:lnTo>
                  <a:lnTo>
                    <a:pt x="15526" y="8752"/>
                  </a:lnTo>
                  <a:lnTo>
                    <a:pt x="15554" y="8424"/>
                  </a:lnTo>
                  <a:lnTo>
                    <a:pt x="15583" y="8111"/>
                  </a:lnTo>
                  <a:lnTo>
                    <a:pt x="15583" y="7784"/>
                  </a:lnTo>
                  <a:lnTo>
                    <a:pt x="15583" y="7471"/>
                  </a:lnTo>
                  <a:lnTo>
                    <a:pt x="15554" y="7144"/>
                  </a:lnTo>
                  <a:lnTo>
                    <a:pt x="15526" y="6831"/>
                  </a:lnTo>
                  <a:lnTo>
                    <a:pt x="15483" y="6532"/>
                  </a:lnTo>
                  <a:lnTo>
                    <a:pt x="15426" y="6219"/>
                  </a:lnTo>
                  <a:lnTo>
                    <a:pt x="15355" y="5920"/>
                  </a:lnTo>
                  <a:lnTo>
                    <a:pt x="15284" y="5621"/>
                  </a:lnTo>
                  <a:lnTo>
                    <a:pt x="15184" y="5336"/>
                  </a:lnTo>
                  <a:lnTo>
                    <a:pt x="15084" y="5038"/>
                  </a:lnTo>
                  <a:lnTo>
                    <a:pt x="14971" y="4767"/>
                  </a:lnTo>
                  <a:lnTo>
                    <a:pt x="14857" y="4483"/>
                  </a:lnTo>
                  <a:lnTo>
                    <a:pt x="14715" y="4212"/>
                  </a:lnTo>
                  <a:lnTo>
                    <a:pt x="14572" y="3956"/>
                  </a:lnTo>
                  <a:lnTo>
                    <a:pt x="14430" y="3700"/>
                  </a:lnTo>
                  <a:lnTo>
                    <a:pt x="14259" y="3444"/>
                  </a:lnTo>
                  <a:lnTo>
                    <a:pt x="14088" y="3202"/>
                  </a:lnTo>
                  <a:lnTo>
                    <a:pt x="13989" y="4155"/>
                  </a:lnTo>
                  <a:lnTo>
                    <a:pt x="13448" y="4113"/>
                  </a:lnTo>
                  <a:lnTo>
                    <a:pt x="13548" y="2533"/>
                  </a:lnTo>
                  <a:lnTo>
                    <a:pt x="13277" y="2249"/>
                  </a:lnTo>
                  <a:lnTo>
                    <a:pt x="12978" y="1978"/>
                  </a:lnTo>
                  <a:lnTo>
                    <a:pt x="12680" y="1722"/>
                  </a:lnTo>
                  <a:lnTo>
                    <a:pt x="12367" y="1480"/>
                  </a:lnTo>
                  <a:lnTo>
                    <a:pt x="12039" y="1252"/>
                  </a:lnTo>
                  <a:lnTo>
                    <a:pt x="11698" y="1039"/>
                  </a:lnTo>
                  <a:lnTo>
                    <a:pt x="11342" y="854"/>
                  </a:lnTo>
                  <a:lnTo>
                    <a:pt x="10986" y="683"/>
                  </a:lnTo>
                  <a:lnTo>
                    <a:pt x="10616" y="527"/>
                  </a:lnTo>
                  <a:lnTo>
                    <a:pt x="10232" y="384"/>
                  </a:lnTo>
                  <a:lnTo>
                    <a:pt x="9848" y="271"/>
                  </a:lnTo>
                  <a:lnTo>
                    <a:pt x="9449" y="171"/>
                  </a:lnTo>
                  <a:lnTo>
                    <a:pt x="9051" y="100"/>
                  </a:lnTo>
                  <a:lnTo>
                    <a:pt x="8638" y="43"/>
                  </a:lnTo>
                  <a:lnTo>
                    <a:pt x="8211" y="0"/>
                  </a:lnTo>
                  <a:close/>
                </a:path>
              </a:pathLst>
            </a:custGeom>
            <a:solidFill>
              <a:srgbClr val="45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8"/>
            <p:cNvSpPr/>
            <p:nvPr/>
          </p:nvSpPr>
          <p:spPr>
            <a:xfrm>
              <a:off x="1598913" y="3489650"/>
              <a:ext cx="60850" cy="36675"/>
            </a:xfrm>
            <a:custGeom>
              <a:avLst/>
              <a:gdLst/>
              <a:ahLst/>
              <a:cxnLst/>
              <a:rect l="l" t="t" r="r" b="b"/>
              <a:pathLst>
                <a:path w="2434" h="1467" fill="none" extrusionOk="0">
                  <a:moveTo>
                    <a:pt x="2220" y="1466"/>
                  </a:moveTo>
                  <a:lnTo>
                    <a:pt x="0" y="598"/>
                  </a:lnTo>
                  <a:lnTo>
                    <a:pt x="0" y="598"/>
                  </a:lnTo>
                  <a:lnTo>
                    <a:pt x="256" y="1"/>
                  </a:lnTo>
                  <a:lnTo>
                    <a:pt x="2433" y="982"/>
                  </a:lnTo>
                  <a:lnTo>
                    <a:pt x="2433" y="982"/>
                  </a:lnTo>
                  <a:lnTo>
                    <a:pt x="2220" y="14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8"/>
            <p:cNvSpPr/>
            <p:nvPr/>
          </p:nvSpPr>
          <p:spPr>
            <a:xfrm>
              <a:off x="1638388" y="3419925"/>
              <a:ext cx="56225" cy="48050"/>
            </a:xfrm>
            <a:custGeom>
              <a:avLst/>
              <a:gdLst/>
              <a:ahLst/>
              <a:cxnLst/>
              <a:rect l="l" t="t" r="r" b="b"/>
              <a:pathLst>
                <a:path w="2249" h="1922" fill="none" extrusionOk="0">
                  <a:moveTo>
                    <a:pt x="1922" y="1922"/>
                  </a:moveTo>
                  <a:lnTo>
                    <a:pt x="1" y="527"/>
                  </a:lnTo>
                  <a:lnTo>
                    <a:pt x="1" y="527"/>
                  </a:lnTo>
                  <a:lnTo>
                    <a:pt x="385" y="0"/>
                  </a:lnTo>
                  <a:lnTo>
                    <a:pt x="2249" y="1495"/>
                  </a:lnTo>
                  <a:lnTo>
                    <a:pt x="2249" y="1495"/>
                  </a:lnTo>
                  <a:lnTo>
                    <a:pt x="1922" y="19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8"/>
            <p:cNvSpPr/>
            <p:nvPr/>
          </p:nvSpPr>
          <p:spPr>
            <a:xfrm>
              <a:off x="1693888" y="3363350"/>
              <a:ext cx="48750" cy="55900"/>
            </a:xfrm>
            <a:custGeom>
              <a:avLst/>
              <a:gdLst/>
              <a:ahLst/>
              <a:cxnLst/>
              <a:rect l="l" t="t" r="r" b="b"/>
              <a:pathLst>
                <a:path w="1950" h="2236" fill="none" extrusionOk="0">
                  <a:moveTo>
                    <a:pt x="1523" y="2235"/>
                  </a:moveTo>
                  <a:lnTo>
                    <a:pt x="0" y="414"/>
                  </a:lnTo>
                  <a:lnTo>
                    <a:pt x="0" y="414"/>
                  </a:lnTo>
                  <a:lnTo>
                    <a:pt x="257" y="200"/>
                  </a:lnTo>
                  <a:lnTo>
                    <a:pt x="513" y="1"/>
                  </a:lnTo>
                  <a:lnTo>
                    <a:pt x="1950" y="1908"/>
                  </a:lnTo>
                  <a:lnTo>
                    <a:pt x="1950" y="1908"/>
                  </a:lnTo>
                  <a:lnTo>
                    <a:pt x="1523" y="223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8"/>
            <p:cNvSpPr/>
            <p:nvPr/>
          </p:nvSpPr>
          <p:spPr>
            <a:xfrm>
              <a:off x="1762538" y="3323150"/>
              <a:ext cx="37750" cy="60525"/>
            </a:xfrm>
            <a:custGeom>
              <a:avLst/>
              <a:gdLst/>
              <a:ahLst/>
              <a:cxnLst/>
              <a:rect l="l" t="t" r="r" b="b"/>
              <a:pathLst>
                <a:path w="1510" h="2421" fill="none" extrusionOk="0">
                  <a:moveTo>
                    <a:pt x="1025" y="2420"/>
                  </a:moveTo>
                  <a:lnTo>
                    <a:pt x="1" y="257"/>
                  </a:lnTo>
                  <a:lnTo>
                    <a:pt x="1" y="257"/>
                  </a:lnTo>
                  <a:lnTo>
                    <a:pt x="598" y="1"/>
                  </a:lnTo>
                  <a:lnTo>
                    <a:pt x="1509" y="2192"/>
                  </a:lnTo>
                  <a:lnTo>
                    <a:pt x="1509" y="2192"/>
                  </a:lnTo>
                  <a:lnTo>
                    <a:pt x="1025" y="24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8"/>
            <p:cNvSpPr/>
            <p:nvPr/>
          </p:nvSpPr>
          <p:spPr>
            <a:xfrm>
              <a:off x="1840088" y="3301450"/>
              <a:ext cx="24225" cy="61225"/>
            </a:xfrm>
            <a:custGeom>
              <a:avLst/>
              <a:gdLst/>
              <a:ahLst/>
              <a:cxnLst/>
              <a:rect l="l" t="t" r="r" b="b"/>
              <a:pathLst>
                <a:path w="969" h="2449" fill="none" extrusionOk="0">
                  <a:moveTo>
                    <a:pt x="442" y="2448"/>
                  </a:moveTo>
                  <a:lnTo>
                    <a:pt x="1" y="115"/>
                  </a:lnTo>
                  <a:lnTo>
                    <a:pt x="1" y="115"/>
                  </a:lnTo>
                  <a:lnTo>
                    <a:pt x="314" y="58"/>
                  </a:lnTo>
                  <a:lnTo>
                    <a:pt x="641" y="1"/>
                  </a:lnTo>
                  <a:lnTo>
                    <a:pt x="969" y="2363"/>
                  </a:lnTo>
                  <a:lnTo>
                    <a:pt x="969" y="2363"/>
                  </a:lnTo>
                  <a:lnTo>
                    <a:pt x="442" y="24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8"/>
            <p:cNvSpPr/>
            <p:nvPr/>
          </p:nvSpPr>
          <p:spPr>
            <a:xfrm>
              <a:off x="1581463" y="3255575"/>
              <a:ext cx="389575" cy="389575"/>
            </a:xfrm>
            <a:custGeom>
              <a:avLst/>
              <a:gdLst/>
              <a:ahLst/>
              <a:cxnLst/>
              <a:rect l="l" t="t" r="r" b="b"/>
              <a:pathLst>
                <a:path w="15583" h="15583" fill="none" extrusionOk="0">
                  <a:moveTo>
                    <a:pt x="7785" y="0"/>
                  </a:moveTo>
                  <a:lnTo>
                    <a:pt x="7785" y="0"/>
                  </a:lnTo>
                  <a:lnTo>
                    <a:pt x="7386" y="0"/>
                  </a:lnTo>
                  <a:lnTo>
                    <a:pt x="7002" y="29"/>
                  </a:lnTo>
                  <a:lnTo>
                    <a:pt x="6603" y="86"/>
                  </a:lnTo>
                  <a:lnTo>
                    <a:pt x="6219" y="157"/>
                  </a:lnTo>
                  <a:lnTo>
                    <a:pt x="5849" y="242"/>
                  </a:lnTo>
                  <a:lnTo>
                    <a:pt x="5479" y="342"/>
                  </a:lnTo>
                  <a:lnTo>
                    <a:pt x="5109" y="470"/>
                  </a:lnTo>
                  <a:lnTo>
                    <a:pt x="4754" y="612"/>
                  </a:lnTo>
                  <a:lnTo>
                    <a:pt x="4412" y="769"/>
                  </a:lnTo>
                  <a:lnTo>
                    <a:pt x="4085" y="939"/>
                  </a:lnTo>
                  <a:lnTo>
                    <a:pt x="3757" y="1124"/>
                  </a:lnTo>
                  <a:lnTo>
                    <a:pt x="3430" y="1324"/>
                  </a:lnTo>
                  <a:lnTo>
                    <a:pt x="3131" y="1537"/>
                  </a:lnTo>
                  <a:lnTo>
                    <a:pt x="2833" y="1779"/>
                  </a:lnTo>
                  <a:lnTo>
                    <a:pt x="2548" y="2021"/>
                  </a:lnTo>
                  <a:lnTo>
                    <a:pt x="2278" y="2277"/>
                  </a:lnTo>
                  <a:lnTo>
                    <a:pt x="2021" y="2547"/>
                  </a:lnTo>
                  <a:lnTo>
                    <a:pt x="1780" y="2832"/>
                  </a:lnTo>
                  <a:lnTo>
                    <a:pt x="1552" y="3131"/>
                  </a:lnTo>
                  <a:lnTo>
                    <a:pt x="1324" y="3430"/>
                  </a:lnTo>
                  <a:lnTo>
                    <a:pt x="1125" y="3743"/>
                  </a:lnTo>
                  <a:lnTo>
                    <a:pt x="940" y="4070"/>
                  </a:lnTo>
                  <a:lnTo>
                    <a:pt x="769" y="4412"/>
                  </a:lnTo>
                  <a:lnTo>
                    <a:pt x="613" y="4753"/>
                  </a:lnTo>
                  <a:lnTo>
                    <a:pt x="470" y="5109"/>
                  </a:lnTo>
                  <a:lnTo>
                    <a:pt x="357" y="5465"/>
                  </a:lnTo>
                  <a:lnTo>
                    <a:pt x="243" y="5835"/>
                  </a:lnTo>
                  <a:lnTo>
                    <a:pt x="157" y="6219"/>
                  </a:lnTo>
                  <a:lnTo>
                    <a:pt x="86" y="6603"/>
                  </a:lnTo>
                  <a:lnTo>
                    <a:pt x="43" y="6987"/>
                  </a:lnTo>
                  <a:lnTo>
                    <a:pt x="15" y="7386"/>
                  </a:lnTo>
                  <a:lnTo>
                    <a:pt x="1" y="7784"/>
                  </a:lnTo>
                  <a:lnTo>
                    <a:pt x="1" y="7784"/>
                  </a:lnTo>
                  <a:lnTo>
                    <a:pt x="15" y="8140"/>
                  </a:lnTo>
                  <a:lnTo>
                    <a:pt x="29" y="8496"/>
                  </a:lnTo>
                  <a:lnTo>
                    <a:pt x="72" y="8837"/>
                  </a:lnTo>
                  <a:lnTo>
                    <a:pt x="129" y="9179"/>
                  </a:lnTo>
                  <a:lnTo>
                    <a:pt x="200" y="9520"/>
                  </a:lnTo>
                  <a:lnTo>
                    <a:pt x="271" y="9847"/>
                  </a:lnTo>
                  <a:lnTo>
                    <a:pt x="371" y="10175"/>
                  </a:lnTo>
                  <a:lnTo>
                    <a:pt x="485" y="10502"/>
                  </a:lnTo>
                  <a:lnTo>
                    <a:pt x="613" y="10815"/>
                  </a:lnTo>
                  <a:lnTo>
                    <a:pt x="741" y="11114"/>
                  </a:lnTo>
                  <a:lnTo>
                    <a:pt x="897" y="11413"/>
                  </a:lnTo>
                  <a:lnTo>
                    <a:pt x="1054" y="11712"/>
                  </a:lnTo>
                  <a:lnTo>
                    <a:pt x="1225" y="11996"/>
                  </a:lnTo>
                  <a:lnTo>
                    <a:pt x="1410" y="12266"/>
                  </a:lnTo>
                  <a:lnTo>
                    <a:pt x="1609" y="12537"/>
                  </a:lnTo>
                  <a:lnTo>
                    <a:pt x="1822" y="12793"/>
                  </a:lnTo>
                  <a:lnTo>
                    <a:pt x="2349" y="12878"/>
                  </a:lnTo>
                  <a:lnTo>
                    <a:pt x="2349" y="12878"/>
                  </a:lnTo>
                  <a:lnTo>
                    <a:pt x="2292" y="13305"/>
                  </a:lnTo>
                  <a:lnTo>
                    <a:pt x="2292" y="13305"/>
                  </a:lnTo>
                  <a:lnTo>
                    <a:pt x="2562" y="13561"/>
                  </a:lnTo>
                  <a:lnTo>
                    <a:pt x="2833" y="13803"/>
                  </a:lnTo>
                  <a:lnTo>
                    <a:pt x="3131" y="14031"/>
                  </a:lnTo>
                  <a:lnTo>
                    <a:pt x="3444" y="14244"/>
                  </a:lnTo>
                  <a:lnTo>
                    <a:pt x="3757" y="14458"/>
                  </a:lnTo>
                  <a:lnTo>
                    <a:pt x="4085" y="14643"/>
                  </a:lnTo>
                  <a:lnTo>
                    <a:pt x="4412" y="14814"/>
                  </a:lnTo>
                  <a:lnTo>
                    <a:pt x="4768" y="14970"/>
                  </a:lnTo>
                  <a:lnTo>
                    <a:pt x="5109" y="15112"/>
                  </a:lnTo>
                  <a:lnTo>
                    <a:pt x="5479" y="15226"/>
                  </a:lnTo>
                  <a:lnTo>
                    <a:pt x="5849" y="15326"/>
                  </a:lnTo>
                  <a:lnTo>
                    <a:pt x="6219" y="15426"/>
                  </a:lnTo>
                  <a:lnTo>
                    <a:pt x="6603" y="15482"/>
                  </a:lnTo>
                  <a:lnTo>
                    <a:pt x="7002" y="15539"/>
                  </a:lnTo>
                  <a:lnTo>
                    <a:pt x="7386" y="15568"/>
                  </a:lnTo>
                  <a:lnTo>
                    <a:pt x="7785" y="15582"/>
                  </a:lnTo>
                  <a:lnTo>
                    <a:pt x="7785" y="15582"/>
                  </a:lnTo>
                  <a:lnTo>
                    <a:pt x="8268" y="15568"/>
                  </a:lnTo>
                  <a:lnTo>
                    <a:pt x="8724" y="15525"/>
                  </a:lnTo>
                  <a:lnTo>
                    <a:pt x="8724" y="15525"/>
                  </a:lnTo>
                  <a:lnTo>
                    <a:pt x="8667" y="15255"/>
                  </a:lnTo>
                  <a:lnTo>
                    <a:pt x="8624" y="14984"/>
                  </a:lnTo>
                  <a:lnTo>
                    <a:pt x="8610" y="14714"/>
                  </a:lnTo>
                  <a:lnTo>
                    <a:pt x="8596" y="14444"/>
                  </a:lnTo>
                  <a:lnTo>
                    <a:pt x="8596" y="14444"/>
                  </a:lnTo>
                  <a:lnTo>
                    <a:pt x="8610" y="14202"/>
                  </a:lnTo>
                  <a:lnTo>
                    <a:pt x="8624" y="13974"/>
                  </a:lnTo>
                  <a:lnTo>
                    <a:pt x="8653" y="13732"/>
                  </a:lnTo>
                  <a:lnTo>
                    <a:pt x="8695" y="13504"/>
                  </a:lnTo>
                  <a:lnTo>
                    <a:pt x="8738" y="13291"/>
                  </a:lnTo>
                  <a:lnTo>
                    <a:pt x="8809" y="13063"/>
                  </a:lnTo>
                  <a:lnTo>
                    <a:pt x="8880" y="12850"/>
                  </a:lnTo>
                  <a:lnTo>
                    <a:pt x="8966" y="12651"/>
                  </a:lnTo>
                  <a:lnTo>
                    <a:pt x="9051" y="12437"/>
                  </a:lnTo>
                  <a:lnTo>
                    <a:pt x="9151" y="12238"/>
                  </a:lnTo>
                  <a:lnTo>
                    <a:pt x="9264" y="12053"/>
                  </a:lnTo>
                  <a:lnTo>
                    <a:pt x="9378" y="11868"/>
                  </a:lnTo>
                  <a:lnTo>
                    <a:pt x="9521" y="11683"/>
                  </a:lnTo>
                  <a:lnTo>
                    <a:pt x="9649" y="11512"/>
                  </a:lnTo>
                  <a:lnTo>
                    <a:pt x="9791" y="11342"/>
                  </a:lnTo>
                  <a:lnTo>
                    <a:pt x="9947" y="11185"/>
                  </a:lnTo>
                  <a:lnTo>
                    <a:pt x="10104" y="11028"/>
                  </a:lnTo>
                  <a:lnTo>
                    <a:pt x="10275" y="10886"/>
                  </a:lnTo>
                  <a:lnTo>
                    <a:pt x="10446" y="10744"/>
                  </a:lnTo>
                  <a:lnTo>
                    <a:pt x="10631" y="10616"/>
                  </a:lnTo>
                  <a:lnTo>
                    <a:pt x="10816" y="10502"/>
                  </a:lnTo>
                  <a:lnTo>
                    <a:pt x="11015" y="10388"/>
                  </a:lnTo>
                  <a:lnTo>
                    <a:pt x="11214" y="10289"/>
                  </a:lnTo>
                  <a:lnTo>
                    <a:pt x="11413" y="10189"/>
                  </a:lnTo>
                  <a:lnTo>
                    <a:pt x="11627" y="10104"/>
                  </a:lnTo>
                  <a:lnTo>
                    <a:pt x="11840" y="10032"/>
                  </a:lnTo>
                  <a:lnTo>
                    <a:pt x="12054" y="9975"/>
                  </a:lnTo>
                  <a:lnTo>
                    <a:pt x="12281" y="9919"/>
                  </a:lnTo>
                  <a:lnTo>
                    <a:pt x="12509" y="9876"/>
                  </a:lnTo>
                  <a:lnTo>
                    <a:pt x="12737" y="9847"/>
                  </a:lnTo>
                  <a:lnTo>
                    <a:pt x="12978" y="9833"/>
                  </a:lnTo>
                  <a:lnTo>
                    <a:pt x="13206" y="9833"/>
                  </a:lnTo>
                  <a:lnTo>
                    <a:pt x="13206" y="9833"/>
                  </a:lnTo>
                  <a:lnTo>
                    <a:pt x="13477" y="9833"/>
                  </a:lnTo>
                  <a:lnTo>
                    <a:pt x="13733" y="9862"/>
                  </a:lnTo>
                  <a:lnTo>
                    <a:pt x="13989" y="9890"/>
                  </a:lnTo>
                  <a:lnTo>
                    <a:pt x="14231" y="9947"/>
                  </a:lnTo>
                  <a:lnTo>
                    <a:pt x="14487" y="10004"/>
                  </a:lnTo>
                  <a:lnTo>
                    <a:pt x="14715" y="10075"/>
                  </a:lnTo>
                  <a:lnTo>
                    <a:pt x="14956" y="10160"/>
                  </a:lnTo>
                  <a:lnTo>
                    <a:pt x="15184" y="10260"/>
                  </a:lnTo>
                  <a:lnTo>
                    <a:pt x="15184" y="10260"/>
                  </a:lnTo>
                  <a:lnTo>
                    <a:pt x="15269" y="9975"/>
                  </a:lnTo>
                  <a:lnTo>
                    <a:pt x="15355" y="9677"/>
                  </a:lnTo>
                  <a:lnTo>
                    <a:pt x="15426" y="9364"/>
                  </a:lnTo>
                  <a:lnTo>
                    <a:pt x="15483" y="9065"/>
                  </a:lnTo>
                  <a:lnTo>
                    <a:pt x="15526" y="8752"/>
                  </a:lnTo>
                  <a:lnTo>
                    <a:pt x="15554" y="8424"/>
                  </a:lnTo>
                  <a:lnTo>
                    <a:pt x="15583" y="8111"/>
                  </a:lnTo>
                  <a:lnTo>
                    <a:pt x="15583" y="7784"/>
                  </a:lnTo>
                  <a:lnTo>
                    <a:pt x="15583" y="7784"/>
                  </a:lnTo>
                  <a:lnTo>
                    <a:pt x="15583" y="7471"/>
                  </a:lnTo>
                  <a:lnTo>
                    <a:pt x="15554" y="7144"/>
                  </a:lnTo>
                  <a:lnTo>
                    <a:pt x="15526" y="6831"/>
                  </a:lnTo>
                  <a:lnTo>
                    <a:pt x="15483" y="6532"/>
                  </a:lnTo>
                  <a:lnTo>
                    <a:pt x="15426" y="6219"/>
                  </a:lnTo>
                  <a:lnTo>
                    <a:pt x="15355" y="5920"/>
                  </a:lnTo>
                  <a:lnTo>
                    <a:pt x="15284" y="5621"/>
                  </a:lnTo>
                  <a:lnTo>
                    <a:pt x="15184" y="5336"/>
                  </a:lnTo>
                  <a:lnTo>
                    <a:pt x="15084" y="5038"/>
                  </a:lnTo>
                  <a:lnTo>
                    <a:pt x="14971" y="4767"/>
                  </a:lnTo>
                  <a:lnTo>
                    <a:pt x="14857" y="4483"/>
                  </a:lnTo>
                  <a:lnTo>
                    <a:pt x="14715" y="4212"/>
                  </a:lnTo>
                  <a:lnTo>
                    <a:pt x="14572" y="3956"/>
                  </a:lnTo>
                  <a:lnTo>
                    <a:pt x="14430" y="3700"/>
                  </a:lnTo>
                  <a:lnTo>
                    <a:pt x="14259" y="3444"/>
                  </a:lnTo>
                  <a:lnTo>
                    <a:pt x="14088" y="3202"/>
                  </a:lnTo>
                  <a:lnTo>
                    <a:pt x="13989" y="4155"/>
                  </a:lnTo>
                  <a:lnTo>
                    <a:pt x="13989" y="4155"/>
                  </a:lnTo>
                  <a:lnTo>
                    <a:pt x="13448" y="4113"/>
                  </a:lnTo>
                  <a:lnTo>
                    <a:pt x="13548" y="2533"/>
                  </a:lnTo>
                  <a:lnTo>
                    <a:pt x="13548" y="2533"/>
                  </a:lnTo>
                  <a:lnTo>
                    <a:pt x="13277" y="2249"/>
                  </a:lnTo>
                  <a:lnTo>
                    <a:pt x="12978" y="1978"/>
                  </a:lnTo>
                  <a:lnTo>
                    <a:pt x="12680" y="1722"/>
                  </a:lnTo>
                  <a:lnTo>
                    <a:pt x="12367" y="1480"/>
                  </a:lnTo>
                  <a:lnTo>
                    <a:pt x="12039" y="1252"/>
                  </a:lnTo>
                  <a:lnTo>
                    <a:pt x="11698" y="1039"/>
                  </a:lnTo>
                  <a:lnTo>
                    <a:pt x="11342" y="854"/>
                  </a:lnTo>
                  <a:lnTo>
                    <a:pt x="10986" y="683"/>
                  </a:lnTo>
                  <a:lnTo>
                    <a:pt x="10616" y="527"/>
                  </a:lnTo>
                  <a:lnTo>
                    <a:pt x="10232" y="384"/>
                  </a:lnTo>
                  <a:lnTo>
                    <a:pt x="9848" y="271"/>
                  </a:lnTo>
                  <a:lnTo>
                    <a:pt x="9449" y="171"/>
                  </a:lnTo>
                  <a:lnTo>
                    <a:pt x="9051" y="100"/>
                  </a:lnTo>
                  <a:lnTo>
                    <a:pt x="8638" y="43"/>
                  </a:lnTo>
                  <a:lnTo>
                    <a:pt x="8211" y="0"/>
                  </a:lnTo>
                  <a:lnTo>
                    <a:pt x="778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8"/>
            <p:cNvSpPr/>
            <p:nvPr/>
          </p:nvSpPr>
          <p:spPr>
            <a:xfrm>
              <a:off x="1598913" y="3301450"/>
              <a:ext cx="334775" cy="286775"/>
            </a:xfrm>
            <a:custGeom>
              <a:avLst/>
              <a:gdLst/>
              <a:ahLst/>
              <a:cxnLst/>
              <a:rect l="l" t="t" r="r" b="b"/>
              <a:pathLst>
                <a:path w="13391" h="11471" extrusionOk="0">
                  <a:moveTo>
                    <a:pt x="12850" y="698"/>
                  </a:moveTo>
                  <a:lnTo>
                    <a:pt x="12750" y="2278"/>
                  </a:lnTo>
                  <a:lnTo>
                    <a:pt x="13291" y="2320"/>
                  </a:lnTo>
                  <a:lnTo>
                    <a:pt x="13390" y="1367"/>
                  </a:lnTo>
                  <a:lnTo>
                    <a:pt x="13134" y="1025"/>
                  </a:lnTo>
                  <a:lnTo>
                    <a:pt x="12850" y="698"/>
                  </a:lnTo>
                  <a:close/>
                  <a:moveTo>
                    <a:pt x="10288" y="1"/>
                  </a:moveTo>
                  <a:lnTo>
                    <a:pt x="9961" y="58"/>
                  </a:lnTo>
                  <a:lnTo>
                    <a:pt x="9648" y="115"/>
                  </a:lnTo>
                  <a:lnTo>
                    <a:pt x="10089" y="2448"/>
                  </a:lnTo>
                  <a:lnTo>
                    <a:pt x="10616" y="2363"/>
                  </a:lnTo>
                  <a:lnTo>
                    <a:pt x="10288" y="1"/>
                  </a:lnTo>
                  <a:close/>
                  <a:moveTo>
                    <a:pt x="7143" y="869"/>
                  </a:moveTo>
                  <a:lnTo>
                    <a:pt x="6546" y="1125"/>
                  </a:lnTo>
                  <a:lnTo>
                    <a:pt x="7570" y="3288"/>
                  </a:lnTo>
                  <a:lnTo>
                    <a:pt x="8054" y="3060"/>
                  </a:lnTo>
                  <a:lnTo>
                    <a:pt x="7143" y="869"/>
                  </a:lnTo>
                  <a:close/>
                  <a:moveTo>
                    <a:pt x="4312" y="2477"/>
                  </a:moveTo>
                  <a:lnTo>
                    <a:pt x="4056" y="2676"/>
                  </a:lnTo>
                  <a:lnTo>
                    <a:pt x="3799" y="2890"/>
                  </a:lnTo>
                  <a:lnTo>
                    <a:pt x="5322" y="4711"/>
                  </a:lnTo>
                  <a:lnTo>
                    <a:pt x="5749" y="4384"/>
                  </a:lnTo>
                  <a:lnTo>
                    <a:pt x="4312" y="2477"/>
                  </a:lnTo>
                  <a:close/>
                  <a:moveTo>
                    <a:pt x="1964" y="4739"/>
                  </a:moveTo>
                  <a:lnTo>
                    <a:pt x="1580" y="5266"/>
                  </a:lnTo>
                  <a:lnTo>
                    <a:pt x="3501" y="6661"/>
                  </a:lnTo>
                  <a:lnTo>
                    <a:pt x="3828" y="6234"/>
                  </a:lnTo>
                  <a:lnTo>
                    <a:pt x="1964" y="4739"/>
                  </a:lnTo>
                  <a:close/>
                  <a:moveTo>
                    <a:pt x="256" y="7529"/>
                  </a:moveTo>
                  <a:lnTo>
                    <a:pt x="0" y="8126"/>
                  </a:lnTo>
                  <a:lnTo>
                    <a:pt x="2220" y="8994"/>
                  </a:lnTo>
                  <a:lnTo>
                    <a:pt x="2433" y="8510"/>
                  </a:lnTo>
                  <a:lnTo>
                    <a:pt x="256" y="7529"/>
                  </a:lnTo>
                  <a:close/>
                  <a:moveTo>
                    <a:pt x="1124" y="10958"/>
                  </a:moveTo>
                  <a:lnTo>
                    <a:pt x="1352" y="11214"/>
                  </a:lnTo>
                  <a:lnTo>
                    <a:pt x="1594" y="11470"/>
                  </a:lnTo>
                  <a:lnTo>
                    <a:pt x="1651" y="11043"/>
                  </a:lnTo>
                  <a:lnTo>
                    <a:pt x="1124" y="1095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8"/>
            <p:cNvSpPr/>
            <p:nvPr/>
          </p:nvSpPr>
          <p:spPr>
            <a:xfrm>
              <a:off x="1627013" y="3575375"/>
              <a:ext cx="13175" cy="12850"/>
            </a:xfrm>
            <a:custGeom>
              <a:avLst/>
              <a:gdLst/>
              <a:ahLst/>
              <a:cxnLst/>
              <a:rect l="l" t="t" r="r" b="b"/>
              <a:pathLst>
                <a:path w="527" h="514" fill="none" extrusionOk="0">
                  <a:moveTo>
                    <a:pt x="0" y="1"/>
                  </a:moveTo>
                  <a:lnTo>
                    <a:pt x="0" y="1"/>
                  </a:lnTo>
                  <a:lnTo>
                    <a:pt x="228" y="257"/>
                  </a:lnTo>
                  <a:lnTo>
                    <a:pt x="470" y="513"/>
                  </a:lnTo>
                  <a:lnTo>
                    <a:pt x="470" y="513"/>
                  </a:lnTo>
                  <a:lnTo>
                    <a:pt x="527" y="86"/>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8"/>
            <p:cNvSpPr/>
            <p:nvPr/>
          </p:nvSpPr>
          <p:spPr>
            <a:xfrm>
              <a:off x="1598913" y="3489650"/>
              <a:ext cx="60850" cy="36675"/>
            </a:xfrm>
            <a:custGeom>
              <a:avLst/>
              <a:gdLst/>
              <a:ahLst/>
              <a:cxnLst/>
              <a:rect l="l" t="t" r="r" b="b"/>
              <a:pathLst>
                <a:path w="2434" h="1467" fill="none" extrusionOk="0">
                  <a:moveTo>
                    <a:pt x="256" y="1"/>
                  </a:moveTo>
                  <a:lnTo>
                    <a:pt x="256" y="1"/>
                  </a:lnTo>
                  <a:lnTo>
                    <a:pt x="0" y="598"/>
                  </a:lnTo>
                  <a:lnTo>
                    <a:pt x="2220" y="1466"/>
                  </a:lnTo>
                  <a:lnTo>
                    <a:pt x="2220" y="1466"/>
                  </a:lnTo>
                  <a:lnTo>
                    <a:pt x="2433" y="982"/>
                  </a:lnTo>
                  <a:lnTo>
                    <a:pt x="25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8"/>
            <p:cNvSpPr/>
            <p:nvPr/>
          </p:nvSpPr>
          <p:spPr>
            <a:xfrm>
              <a:off x="1638388" y="3419925"/>
              <a:ext cx="56225" cy="48050"/>
            </a:xfrm>
            <a:custGeom>
              <a:avLst/>
              <a:gdLst/>
              <a:ahLst/>
              <a:cxnLst/>
              <a:rect l="l" t="t" r="r" b="b"/>
              <a:pathLst>
                <a:path w="2249" h="1922" fill="none" extrusionOk="0">
                  <a:moveTo>
                    <a:pt x="385" y="0"/>
                  </a:moveTo>
                  <a:lnTo>
                    <a:pt x="385" y="0"/>
                  </a:lnTo>
                  <a:lnTo>
                    <a:pt x="1" y="527"/>
                  </a:lnTo>
                  <a:lnTo>
                    <a:pt x="1922" y="1922"/>
                  </a:lnTo>
                  <a:lnTo>
                    <a:pt x="1922" y="1922"/>
                  </a:lnTo>
                  <a:lnTo>
                    <a:pt x="2249" y="1495"/>
                  </a:lnTo>
                  <a:lnTo>
                    <a:pt x="38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8"/>
            <p:cNvSpPr/>
            <p:nvPr/>
          </p:nvSpPr>
          <p:spPr>
            <a:xfrm>
              <a:off x="1693888" y="3363350"/>
              <a:ext cx="48750" cy="55900"/>
            </a:xfrm>
            <a:custGeom>
              <a:avLst/>
              <a:gdLst/>
              <a:ahLst/>
              <a:cxnLst/>
              <a:rect l="l" t="t" r="r" b="b"/>
              <a:pathLst>
                <a:path w="1950" h="2236" fill="none" extrusionOk="0">
                  <a:moveTo>
                    <a:pt x="513" y="1"/>
                  </a:moveTo>
                  <a:lnTo>
                    <a:pt x="513" y="1"/>
                  </a:lnTo>
                  <a:lnTo>
                    <a:pt x="257" y="200"/>
                  </a:lnTo>
                  <a:lnTo>
                    <a:pt x="0" y="414"/>
                  </a:lnTo>
                  <a:lnTo>
                    <a:pt x="1523" y="2235"/>
                  </a:lnTo>
                  <a:lnTo>
                    <a:pt x="1523" y="2235"/>
                  </a:lnTo>
                  <a:lnTo>
                    <a:pt x="1950" y="1908"/>
                  </a:lnTo>
                  <a:lnTo>
                    <a:pt x="51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8"/>
            <p:cNvSpPr/>
            <p:nvPr/>
          </p:nvSpPr>
          <p:spPr>
            <a:xfrm>
              <a:off x="1762538" y="3323150"/>
              <a:ext cx="37750" cy="60525"/>
            </a:xfrm>
            <a:custGeom>
              <a:avLst/>
              <a:gdLst/>
              <a:ahLst/>
              <a:cxnLst/>
              <a:rect l="l" t="t" r="r" b="b"/>
              <a:pathLst>
                <a:path w="1510" h="2421" fill="none" extrusionOk="0">
                  <a:moveTo>
                    <a:pt x="598" y="1"/>
                  </a:moveTo>
                  <a:lnTo>
                    <a:pt x="598" y="1"/>
                  </a:lnTo>
                  <a:lnTo>
                    <a:pt x="1" y="257"/>
                  </a:lnTo>
                  <a:lnTo>
                    <a:pt x="1025" y="2420"/>
                  </a:lnTo>
                  <a:lnTo>
                    <a:pt x="1025" y="2420"/>
                  </a:lnTo>
                  <a:lnTo>
                    <a:pt x="1509" y="2192"/>
                  </a:lnTo>
                  <a:lnTo>
                    <a:pt x="59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8"/>
            <p:cNvSpPr/>
            <p:nvPr/>
          </p:nvSpPr>
          <p:spPr>
            <a:xfrm>
              <a:off x="1917663" y="3318900"/>
              <a:ext cx="16025" cy="40575"/>
            </a:xfrm>
            <a:custGeom>
              <a:avLst/>
              <a:gdLst/>
              <a:ahLst/>
              <a:cxnLst/>
              <a:rect l="l" t="t" r="r" b="b"/>
              <a:pathLst>
                <a:path w="641" h="1623" fill="none" extrusionOk="0">
                  <a:moveTo>
                    <a:pt x="100" y="0"/>
                  </a:moveTo>
                  <a:lnTo>
                    <a:pt x="0" y="1580"/>
                  </a:lnTo>
                  <a:lnTo>
                    <a:pt x="0" y="1580"/>
                  </a:lnTo>
                  <a:lnTo>
                    <a:pt x="541" y="1622"/>
                  </a:lnTo>
                  <a:lnTo>
                    <a:pt x="640" y="669"/>
                  </a:lnTo>
                  <a:lnTo>
                    <a:pt x="640" y="669"/>
                  </a:lnTo>
                  <a:lnTo>
                    <a:pt x="384" y="327"/>
                  </a:lnTo>
                  <a:lnTo>
                    <a:pt x="1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8"/>
            <p:cNvSpPr/>
            <p:nvPr/>
          </p:nvSpPr>
          <p:spPr>
            <a:xfrm>
              <a:off x="1840088" y="3301450"/>
              <a:ext cx="24225" cy="61225"/>
            </a:xfrm>
            <a:custGeom>
              <a:avLst/>
              <a:gdLst/>
              <a:ahLst/>
              <a:cxnLst/>
              <a:rect l="l" t="t" r="r" b="b"/>
              <a:pathLst>
                <a:path w="969" h="2449" fill="none" extrusionOk="0">
                  <a:moveTo>
                    <a:pt x="641" y="1"/>
                  </a:moveTo>
                  <a:lnTo>
                    <a:pt x="641" y="1"/>
                  </a:lnTo>
                  <a:lnTo>
                    <a:pt x="314" y="58"/>
                  </a:lnTo>
                  <a:lnTo>
                    <a:pt x="1" y="115"/>
                  </a:lnTo>
                  <a:lnTo>
                    <a:pt x="442" y="2448"/>
                  </a:lnTo>
                  <a:lnTo>
                    <a:pt x="442" y="2448"/>
                  </a:lnTo>
                  <a:lnTo>
                    <a:pt x="969" y="2363"/>
                  </a:lnTo>
                  <a:lnTo>
                    <a:pt x="64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18"/>
          <p:cNvSpPr txBox="1">
            <a:spLocks noGrp="1"/>
          </p:cNvSpPr>
          <p:nvPr>
            <p:ph type="title"/>
          </p:nvPr>
        </p:nvSpPr>
        <p:spPr>
          <a:xfrm>
            <a:off x="689339" y="164600"/>
            <a:ext cx="7765322" cy="727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Problem Understanding</a:t>
            </a:r>
            <a:endParaRPr dirty="0"/>
          </a:p>
        </p:txBody>
      </p:sp>
      <p:sp>
        <p:nvSpPr>
          <p:cNvPr id="413" name="Google Shape;413;p18"/>
          <p:cNvSpPr/>
          <p:nvPr/>
        </p:nvSpPr>
        <p:spPr>
          <a:xfrm>
            <a:off x="1796338" y="3501400"/>
            <a:ext cx="230900" cy="230550"/>
          </a:xfrm>
          <a:custGeom>
            <a:avLst/>
            <a:gdLst/>
            <a:ahLst/>
            <a:cxnLst/>
            <a:rect l="l" t="t" r="r" b="b"/>
            <a:pathLst>
              <a:path w="9236" h="9222" extrusionOk="0">
                <a:moveTo>
                  <a:pt x="4383" y="0"/>
                </a:move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5" y="4838"/>
                </a:lnTo>
                <a:lnTo>
                  <a:pt x="29" y="5080"/>
                </a:lnTo>
                <a:lnTo>
                  <a:pt x="58" y="5308"/>
                </a:lnTo>
                <a:lnTo>
                  <a:pt x="100" y="5536"/>
                </a:lnTo>
                <a:lnTo>
                  <a:pt x="143" y="5763"/>
                </a:lnTo>
                <a:lnTo>
                  <a:pt x="214" y="5977"/>
                </a:lnTo>
                <a:lnTo>
                  <a:pt x="285" y="6190"/>
                </a:lnTo>
                <a:lnTo>
                  <a:pt x="371" y="6404"/>
                </a:lnTo>
                <a:lnTo>
                  <a:pt x="456" y="6603"/>
                </a:lnTo>
                <a:lnTo>
                  <a:pt x="556" y="6802"/>
                </a:lnTo>
                <a:lnTo>
                  <a:pt x="669" y="7001"/>
                </a:lnTo>
                <a:lnTo>
                  <a:pt x="783" y="7186"/>
                </a:lnTo>
                <a:lnTo>
                  <a:pt x="926" y="7371"/>
                </a:lnTo>
                <a:lnTo>
                  <a:pt x="1054" y="7542"/>
                </a:lnTo>
                <a:lnTo>
                  <a:pt x="1196" y="7713"/>
                </a:lnTo>
                <a:lnTo>
                  <a:pt x="1352" y="7869"/>
                </a:lnTo>
                <a:lnTo>
                  <a:pt x="1509" y="8026"/>
                </a:lnTo>
                <a:lnTo>
                  <a:pt x="1680" y="8168"/>
                </a:lnTo>
                <a:lnTo>
                  <a:pt x="1851" y="8310"/>
                </a:lnTo>
                <a:lnTo>
                  <a:pt x="2036" y="8439"/>
                </a:lnTo>
                <a:lnTo>
                  <a:pt x="2221" y="8552"/>
                </a:lnTo>
                <a:lnTo>
                  <a:pt x="2420" y="8666"/>
                </a:lnTo>
                <a:lnTo>
                  <a:pt x="2619" y="8766"/>
                </a:lnTo>
                <a:lnTo>
                  <a:pt x="2818" y="8865"/>
                </a:lnTo>
                <a:lnTo>
                  <a:pt x="3032" y="8937"/>
                </a:lnTo>
                <a:lnTo>
                  <a:pt x="3245" y="9008"/>
                </a:lnTo>
                <a:lnTo>
                  <a:pt x="3459" y="9079"/>
                </a:lnTo>
                <a:lnTo>
                  <a:pt x="3686" y="9122"/>
                </a:lnTo>
                <a:lnTo>
                  <a:pt x="3914" y="9164"/>
                </a:lnTo>
                <a:lnTo>
                  <a:pt x="4142" y="9193"/>
                </a:lnTo>
                <a:lnTo>
                  <a:pt x="4383" y="9221"/>
                </a:lnTo>
                <a:lnTo>
                  <a:pt x="4853" y="9221"/>
                </a:lnTo>
                <a:lnTo>
                  <a:pt x="5095" y="9193"/>
                </a:lnTo>
                <a:lnTo>
                  <a:pt x="5323" y="9164"/>
                </a:lnTo>
                <a:lnTo>
                  <a:pt x="5550" y="9122"/>
                </a:lnTo>
                <a:lnTo>
                  <a:pt x="5764" y="9079"/>
                </a:lnTo>
                <a:lnTo>
                  <a:pt x="5991" y="9008"/>
                </a:lnTo>
                <a:lnTo>
                  <a:pt x="6205" y="8937"/>
                </a:lnTo>
                <a:lnTo>
                  <a:pt x="6418" y="8865"/>
                </a:lnTo>
                <a:lnTo>
                  <a:pt x="6618" y="8766"/>
                </a:lnTo>
                <a:lnTo>
                  <a:pt x="6817" y="8666"/>
                </a:lnTo>
                <a:lnTo>
                  <a:pt x="7002" y="8552"/>
                </a:lnTo>
                <a:lnTo>
                  <a:pt x="7201" y="8439"/>
                </a:lnTo>
                <a:lnTo>
                  <a:pt x="7372" y="8310"/>
                </a:lnTo>
                <a:lnTo>
                  <a:pt x="7557" y="8168"/>
                </a:lnTo>
                <a:lnTo>
                  <a:pt x="7713" y="8026"/>
                </a:lnTo>
                <a:lnTo>
                  <a:pt x="7884" y="7869"/>
                </a:lnTo>
                <a:lnTo>
                  <a:pt x="8026" y="7713"/>
                </a:lnTo>
                <a:lnTo>
                  <a:pt x="8183" y="7542"/>
                </a:lnTo>
                <a:lnTo>
                  <a:pt x="8311" y="7371"/>
                </a:lnTo>
                <a:lnTo>
                  <a:pt x="8439" y="7186"/>
                </a:lnTo>
                <a:lnTo>
                  <a:pt x="8567" y="7001"/>
                </a:lnTo>
                <a:lnTo>
                  <a:pt x="8667" y="6802"/>
                </a:lnTo>
                <a:lnTo>
                  <a:pt x="8780" y="6603"/>
                </a:lnTo>
                <a:lnTo>
                  <a:pt x="8866" y="6404"/>
                </a:lnTo>
                <a:lnTo>
                  <a:pt x="8951" y="6190"/>
                </a:lnTo>
                <a:lnTo>
                  <a:pt x="9022" y="5977"/>
                </a:lnTo>
                <a:lnTo>
                  <a:pt x="9079" y="5763"/>
                </a:lnTo>
                <a:lnTo>
                  <a:pt x="9136" y="5536"/>
                </a:lnTo>
                <a:lnTo>
                  <a:pt x="9179" y="5308"/>
                </a:lnTo>
                <a:lnTo>
                  <a:pt x="9207" y="5080"/>
                </a:lnTo>
                <a:lnTo>
                  <a:pt x="9222" y="4838"/>
                </a:lnTo>
                <a:lnTo>
                  <a:pt x="9236" y="4611"/>
                </a:lnTo>
                <a:lnTo>
                  <a:pt x="9222" y="4369"/>
                </a:lnTo>
                <a:lnTo>
                  <a:pt x="9207" y="4141"/>
                </a:lnTo>
                <a:lnTo>
                  <a:pt x="9179" y="3899"/>
                </a:lnTo>
                <a:lnTo>
                  <a:pt x="9136" y="3671"/>
                </a:lnTo>
                <a:lnTo>
                  <a:pt x="9079" y="3458"/>
                </a:lnTo>
                <a:lnTo>
                  <a:pt x="9022" y="3230"/>
                </a:lnTo>
                <a:lnTo>
                  <a:pt x="8951" y="3017"/>
                </a:lnTo>
                <a:lnTo>
                  <a:pt x="8866" y="2818"/>
                </a:lnTo>
                <a:lnTo>
                  <a:pt x="8780" y="2604"/>
                </a:lnTo>
                <a:lnTo>
                  <a:pt x="8667" y="2405"/>
                </a:lnTo>
                <a:lnTo>
                  <a:pt x="8567" y="2220"/>
                </a:lnTo>
                <a:lnTo>
                  <a:pt x="8439" y="2035"/>
                </a:lnTo>
                <a:lnTo>
                  <a:pt x="8311" y="1850"/>
                </a:lnTo>
                <a:lnTo>
                  <a:pt x="8183" y="1679"/>
                </a:lnTo>
                <a:lnTo>
                  <a:pt x="8026" y="1509"/>
                </a:lnTo>
                <a:lnTo>
                  <a:pt x="7884" y="1352"/>
                </a:lnTo>
                <a:lnTo>
                  <a:pt x="7713" y="1195"/>
                </a:lnTo>
                <a:lnTo>
                  <a:pt x="7557" y="1053"/>
                </a:lnTo>
                <a:lnTo>
                  <a:pt x="7372" y="911"/>
                </a:lnTo>
                <a:lnTo>
                  <a:pt x="7201" y="783"/>
                </a:lnTo>
                <a:lnTo>
                  <a:pt x="7002" y="669"/>
                </a:lnTo>
                <a:lnTo>
                  <a:pt x="6817" y="555"/>
                </a:lnTo>
                <a:lnTo>
                  <a:pt x="6618" y="456"/>
                </a:lnTo>
                <a:lnTo>
                  <a:pt x="6418" y="356"/>
                </a:lnTo>
                <a:lnTo>
                  <a:pt x="6205" y="271"/>
                </a:lnTo>
                <a:lnTo>
                  <a:pt x="5991" y="199"/>
                </a:lnTo>
                <a:lnTo>
                  <a:pt x="5764" y="142"/>
                </a:lnTo>
                <a:lnTo>
                  <a:pt x="5550" y="86"/>
                </a:lnTo>
                <a:lnTo>
                  <a:pt x="5323" y="43"/>
                </a:lnTo>
                <a:lnTo>
                  <a:pt x="5095" y="14"/>
                </a:lnTo>
                <a:lnTo>
                  <a:pt x="48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8"/>
          <p:cNvSpPr/>
          <p:nvPr/>
        </p:nvSpPr>
        <p:spPr>
          <a:xfrm>
            <a:off x="1796338" y="3501400"/>
            <a:ext cx="230900" cy="230550"/>
          </a:xfrm>
          <a:custGeom>
            <a:avLst/>
            <a:gdLst/>
            <a:ahLst/>
            <a:cxnLst/>
            <a:rect l="l" t="t" r="r" b="b"/>
            <a:pathLst>
              <a:path w="9236" h="9222" fill="none" extrusionOk="0">
                <a:moveTo>
                  <a:pt x="9236" y="4611"/>
                </a:moveTo>
                <a:lnTo>
                  <a:pt x="9236" y="4611"/>
                </a:lnTo>
                <a:lnTo>
                  <a:pt x="9222" y="4838"/>
                </a:lnTo>
                <a:lnTo>
                  <a:pt x="9207" y="5080"/>
                </a:lnTo>
                <a:lnTo>
                  <a:pt x="9179" y="5308"/>
                </a:lnTo>
                <a:lnTo>
                  <a:pt x="9136" y="5536"/>
                </a:lnTo>
                <a:lnTo>
                  <a:pt x="9079" y="5763"/>
                </a:lnTo>
                <a:lnTo>
                  <a:pt x="9022" y="5977"/>
                </a:lnTo>
                <a:lnTo>
                  <a:pt x="8951" y="6190"/>
                </a:lnTo>
                <a:lnTo>
                  <a:pt x="8866" y="6404"/>
                </a:lnTo>
                <a:lnTo>
                  <a:pt x="8780" y="6603"/>
                </a:lnTo>
                <a:lnTo>
                  <a:pt x="8667" y="6802"/>
                </a:lnTo>
                <a:lnTo>
                  <a:pt x="8567" y="7001"/>
                </a:lnTo>
                <a:lnTo>
                  <a:pt x="8439" y="7186"/>
                </a:lnTo>
                <a:lnTo>
                  <a:pt x="8311" y="7371"/>
                </a:lnTo>
                <a:lnTo>
                  <a:pt x="8183" y="7542"/>
                </a:lnTo>
                <a:lnTo>
                  <a:pt x="8026" y="7713"/>
                </a:lnTo>
                <a:lnTo>
                  <a:pt x="7884" y="7869"/>
                </a:lnTo>
                <a:lnTo>
                  <a:pt x="7713" y="8026"/>
                </a:lnTo>
                <a:lnTo>
                  <a:pt x="7557" y="8168"/>
                </a:lnTo>
                <a:lnTo>
                  <a:pt x="7372" y="8310"/>
                </a:lnTo>
                <a:lnTo>
                  <a:pt x="7201" y="8439"/>
                </a:lnTo>
                <a:lnTo>
                  <a:pt x="7002" y="8552"/>
                </a:lnTo>
                <a:lnTo>
                  <a:pt x="6817" y="8666"/>
                </a:lnTo>
                <a:lnTo>
                  <a:pt x="6618" y="8766"/>
                </a:lnTo>
                <a:lnTo>
                  <a:pt x="6418" y="8865"/>
                </a:lnTo>
                <a:lnTo>
                  <a:pt x="6205" y="8937"/>
                </a:lnTo>
                <a:lnTo>
                  <a:pt x="5991" y="9008"/>
                </a:lnTo>
                <a:lnTo>
                  <a:pt x="5764" y="9079"/>
                </a:lnTo>
                <a:lnTo>
                  <a:pt x="5550" y="9122"/>
                </a:lnTo>
                <a:lnTo>
                  <a:pt x="5323" y="9164"/>
                </a:lnTo>
                <a:lnTo>
                  <a:pt x="5095" y="9193"/>
                </a:lnTo>
                <a:lnTo>
                  <a:pt x="4853" y="9221"/>
                </a:lnTo>
                <a:lnTo>
                  <a:pt x="4611" y="9221"/>
                </a:lnTo>
                <a:lnTo>
                  <a:pt x="4611" y="9221"/>
                </a:lnTo>
                <a:lnTo>
                  <a:pt x="4383" y="9221"/>
                </a:lnTo>
                <a:lnTo>
                  <a:pt x="4142" y="9193"/>
                </a:lnTo>
                <a:lnTo>
                  <a:pt x="3914" y="9164"/>
                </a:lnTo>
                <a:lnTo>
                  <a:pt x="3686" y="9122"/>
                </a:lnTo>
                <a:lnTo>
                  <a:pt x="3459" y="9079"/>
                </a:lnTo>
                <a:lnTo>
                  <a:pt x="3245" y="9008"/>
                </a:lnTo>
                <a:lnTo>
                  <a:pt x="3032" y="8937"/>
                </a:lnTo>
                <a:lnTo>
                  <a:pt x="2818" y="8865"/>
                </a:lnTo>
                <a:lnTo>
                  <a:pt x="2619" y="8766"/>
                </a:lnTo>
                <a:lnTo>
                  <a:pt x="2420" y="8666"/>
                </a:lnTo>
                <a:lnTo>
                  <a:pt x="2221" y="8552"/>
                </a:lnTo>
                <a:lnTo>
                  <a:pt x="2036" y="8439"/>
                </a:lnTo>
                <a:lnTo>
                  <a:pt x="1851" y="8310"/>
                </a:lnTo>
                <a:lnTo>
                  <a:pt x="1680" y="8168"/>
                </a:lnTo>
                <a:lnTo>
                  <a:pt x="1509" y="8026"/>
                </a:lnTo>
                <a:lnTo>
                  <a:pt x="1352" y="7869"/>
                </a:lnTo>
                <a:lnTo>
                  <a:pt x="1196" y="7713"/>
                </a:lnTo>
                <a:lnTo>
                  <a:pt x="1054" y="7542"/>
                </a:lnTo>
                <a:lnTo>
                  <a:pt x="926" y="7371"/>
                </a:lnTo>
                <a:lnTo>
                  <a:pt x="783" y="7186"/>
                </a:lnTo>
                <a:lnTo>
                  <a:pt x="669" y="7001"/>
                </a:lnTo>
                <a:lnTo>
                  <a:pt x="556" y="6802"/>
                </a:lnTo>
                <a:lnTo>
                  <a:pt x="456" y="6603"/>
                </a:lnTo>
                <a:lnTo>
                  <a:pt x="371" y="6404"/>
                </a:lnTo>
                <a:lnTo>
                  <a:pt x="285" y="6190"/>
                </a:lnTo>
                <a:lnTo>
                  <a:pt x="214" y="5977"/>
                </a:lnTo>
                <a:lnTo>
                  <a:pt x="143" y="5763"/>
                </a:lnTo>
                <a:lnTo>
                  <a:pt x="100" y="5536"/>
                </a:lnTo>
                <a:lnTo>
                  <a:pt x="58" y="5308"/>
                </a:lnTo>
                <a:lnTo>
                  <a:pt x="29" y="5080"/>
                </a:lnTo>
                <a:lnTo>
                  <a:pt x="15" y="4838"/>
                </a:lnTo>
                <a:lnTo>
                  <a:pt x="1" y="4611"/>
                </a:lnTo>
                <a:lnTo>
                  <a:pt x="1" y="4611"/>
                </a:lnTo>
                <a:lnTo>
                  <a:pt x="15" y="4369"/>
                </a:lnTo>
                <a:lnTo>
                  <a:pt x="29" y="4141"/>
                </a:lnTo>
                <a:lnTo>
                  <a:pt x="58" y="3899"/>
                </a:lnTo>
                <a:lnTo>
                  <a:pt x="100" y="3671"/>
                </a:lnTo>
                <a:lnTo>
                  <a:pt x="143" y="3458"/>
                </a:lnTo>
                <a:lnTo>
                  <a:pt x="214" y="3230"/>
                </a:lnTo>
                <a:lnTo>
                  <a:pt x="285" y="3017"/>
                </a:lnTo>
                <a:lnTo>
                  <a:pt x="371" y="2818"/>
                </a:lnTo>
                <a:lnTo>
                  <a:pt x="456" y="2604"/>
                </a:lnTo>
                <a:lnTo>
                  <a:pt x="556" y="2405"/>
                </a:lnTo>
                <a:lnTo>
                  <a:pt x="669" y="2220"/>
                </a:lnTo>
                <a:lnTo>
                  <a:pt x="783" y="2035"/>
                </a:lnTo>
                <a:lnTo>
                  <a:pt x="926" y="1850"/>
                </a:lnTo>
                <a:lnTo>
                  <a:pt x="1054" y="1679"/>
                </a:lnTo>
                <a:lnTo>
                  <a:pt x="1196" y="1509"/>
                </a:lnTo>
                <a:lnTo>
                  <a:pt x="1352" y="1352"/>
                </a:lnTo>
                <a:lnTo>
                  <a:pt x="1509" y="1195"/>
                </a:lnTo>
                <a:lnTo>
                  <a:pt x="1680" y="1053"/>
                </a:lnTo>
                <a:lnTo>
                  <a:pt x="1851" y="911"/>
                </a:lnTo>
                <a:lnTo>
                  <a:pt x="2036" y="783"/>
                </a:lnTo>
                <a:lnTo>
                  <a:pt x="2221" y="669"/>
                </a:lnTo>
                <a:lnTo>
                  <a:pt x="2420" y="555"/>
                </a:lnTo>
                <a:lnTo>
                  <a:pt x="2619" y="456"/>
                </a:lnTo>
                <a:lnTo>
                  <a:pt x="2818" y="356"/>
                </a:lnTo>
                <a:lnTo>
                  <a:pt x="3032" y="271"/>
                </a:lnTo>
                <a:lnTo>
                  <a:pt x="3245" y="199"/>
                </a:lnTo>
                <a:lnTo>
                  <a:pt x="3459" y="142"/>
                </a:lnTo>
                <a:lnTo>
                  <a:pt x="3686" y="86"/>
                </a:lnTo>
                <a:lnTo>
                  <a:pt x="3914" y="43"/>
                </a:lnTo>
                <a:lnTo>
                  <a:pt x="4142" y="14"/>
                </a:lnTo>
                <a:lnTo>
                  <a:pt x="4383" y="0"/>
                </a:lnTo>
                <a:lnTo>
                  <a:pt x="4611" y="0"/>
                </a:lnTo>
                <a:lnTo>
                  <a:pt x="4611" y="0"/>
                </a:lnTo>
                <a:lnTo>
                  <a:pt x="4853" y="0"/>
                </a:lnTo>
                <a:lnTo>
                  <a:pt x="5095" y="14"/>
                </a:lnTo>
                <a:lnTo>
                  <a:pt x="5323" y="43"/>
                </a:lnTo>
                <a:lnTo>
                  <a:pt x="5550" y="86"/>
                </a:lnTo>
                <a:lnTo>
                  <a:pt x="5764" y="142"/>
                </a:lnTo>
                <a:lnTo>
                  <a:pt x="5991" y="199"/>
                </a:lnTo>
                <a:lnTo>
                  <a:pt x="6205" y="271"/>
                </a:lnTo>
                <a:lnTo>
                  <a:pt x="6418" y="356"/>
                </a:lnTo>
                <a:lnTo>
                  <a:pt x="6618" y="456"/>
                </a:lnTo>
                <a:lnTo>
                  <a:pt x="6817" y="555"/>
                </a:lnTo>
                <a:lnTo>
                  <a:pt x="7002" y="669"/>
                </a:lnTo>
                <a:lnTo>
                  <a:pt x="7201" y="783"/>
                </a:lnTo>
                <a:lnTo>
                  <a:pt x="7372" y="911"/>
                </a:lnTo>
                <a:lnTo>
                  <a:pt x="7557" y="1053"/>
                </a:lnTo>
                <a:lnTo>
                  <a:pt x="7713" y="1195"/>
                </a:lnTo>
                <a:lnTo>
                  <a:pt x="7884" y="1352"/>
                </a:lnTo>
                <a:lnTo>
                  <a:pt x="8026" y="1509"/>
                </a:lnTo>
                <a:lnTo>
                  <a:pt x="8183" y="1679"/>
                </a:lnTo>
                <a:lnTo>
                  <a:pt x="8311" y="1850"/>
                </a:lnTo>
                <a:lnTo>
                  <a:pt x="8439" y="2035"/>
                </a:lnTo>
                <a:lnTo>
                  <a:pt x="8567" y="2220"/>
                </a:lnTo>
                <a:lnTo>
                  <a:pt x="8667" y="2405"/>
                </a:lnTo>
                <a:lnTo>
                  <a:pt x="8780" y="2604"/>
                </a:lnTo>
                <a:lnTo>
                  <a:pt x="8866" y="2818"/>
                </a:lnTo>
                <a:lnTo>
                  <a:pt x="8951" y="3017"/>
                </a:lnTo>
                <a:lnTo>
                  <a:pt x="9022" y="3230"/>
                </a:lnTo>
                <a:lnTo>
                  <a:pt x="9079" y="3458"/>
                </a:lnTo>
                <a:lnTo>
                  <a:pt x="9136" y="3671"/>
                </a:lnTo>
                <a:lnTo>
                  <a:pt x="9179" y="3899"/>
                </a:lnTo>
                <a:lnTo>
                  <a:pt x="9207" y="4141"/>
                </a:lnTo>
                <a:lnTo>
                  <a:pt x="9222" y="4369"/>
                </a:lnTo>
                <a:lnTo>
                  <a:pt x="9236" y="46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8"/>
          <p:cNvSpPr/>
          <p:nvPr/>
        </p:nvSpPr>
        <p:spPr>
          <a:xfrm>
            <a:off x="1796338" y="3501400"/>
            <a:ext cx="164750" cy="142325"/>
          </a:xfrm>
          <a:custGeom>
            <a:avLst/>
            <a:gdLst/>
            <a:ahLst/>
            <a:cxnLst/>
            <a:rect l="l" t="t" r="r" b="b"/>
            <a:pathLst>
              <a:path w="6590" h="5693" extrusionOk="0">
                <a:moveTo>
                  <a:pt x="4383" y="0"/>
                </a:move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5" y="4881"/>
                </a:lnTo>
                <a:lnTo>
                  <a:pt x="29" y="5151"/>
                </a:lnTo>
                <a:lnTo>
                  <a:pt x="72" y="542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361" y="327"/>
                </a:lnTo>
                <a:lnTo>
                  <a:pt x="6120" y="242"/>
                </a:lnTo>
                <a:lnTo>
                  <a:pt x="5892" y="171"/>
                </a:lnTo>
                <a:lnTo>
                  <a:pt x="5636" y="114"/>
                </a:lnTo>
                <a:lnTo>
                  <a:pt x="5394" y="57"/>
                </a:lnTo>
                <a:lnTo>
                  <a:pt x="5138" y="29"/>
                </a:lnTo>
                <a:lnTo>
                  <a:pt x="4882" y="0"/>
                </a:lnTo>
                <a:close/>
              </a:path>
            </a:pathLst>
          </a:custGeom>
          <a:solidFill>
            <a:srgbClr val="D53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8"/>
          <p:cNvSpPr/>
          <p:nvPr/>
        </p:nvSpPr>
        <p:spPr>
          <a:xfrm>
            <a:off x="1796338" y="3501400"/>
            <a:ext cx="164750" cy="142325"/>
          </a:xfrm>
          <a:custGeom>
            <a:avLst/>
            <a:gdLst/>
            <a:ahLst/>
            <a:cxnLst/>
            <a:rect l="l" t="t" r="r" b="b"/>
            <a:pathLst>
              <a:path w="6590" h="5693" fill="none" extrusionOk="0">
                <a:moveTo>
                  <a:pt x="4611" y="0"/>
                </a:moveTo>
                <a:lnTo>
                  <a:pt x="4611" y="0"/>
                </a:lnTo>
                <a:lnTo>
                  <a:pt x="4383" y="0"/>
                </a:ln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 y="4611"/>
                </a:lnTo>
                <a:lnTo>
                  <a:pt x="15" y="4881"/>
                </a:lnTo>
                <a:lnTo>
                  <a:pt x="29" y="5151"/>
                </a:lnTo>
                <a:lnTo>
                  <a:pt x="72" y="5422"/>
                </a:lnTo>
                <a:lnTo>
                  <a:pt x="129" y="569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589" y="427"/>
                </a:lnTo>
                <a:lnTo>
                  <a:pt x="6361" y="327"/>
                </a:lnTo>
                <a:lnTo>
                  <a:pt x="6120" y="242"/>
                </a:lnTo>
                <a:lnTo>
                  <a:pt x="5892" y="171"/>
                </a:lnTo>
                <a:lnTo>
                  <a:pt x="5636" y="114"/>
                </a:lnTo>
                <a:lnTo>
                  <a:pt x="5394" y="57"/>
                </a:lnTo>
                <a:lnTo>
                  <a:pt x="5138" y="29"/>
                </a:lnTo>
                <a:lnTo>
                  <a:pt x="4882" y="0"/>
                </a:lnTo>
                <a:lnTo>
                  <a:pt x="461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8"/>
          <p:cNvSpPr/>
          <p:nvPr/>
        </p:nvSpPr>
        <p:spPr>
          <a:xfrm>
            <a:off x="1844150" y="1306498"/>
            <a:ext cx="2290775" cy="2252650"/>
          </a:xfrm>
          <a:custGeom>
            <a:avLst/>
            <a:gdLst/>
            <a:ahLst/>
            <a:cxnLst/>
            <a:rect l="l" t="t" r="r" b="b"/>
            <a:pathLst>
              <a:path w="91631" h="90106" extrusionOk="0">
                <a:moveTo>
                  <a:pt x="0" y="90106"/>
                </a:moveTo>
                <a:lnTo>
                  <a:pt x="84773" y="0"/>
                </a:lnTo>
                <a:lnTo>
                  <a:pt x="91631" y="16192"/>
                </a:lnTo>
                <a:close/>
              </a:path>
            </a:pathLst>
          </a:custGeom>
          <a:solidFill>
            <a:srgbClr val="666666">
              <a:alpha val="12549"/>
            </a:srgbClr>
          </a:solidFill>
          <a:ln>
            <a:noFill/>
          </a:ln>
        </p:spPr>
        <p:txBody>
          <a:bodyPr/>
          <a:lstStyle/>
          <a:p>
            <a:endParaRPr lang="en-SG" dirty="0"/>
          </a:p>
        </p:txBody>
      </p:sp>
      <p:grpSp>
        <p:nvGrpSpPr>
          <p:cNvPr id="418" name="Google Shape;418;p18"/>
          <p:cNvGrpSpPr/>
          <p:nvPr/>
        </p:nvGrpSpPr>
        <p:grpSpPr>
          <a:xfrm>
            <a:off x="3508563" y="1231575"/>
            <a:ext cx="5556609" cy="650100"/>
            <a:chOff x="3961063" y="1231575"/>
            <a:chExt cx="4725887" cy="650100"/>
          </a:xfrm>
        </p:grpSpPr>
        <p:sp>
          <p:nvSpPr>
            <p:cNvPr id="419" name="Google Shape;419;p18"/>
            <p:cNvSpPr/>
            <p:nvPr/>
          </p:nvSpPr>
          <p:spPr>
            <a:xfrm>
              <a:off x="5010150" y="1231575"/>
              <a:ext cx="3676800" cy="650100"/>
            </a:xfrm>
            <a:prstGeom prst="roundRect">
              <a:avLst>
                <a:gd name="adj" fmla="val 5000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8"/>
            <p:cNvSpPr/>
            <p:nvPr/>
          </p:nvSpPr>
          <p:spPr>
            <a:xfrm>
              <a:off x="3961063" y="1272976"/>
              <a:ext cx="1648626" cy="574072"/>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1" name="Google Shape;421;p18"/>
          <p:cNvGrpSpPr/>
          <p:nvPr/>
        </p:nvGrpSpPr>
        <p:grpSpPr>
          <a:xfrm>
            <a:off x="3597381" y="1390725"/>
            <a:ext cx="5290155" cy="331813"/>
            <a:chOff x="4035154" y="1390725"/>
            <a:chExt cx="4499269" cy="331813"/>
          </a:xfrm>
        </p:grpSpPr>
        <p:sp>
          <p:nvSpPr>
            <p:cNvPr id="422" name="Google Shape;422;p18"/>
            <p:cNvSpPr txBox="1"/>
            <p:nvPr/>
          </p:nvSpPr>
          <p:spPr>
            <a:xfrm>
              <a:off x="5525736" y="1390738"/>
              <a:ext cx="3008687"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400" dirty="0">
                  <a:latin typeface="Roboto"/>
                  <a:ea typeface="Roboto"/>
                  <a:cs typeface="Roboto"/>
                  <a:sym typeface="Roboto"/>
                </a:rPr>
                <a:t>Build Models to Recognise and Classify 10 types of Food </a:t>
              </a:r>
              <a:endParaRPr sz="1400" dirty="0">
                <a:latin typeface="Roboto"/>
                <a:ea typeface="Roboto"/>
                <a:cs typeface="Roboto"/>
                <a:sym typeface="Roboto"/>
              </a:endParaRPr>
            </a:p>
          </p:txBody>
        </p:sp>
        <p:sp>
          <p:nvSpPr>
            <p:cNvPr id="423" name="Google Shape;423;p18"/>
            <p:cNvSpPr txBox="1"/>
            <p:nvPr/>
          </p:nvSpPr>
          <p:spPr>
            <a:xfrm>
              <a:off x="4035154" y="1390725"/>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Aim</a:t>
              </a:r>
              <a:endParaRPr sz="1800" b="1" dirty="0">
                <a:solidFill>
                  <a:schemeClr val="lt1"/>
                </a:solidFill>
                <a:latin typeface="Fira Sans Extra Condensed"/>
                <a:ea typeface="Fira Sans Extra Condensed"/>
                <a:cs typeface="Fira Sans Extra Condensed"/>
                <a:sym typeface="Fira Sans Extra Condensed"/>
              </a:endParaRPr>
            </a:p>
          </p:txBody>
        </p:sp>
      </p:grpSp>
      <p:sp>
        <p:nvSpPr>
          <p:cNvPr id="424" name="Google Shape;424;p18"/>
          <p:cNvSpPr/>
          <p:nvPr/>
        </p:nvSpPr>
        <p:spPr>
          <a:xfrm>
            <a:off x="1924050" y="2362200"/>
            <a:ext cx="2240750" cy="1266825"/>
          </a:xfrm>
          <a:custGeom>
            <a:avLst/>
            <a:gdLst/>
            <a:ahLst/>
            <a:cxnLst/>
            <a:rect l="l" t="t" r="r" b="b"/>
            <a:pathLst>
              <a:path w="89630" h="50673" extrusionOk="0">
                <a:moveTo>
                  <a:pt x="0" y="50673"/>
                </a:moveTo>
                <a:lnTo>
                  <a:pt x="85820" y="0"/>
                </a:lnTo>
                <a:lnTo>
                  <a:pt x="89630" y="17145"/>
                </a:lnTo>
                <a:close/>
              </a:path>
            </a:pathLst>
          </a:custGeom>
          <a:solidFill>
            <a:srgbClr val="666666">
              <a:alpha val="12549"/>
            </a:srgbClr>
          </a:solidFill>
          <a:ln>
            <a:noFill/>
          </a:ln>
        </p:spPr>
        <p:txBody>
          <a:bodyPr/>
          <a:lstStyle/>
          <a:p>
            <a:endParaRPr lang="en-SG"/>
          </a:p>
        </p:txBody>
      </p:sp>
      <p:sp>
        <p:nvSpPr>
          <p:cNvPr id="425" name="Google Shape;425;p18"/>
          <p:cNvSpPr/>
          <p:nvPr/>
        </p:nvSpPr>
        <p:spPr>
          <a:xfrm>
            <a:off x="1945402" y="3529847"/>
            <a:ext cx="2224100" cy="461975"/>
          </a:xfrm>
          <a:custGeom>
            <a:avLst/>
            <a:gdLst/>
            <a:ahLst/>
            <a:cxnLst/>
            <a:rect l="l" t="t" r="r" b="b"/>
            <a:pathLst>
              <a:path w="88964" h="18479" extrusionOk="0">
                <a:moveTo>
                  <a:pt x="0" y="11430"/>
                </a:moveTo>
                <a:lnTo>
                  <a:pt x="88964" y="0"/>
                </a:lnTo>
                <a:lnTo>
                  <a:pt x="88964" y="18479"/>
                </a:lnTo>
                <a:close/>
              </a:path>
            </a:pathLst>
          </a:custGeom>
          <a:solidFill>
            <a:srgbClr val="666666">
              <a:alpha val="12549"/>
            </a:srgbClr>
          </a:solidFill>
          <a:ln>
            <a:noFill/>
          </a:ln>
        </p:spPr>
        <p:txBody>
          <a:bodyPr/>
          <a:lstStyle/>
          <a:p>
            <a:endParaRPr lang="en-SG"/>
          </a:p>
        </p:txBody>
      </p:sp>
      <p:grpSp>
        <p:nvGrpSpPr>
          <p:cNvPr id="432" name="Google Shape;432;p18"/>
          <p:cNvGrpSpPr/>
          <p:nvPr/>
        </p:nvGrpSpPr>
        <p:grpSpPr>
          <a:xfrm>
            <a:off x="3490969" y="2145487"/>
            <a:ext cx="5556609" cy="650100"/>
            <a:chOff x="3961063" y="2234725"/>
            <a:chExt cx="4725887" cy="650100"/>
          </a:xfrm>
        </p:grpSpPr>
        <p:sp>
          <p:nvSpPr>
            <p:cNvPr id="433" name="Google Shape;433;p18"/>
            <p:cNvSpPr/>
            <p:nvPr/>
          </p:nvSpPr>
          <p:spPr>
            <a:xfrm>
              <a:off x="5010150" y="2234725"/>
              <a:ext cx="3676800" cy="650100"/>
            </a:xfrm>
            <a:prstGeom prst="roundRect">
              <a:avLst>
                <a:gd name="adj" fmla="val 50000"/>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8"/>
            <p:cNvSpPr/>
            <p:nvPr/>
          </p:nvSpPr>
          <p:spPr>
            <a:xfrm>
              <a:off x="3961063" y="2268526"/>
              <a:ext cx="2130000" cy="581674"/>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5" name="Google Shape;435;p18"/>
          <p:cNvGrpSpPr/>
          <p:nvPr/>
        </p:nvGrpSpPr>
        <p:grpSpPr>
          <a:xfrm>
            <a:off x="3694262" y="2300660"/>
            <a:ext cx="5193274" cy="334434"/>
            <a:chOff x="4141178" y="2202243"/>
            <a:chExt cx="4416872" cy="334434"/>
          </a:xfrm>
        </p:grpSpPr>
        <p:sp>
          <p:nvSpPr>
            <p:cNvPr id="436" name="Google Shape;436;p18"/>
            <p:cNvSpPr txBox="1"/>
            <p:nvPr/>
          </p:nvSpPr>
          <p:spPr>
            <a:xfrm>
              <a:off x="6175045" y="2202243"/>
              <a:ext cx="2383005"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dirty="0">
                  <a:latin typeface="Roboto"/>
                  <a:ea typeface="Roboto"/>
                  <a:cs typeface="Roboto"/>
                  <a:sym typeface="Roboto"/>
                </a:rPr>
                <a:t>Multi Class Classification</a:t>
              </a:r>
              <a:endParaRPr sz="1600" dirty="0">
                <a:latin typeface="Roboto"/>
                <a:ea typeface="Roboto"/>
                <a:cs typeface="Roboto"/>
                <a:sym typeface="Roboto"/>
              </a:endParaRPr>
            </a:p>
          </p:txBody>
        </p:sp>
        <p:sp>
          <p:nvSpPr>
            <p:cNvPr id="437" name="Google Shape;437;p18"/>
            <p:cNvSpPr txBox="1"/>
            <p:nvPr/>
          </p:nvSpPr>
          <p:spPr>
            <a:xfrm>
              <a:off x="4141178" y="2204871"/>
              <a:ext cx="1782300" cy="33180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Problem Type</a:t>
              </a:r>
              <a:endParaRPr sz="1800" b="1" dirty="0">
                <a:solidFill>
                  <a:schemeClr val="lt1"/>
                </a:solidFill>
                <a:latin typeface="Fira Sans Extra Condensed"/>
                <a:ea typeface="Fira Sans Extra Condensed"/>
                <a:cs typeface="Fira Sans Extra Condensed"/>
                <a:sym typeface="Fira Sans Extra Condensed"/>
              </a:endParaRPr>
            </a:p>
          </p:txBody>
        </p:sp>
      </p:grpSp>
      <p:sp>
        <p:nvSpPr>
          <p:cNvPr id="445" name="Google Shape;445;p18"/>
          <p:cNvSpPr/>
          <p:nvPr/>
        </p:nvSpPr>
        <p:spPr>
          <a:xfrm>
            <a:off x="1796350" y="3501225"/>
            <a:ext cx="231000" cy="231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57"/>
        <p:cNvGrpSpPr/>
        <p:nvPr/>
      </p:nvGrpSpPr>
      <p:grpSpPr>
        <a:xfrm>
          <a:off x="0" y="0"/>
          <a:ext cx="0" cy="0"/>
          <a:chOff x="0" y="0"/>
          <a:chExt cx="0" cy="0"/>
        </a:xfrm>
      </p:grpSpPr>
      <p:sp>
        <p:nvSpPr>
          <p:cNvPr id="2258" name="Google Shape;2258;p44"/>
          <p:cNvSpPr txBox="1">
            <a:spLocks noGrp="1"/>
          </p:cNvSpPr>
          <p:nvPr>
            <p:ph type="title"/>
          </p:nvPr>
        </p:nvSpPr>
        <p:spPr>
          <a:xfrm>
            <a:off x="696767" y="241782"/>
            <a:ext cx="7765322" cy="727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dirty="0"/>
              <a:t>Polynomial Expansion</a:t>
            </a:r>
            <a:endParaRPr dirty="0"/>
          </a:p>
        </p:txBody>
      </p:sp>
      <p:sp>
        <p:nvSpPr>
          <p:cNvPr id="2273" name="Google Shape;2273;p44"/>
          <p:cNvSpPr/>
          <p:nvPr/>
        </p:nvSpPr>
        <p:spPr>
          <a:xfrm>
            <a:off x="1188747" y="896761"/>
            <a:ext cx="6717600" cy="532500"/>
          </a:xfrm>
          <a:prstGeom prst="roundRect">
            <a:avLst>
              <a:gd name="adj" fmla="val 50000"/>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4"/>
          <p:cNvSpPr txBox="1"/>
          <p:nvPr/>
        </p:nvSpPr>
        <p:spPr>
          <a:xfrm>
            <a:off x="2204028" y="987265"/>
            <a:ext cx="4750800" cy="33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sz="1800" b="1" dirty="0">
                <a:latin typeface="Fira Sans Extra Condensed"/>
                <a:ea typeface="Fira Sans Extra Condensed"/>
                <a:cs typeface="Fira Sans Extra Condensed"/>
                <a:sym typeface="Fira Sans Extra Condensed"/>
              </a:rPr>
              <a:t>Degree = 2</a:t>
            </a:r>
            <a:endParaRPr lang="en-SG" sz="1800" b="1" dirty="0">
              <a:solidFill>
                <a:srgbClr val="000000"/>
              </a:solidFill>
              <a:latin typeface="Fira Sans Extra Condensed"/>
              <a:ea typeface="Fira Sans Extra Condensed"/>
              <a:cs typeface="Fira Sans Extra Condensed"/>
              <a:sym typeface="Fira Sans Extra Condensed"/>
            </a:endParaRPr>
          </a:p>
        </p:txBody>
      </p:sp>
      <p:grpSp>
        <p:nvGrpSpPr>
          <p:cNvPr id="2" name="Google Shape;1564;p33">
            <a:extLst>
              <a:ext uri="{FF2B5EF4-FFF2-40B4-BE49-F238E27FC236}">
                <a16:creationId xmlns:a16="http://schemas.microsoft.com/office/drawing/2014/main" id="{E7BFE80C-FF81-D750-937F-151B09E6D26E}"/>
              </a:ext>
            </a:extLst>
          </p:cNvPr>
          <p:cNvGrpSpPr/>
          <p:nvPr/>
        </p:nvGrpSpPr>
        <p:grpSpPr>
          <a:xfrm>
            <a:off x="7521841" y="342279"/>
            <a:ext cx="1479064" cy="2225095"/>
            <a:chOff x="3161760" y="1088175"/>
            <a:chExt cx="1931905" cy="3643804"/>
          </a:xfrm>
        </p:grpSpPr>
        <p:sp>
          <p:nvSpPr>
            <p:cNvPr id="3" name="Google Shape;1565;p33">
              <a:extLst>
                <a:ext uri="{FF2B5EF4-FFF2-40B4-BE49-F238E27FC236}">
                  <a16:creationId xmlns:a16="http://schemas.microsoft.com/office/drawing/2014/main" id="{2D8C738D-DADC-C341-43EF-5AC925A918D8}"/>
                </a:ext>
              </a:extLst>
            </p:cNvPr>
            <p:cNvSpPr/>
            <p:nvPr/>
          </p:nvSpPr>
          <p:spPr>
            <a:xfrm>
              <a:off x="3482626" y="4612138"/>
              <a:ext cx="1422734" cy="119841"/>
            </a:xfrm>
            <a:custGeom>
              <a:avLst/>
              <a:gdLst/>
              <a:ahLst/>
              <a:cxnLst/>
              <a:rect l="l" t="t" r="r" b="b"/>
              <a:pathLst>
                <a:path w="51797" h="4363" extrusionOk="0">
                  <a:moveTo>
                    <a:pt x="25891" y="1"/>
                  </a:moveTo>
                  <a:lnTo>
                    <a:pt x="23247" y="16"/>
                  </a:lnTo>
                  <a:lnTo>
                    <a:pt x="20677" y="45"/>
                  </a:lnTo>
                  <a:lnTo>
                    <a:pt x="18197" y="105"/>
                  </a:lnTo>
                  <a:lnTo>
                    <a:pt x="15822" y="180"/>
                  </a:lnTo>
                  <a:lnTo>
                    <a:pt x="13551" y="270"/>
                  </a:lnTo>
                  <a:lnTo>
                    <a:pt x="11415" y="374"/>
                  </a:lnTo>
                  <a:lnTo>
                    <a:pt x="9428" y="509"/>
                  </a:lnTo>
                  <a:lnTo>
                    <a:pt x="7590" y="643"/>
                  </a:lnTo>
                  <a:lnTo>
                    <a:pt x="5917" y="792"/>
                  </a:lnTo>
                  <a:lnTo>
                    <a:pt x="4423" y="972"/>
                  </a:lnTo>
                  <a:lnTo>
                    <a:pt x="3751" y="1061"/>
                  </a:lnTo>
                  <a:lnTo>
                    <a:pt x="3123" y="1151"/>
                  </a:lnTo>
                  <a:lnTo>
                    <a:pt x="2555" y="1241"/>
                  </a:lnTo>
                  <a:lnTo>
                    <a:pt x="2033" y="1330"/>
                  </a:lnTo>
                  <a:lnTo>
                    <a:pt x="1569" y="1435"/>
                  </a:lnTo>
                  <a:lnTo>
                    <a:pt x="1166" y="1539"/>
                  </a:lnTo>
                  <a:lnTo>
                    <a:pt x="808" y="1644"/>
                  </a:lnTo>
                  <a:lnTo>
                    <a:pt x="524" y="1749"/>
                  </a:lnTo>
                  <a:lnTo>
                    <a:pt x="300" y="1853"/>
                  </a:lnTo>
                  <a:lnTo>
                    <a:pt x="210" y="1913"/>
                  </a:lnTo>
                  <a:lnTo>
                    <a:pt x="135" y="1958"/>
                  </a:lnTo>
                  <a:lnTo>
                    <a:pt x="75" y="2018"/>
                  </a:lnTo>
                  <a:lnTo>
                    <a:pt x="31" y="2077"/>
                  </a:lnTo>
                  <a:lnTo>
                    <a:pt x="1" y="2122"/>
                  </a:lnTo>
                  <a:lnTo>
                    <a:pt x="1" y="2182"/>
                  </a:lnTo>
                  <a:lnTo>
                    <a:pt x="1" y="2242"/>
                  </a:lnTo>
                  <a:lnTo>
                    <a:pt x="31" y="2301"/>
                  </a:lnTo>
                  <a:lnTo>
                    <a:pt x="75" y="2346"/>
                  </a:lnTo>
                  <a:lnTo>
                    <a:pt x="135" y="2406"/>
                  </a:lnTo>
                  <a:lnTo>
                    <a:pt x="210" y="2466"/>
                  </a:lnTo>
                  <a:lnTo>
                    <a:pt x="300" y="2511"/>
                  </a:lnTo>
                  <a:lnTo>
                    <a:pt x="524" y="2630"/>
                  </a:lnTo>
                  <a:lnTo>
                    <a:pt x="808" y="2735"/>
                  </a:lnTo>
                  <a:lnTo>
                    <a:pt x="1166" y="2839"/>
                  </a:lnTo>
                  <a:lnTo>
                    <a:pt x="1569" y="2929"/>
                  </a:lnTo>
                  <a:lnTo>
                    <a:pt x="2033" y="3033"/>
                  </a:lnTo>
                  <a:lnTo>
                    <a:pt x="2555" y="3123"/>
                  </a:lnTo>
                  <a:lnTo>
                    <a:pt x="3123" y="3228"/>
                  </a:lnTo>
                  <a:lnTo>
                    <a:pt x="3751" y="3317"/>
                  </a:lnTo>
                  <a:lnTo>
                    <a:pt x="4423" y="3407"/>
                  </a:lnTo>
                  <a:lnTo>
                    <a:pt x="5917" y="3571"/>
                  </a:lnTo>
                  <a:lnTo>
                    <a:pt x="7590" y="3721"/>
                  </a:lnTo>
                  <a:lnTo>
                    <a:pt x="9428" y="3870"/>
                  </a:lnTo>
                  <a:lnTo>
                    <a:pt x="11415" y="3990"/>
                  </a:lnTo>
                  <a:lnTo>
                    <a:pt x="13551" y="4094"/>
                  </a:lnTo>
                  <a:lnTo>
                    <a:pt x="15822" y="4184"/>
                  </a:lnTo>
                  <a:lnTo>
                    <a:pt x="18197" y="4258"/>
                  </a:lnTo>
                  <a:lnTo>
                    <a:pt x="20677" y="4318"/>
                  </a:lnTo>
                  <a:lnTo>
                    <a:pt x="23247" y="4348"/>
                  </a:lnTo>
                  <a:lnTo>
                    <a:pt x="25891" y="4363"/>
                  </a:lnTo>
                  <a:lnTo>
                    <a:pt x="28550" y="4348"/>
                  </a:lnTo>
                  <a:lnTo>
                    <a:pt x="31120" y="4318"/>
                  </a:lnTo>
                  <a:lnTo>
                    <a:pt x="33600" y="4258"/>
                  </a:lnTo>
                  <a:lnTo>
                    <a:pt x="35975" y="4184"/>
                  </a:lnTo>
                  <a:lnTo>
                    <a:pt x="38246" y="4094"/>
                  </a:lnTo>
                  <a:lnTo>
                    <a:pt x="40383" y="3990"/>
                  </a:lnTo>
                  <a:lnTo>
                    <a:pt x="42370" y="3870"/>
                  </a:lnTo>
                  <a:lnTo>
                    <a:pt x="44207" y="3721"/>
                  </a:lnTo>
                  <a:lnTo>
                    <a:pt x="45880" y="3571"/>
                  </a:lnTo>
                  <a:lnTo>
                    <a:pt x="47374" y="3407"/>
                  </a:lnTo>
                  <a:lnTo>
                    <a:pt x="48047" y="3317"/>
                  </a:lnTo>
                  <a:lnTo>
                    <a:pt x="48674" y="3228"/>
                  </a:lnTo>
                  <a:lnTo>
                    <a:pt x="49242" y="3123"/>
                  </a:lnTo>
                  <a:lnTo>
                    <a:pt x="49765" y="3033"/>
                  </a:lnTo>
                  <a:lnTo>
                    <a:pt x="50228" y="2929"/>
                  </a:lnTo>
                  <a:lnTo>
                    <a:pt x="50631" y="2839"/>
                  </a:lnTo>
                  <a:lnTo>
                    <a:pt x="50975" y="2735"/>
                  </a:lnTo>
                  <a:lnTo>
                    <a:pt x="51274" y="2630"/>
                  </a:lnTo>
                  <a:lnTo>
                    <a:pt x="51498" y="2511"/>
                  </a:lnTo>
                  <a:lnTo>
                    <a:pt x="51587" y="2466"/>
                  </a:lnTo>
                  <a:lnTo>
                    <a:pt x="51662" y="2406"/>
                  </a:lnTo>
                  <a:lnTo>
                    <a:pt x="51722" y="2346"/>
                  </a:lnTo>
                  <a:lnTo>
                    <a:pt x="51767" y="2301"/>
                  </a:lnTo>
                  <a:lnTo>
                    <a:pt x="51781" y="2242"/>
                  </a:lnTo>
                  <a:lnTo>
                    <a:pt x="51796" y="2182"/>
                  </a:lnTo>
                  <a:lnTo>
                    <a:pt x="51781" y="2122"/>
                  </a:lnTo>
                  <a:lnTo>
                    <a:pt x="51767" y="2077"/>
                  </a:lnTo>
                  <a:lnTo>
                    <a:pt x="51722" y="2018"/>
                  </a:lnTo>
                  <a:lnTo>
                    <a:pt x="51662" y="1958"/>
                  </a:lnTo>
                  <a:lnTo>
                    <a:pt x="51587" y="1913"/>
                  </a:lnTo>
                  <a:lnTo>
                    <a:pt x="51498" y="1853"/>
                  </a:lnTo>
                  <a:lnTo>
                    <a:pt x="51274" y="1749"/>
                  </a:lnTo>
                  <a:lnTo>
                    <a:pt x="50975" y="1644"/>
                  </a:lnTo>
                  <a:lnTo>
                    <a:pt x="50631" y="1539"/>
                  </a:lnTo>
                  <a:lnTo>
                    <a:pt x="50228" y="1435"/>
                  </a:lnTo>
                  <a:lnTo>
                    <a:pt x="49765" y="1330"/>
                  </a:lnTo>
                  <a:lnTo>
                    <a:pt x="49242" y="1241"/>
                  </a:lnTo>
                  <a:lnTo>
                    <a:pt x="48674" y="1151"/>
                  </a:lnTo>
                  <a:lnTo>
                    <a:pt x="48047" y="1061"/>
                  </a:lnTo>
                  <a:lnTo>
                    <a:pt x="47374" y="972"/>
                  </a:lnTo>
                  <a:lnTo>
                    <a:pt x="45880" y="792"/>
                  </a:lnTo>
                  <a:lnTo>
                    <a:pt x="44207" y="643"/>
                  </a:lnTo>
                  <a:lnTo>
                    <a:pt x="42370" y="509"/>
                  </a:lnTo>
                  <a:lnTo>
                    <a:pt x="40383" y="374"/>
                  </a:lnTo>
                  <a:lnTo>
                    <a:pt x="38246" y="270"/>
                  </a:lnTo>
                  <a:lnTo>
                    <a:pt x="35975" y="180"/>
                  </a:lnTo>
                  <a:lnTo>
                    <a:pt x="33600" y="105"/>
                  </a:lnTo>
                  <a:lnTo>
                    <a:pt x="31120" y="45"/>
                  </a:lnTo>
                  <a:lnTo>
                    <a:pt x="28550" y="16"/>
                  </a:lnTo>
                  <a:lnTo>
                    <a:pt x="25891"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566;p33">
              <a:extLst>
                <a:ext uri="{FF2B5EF4-FFF2-40B4-BE49-F238E27FC236}">
                  <a16:creationId xmlns:a16="http://schemas.microsoft.com/office/drawing/2014/main" id="{4A4A97DC-146D-77A0-7388-005A14AF336C}"/>
                </a:ext>
              </a:extLst>
            </p:cNvPr>
            <p:cNvSpPr/>
            <p:nvPr/>
          </p:nvSpPr>
          <p:spPr>
            <a:xfrm>
              <a:off x="3811319" y="2050000"/>
              <a:ext cx="695972" cy="569594"/>
            </a:xfrm>
            <a:custGeom>
              <a:avLst/>
              <a:gdLst/>
              <a:ahLst/>
              <a:cxnLst/>
              <a:rect l="l" t="t" r="r" b="b"/>
              <a:pathLst>
                <a:path w="25338" h="20737" extrusionOk="0">
                  <a:moveTo>
                    <a:pt x="2525" y="0"/>
                  </a:moveTo>
                  <a:lnTo>
                    <a:pt x="2256" y="15"/>
                  </a:lnTo>
                  <a:lnTo>
                    <a:pt x="2017" y="45"/>
                  </a:lnTo>
                  <a:lnTo>
                    <a:pt x="1778" y="105"/>
                  </a:lnTo>
                  <a:lnTo>
                    <a:pt x="1539" y="194"/>
                  </a:lnTo>
                  <a:lnTo>
                    <a:pt x="1315" y="299"/>
                  </a:lnTo>
                  <a:lnTo>
                    <a:pt x="1121" y="434"/>
                  </a:lnTo>
                  <a:lnTo>
                    <a:pt x="927" y="568"/>
                  </a:lnTo>
                  <a:lnTo>
                    <a:pt x="747" y="732"/>
                  </a:lnTo>
                  <a:lnTo>
                    <a:pt x="583" y="912"/>
                  </a:lnTo>
                  <a:lnTo>
                    <a:pt x="434" y="1106"/>
                  </a:lnTo>
                  <a:lnTo>
                    <a:pt x="314" y="1315"/>
                  </a:lnTo>
                  <a:lnTo>
                    <a:pt x="210" y="1539"/>
                  </a:lnTo>
                  <a:lnTo>
                    <a:pt x="120" y="1763"/>
                  </a:lnTo>
                  <a:lnTo>
                    <a:pt x="60" y="2002"/>
                  </a:lnTo>
                  <a:lnTo>
                    <a:pt x="15" y="2256"/>
                  </a:lnTo>
                  <a:lnTo>
                    <a:pt x="0" y="2510"/>
                  </a:lnTo>
                  <a:lnTo>
                    <a:pt x="0" y="18226"/>
                  </a:lnTo>
                  <a:lnTo>
                    <a:pt x="15" y="18480"/>
                  </a:lnTo>
                  <a:lnTo>
                    <a:pt x="60" y="18734"/>
                  </a:lnTo>
                  <a:lnTo>
                    <a:pt x="120" y="18973"/>
                  </a:lnTo>
                  <a:lnTo>
                    <a:pt x="210" y="19198"/>
                  </a:lnTo>
                  <a:lnTo>
                    <a:pt x="314" y="19422"/>
                  </a:lnTo>
                  <a:lnTo>
                    <a:pt x="434" y="19631"/>
                  </a:lnTo>
                  <a:lnTo>
                    <a:pt x="583" y="19825"/>
                  </a:lnTo>
                  <a:lnTo>
                    <a:pt x="747" y="20004"/>
                  </a:lnTo>
                  <a:lnTo>
                    <a:pt x="927" y="20154"/>
                  </a:lnTo>
                  <a:lnTo>
                    <a:pt x="1121" y="20303"/>
                  </a:lnTo>
                  <a:lnTo>
                    <a:pt x="1315" y="20438"/>
                  </a:lnTo>
                  <a:lnTo>
                    <a:pt x="1539" y="20542"/>
                  </a:lnTo>
                  <a:lnTo>
                    <a:pt x="1778" y="20617"/>
                  </a:lnTo>
                  <a:lnTo>
                    <a:pt x="2017" y="20677"/>
                  </a:lnTo>
                  <a:lnTo>
                    <a:pt x="2256" y="20721"/>
                  </a:lnTo>
                  <a:lnTo>
                    <a:pt x="2525" y="20736"/>
                  </a:lnTo>
                  <a:lnTo>
                    <a:pt x="22828" y="20736"/>
                  </a:lnTo>
                  <a:lnTo>
                    <a:pt x="23082" y="20721"/>
                  </a:lnTo>
                  <a:lnTo>
                    <a:pt x="23336" y="20677"/>
                  </a:lnTo>
                  <a:lnTo>
                    <a:pt x="23575" y="20617"/>
                  </a:lnTo>
                  <a:lnTo>
                    <a:pt x="23799" y="20542"/>
                  </a:lnTo>
                  <a:lnTo>
                    <a:pt x="24023" y="20438"/>
                  </a:lnTo>
                  <a:lnTo>
                    <a:pt x="24232" y="20303"/>
                  </a:lnTo>
                  <a:lnTo>
                    <a:pt x="24427" y="20154"/>
                  </a:lnTo>
                  <a:lnTo>
                    <a:pt x="24606" y="20004"/>
                  </a:lnTo>
                  <a:lnTo>
                    <a:pt x="24755" y="19825"/>
                  </a:lnTo>
                  <a:lnTo>
                    <a:pt x="24905" y="19631"/>
                  </a:lnTo>
                  <a:lnTo>
                    <a:pt x="25039" y="19422"/>
                  </a:lnTo>
                  <a:lnTo>
                    <a:pt x="25144" y="19198"/>
                  </a:lnTo>
                  <a:lnTo>
                    <a:pt x="25218" y="18973"/>
                  </a:lnTo>
                  <a:lnTo>
                    <a:pt x="25278" y="18734"/>
                  </a:lnTo>
                  <a:lnTo>
                    <a:pt x="25323" y="18480"/>
                  </a:lnTo>
                  <a:lnTo>
                    <a:pt x="25338" y="18226"/>
                  </a:lnTo>
                  <a:lnTo>
                    <a:pt x="25338" y="2510"/>
                  </a:lnTo>
                  <a:lnTo>
                    <a:pt x="25323" y="2256"/>
                  </a:lnTo>
                  <a:lnTo>
                    <a:pt x="25278" y="2002"/>
                  </a:lnTo>
                  <a:lnTo>
                    <a:pt x="25218" y="1763"/>
                  </a:lnTo>
                  <a:lnTo>
                    <a:pt x="25144" y="1539"/>
                  </a:lnTo>
                  <a:lnTo>
                    <a:pt x="25039" y="1315"/>
                  </a:lnTo>
                  <a:lnTo>
                    <a:pt x="24905" y="1106"/>
                  </a:lnTo>
                  <a:lnTo>
                    <a:pt x="24755" y="912"/>
                  </a:lnTo>
                  <a:lnTo>
                    <a:pt x="24606" y="732"/>
                  </a:lnTo>
                  <a:lnTo>
                    <a:pt x="24427" y="568"/>
                  </a:lnTo>
                  <a:lnTo>
                    <a:pt x="24232" y="434"/>
                  </a:lnTo>
                  <a:lnTo>
                    <a:pt x="24023" y="299"/>
                  </a:lnTo>
                  <a:lnTo>
                    <a:pt x="23799" y="194"/>
                  </a:lnTo>
                  <a:lnTo>
                    <a:pt x="23575" y="105"/>
                  </a:lnTo>
                  <a:lnTo>
                    <a:pt x="23336" y="45"/>
                  </a:lnTo>
                  <a:lnTo>
                    <a:pt x="23082" y="15"/>
                  </a:lnTo>
                  <a:lnTo>
                    <a:pt x="2282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67;p33">
              <a:extLst>
                <a:ext uri="{FF2B5EF4-FFF2-40B4-BE49-F238E27FC236}">
                  <a16:creationId xmlns:a16="http://schemas.microsoft.com/office/drawing/2014/main" id="{48B19406-2486-77DE-5D20-02B74AEBFD24}"/>
                </a:ext>
              </a:extLst>
            </p:cNvPr>
            <p:cNvSpPr/>
            <p:nvPr/>
          </p:nvSpPr>
          <p:spPr>
            <a:xfrm>
              <a:off x="3686154" y="2309340"/>
              <a:ext cx="73091" cy="73064"/>
            </a:xfrm>
            <a:custGeom>
              <a:avLst/>
              <a:gdLst/>
              <a:ahLst/>
              <a:cxnLst/>
              <a:rect l="l" t="t" r="r" b="b"/>
              <a:pathLst>
                <a:path w="2661" h="2660" extrusionOk="0">
                  <a:moveTo>
                    <a:pt x="359" y="0"/>
                  </a:moveTo>
                  <a:lnTo>
                    <a:pt x="300" y="15"/>
                  </a:lnTo>
                  <a:lnTo>
                    <a:pt x="225" y="30"/>
                  </a:lnTo>
                  <a:lnTo>
                    <a:pt x="165" y="75"/>
                  </a:lnTo>
                  <a:lnTo>
                    <a:pt x="105" y="120"/>
                  </a:lnTo>
                  <a:lnTo>
                    <a:pt x="61" y="164"/>
                  </a:lnTo>
                  <a:lnTo>
                    <a:pt x="31" y="224"/>
                  </a:lnTo>
                  <a:lnTo>
                    <a:pt x="16" y="299"/>
                  </a:lnTo>
                  <a:lnTo>
                    <a:pt x="1" y="374"/>
                  </a:lnTo>
                  <a:lnTo>
                    <a:pt x="1" y="2301"/>
                  </a:lnTo>
                  <a:lnTo>
                    <a:pt x="16" y="2375"/>
                  </a:lnTo>
                  <a:lnTo>
                    <a:pt x="31" y="2435"/>
                  </a:lnTo>
                  <a:lnTo>
                    <a:pt x="61" y="2510"/>
                  </a:lnTo>
                  <a:lnTo>
                    <a:pt x="105" y="2555"/>
                  </a:lnTo>
                  <a:lnTo>
                    <a:pt x="165" y="2600"/>
                  </a:lnTo>
                  <a:lnTo>
                    <a:pt x="225" y="2629"/>
                  </a:lnTo>
                  <a:lnTo>
                    <a:pt x="300" y="2659"/>
                  </a:lnTo>
                  <a:lnTo>
                    <a:pt x="2615" y="2659"/>
                  </a:lnTo>
                  <a:lnTo>
                    <a:pt x="2645" y="2644"/>
                  </a:lnTo>
                  <a:lnTo>
                    <a:pt x="2660" y="2629"/>
                  </a:lnTo>
                  <a:lnTo>
                    <a:pt x="2660" y="2600"/>
                  </a:lnTo>
                  <a:lnTo>
                    <a:pt x="2660" y="75"/>
                  </a:lnTo>
                  <a:lnTo>
                    <a:pt x="2660" y="45"/>
                  </a:lnTo>
                  <a:lnTo>
                    <a:pt x="2645" y="30"/>
                  </a:lnTo>
                  <a:lnTo>
                    <a:pt x="2615" y="15"/>
                  </a:lnTo>
                  <a:lnTo>
                    <a:pt x="260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68;p33">
              <a:extLst>
                <a:ext uri="{FF2B5EF4-FFF2-40B4-BE49-F238E27FC236}">
                  <a16:creationId xmlns:a16="http://schemas.microsoft.com/office/drawing/2014/main" id="{F64CB5A5-3E98-2525-3025-67BDCEE00933}"/>
                </a:ext>
              </a:extLst>
            </p:cNvPr>
            <p:cNvSpPr/>
            <p:nvPr/>
          </p:nvSpPr>
          <p:spPr>
            <a:xfrm>
              <a:off x="4559374" y="2309340"/>
              <a:ext cx="73064" cy="73064"/>
            </a:xfrm>
            <a:custGeom>
              <a:avLst/>
              <a:gdLst/>
              <a:ahLst/>
              <a:cxnLst/>
              <a:rect l="l" t="t" r="r" b="b"/>
              <a:pathLst>
                <a:path w="2660" h="2660" extrusionOk="0">
                  <a:moveTo>
                    <a:pt x="75" y="0"/>
                  </a:moveTo>
                  <a:lnTo>
                    <a:pt x="45" y="15"/>
                  </a:lnTo>
                  <a:lnTo>
                    <a:pt x="30" y="30"/>
                  </a:lnTo>
                  <a:lnTo>
                    <a:pt x="15" y="45"/>
                  </a:lnTo>
                  <a:lnTo>
                    <a:pt x="0" y="75"/>
                  </a:lnTo>
                  <a:lnTo>
                    <a:pt x="0" y="2600"/>
                  </a:lnTo>
                  <a:lnTo>
                    <a:pt x="15" y="2629"/>
                  </a:lnTo>
                  <a:lnTo>
                    <a:pt x="30" y="2644"/>
                  </a:lnTo>
                  <a:lnTo>
                    <a:pt x="45" y="2659"/>
                  </a:lnTo>
                  <a:lnTo>
                    <a:pt x="2376" y="2659"/>
                  </a:lnTo>
                  <a:lnTo>
                    <a:pt x="2435" y="2629"/>
                  </a:lnTo>
                  <a:lnTo>
                    <a:pt x="2495" y="2600"/>
                  </a:lnTo>
                  <a:lnTo>
                    <a:pt x="2555" y="2555"/>
                  </a:lnTo>
                  <a:lnTo>
                    <a:pt x="2600" y="2510"/>
                  </a:lnTo>
                  <a:lnTo>
                    <a:pt x="2630" y="2435"/>
                  </a:lnTo>
                  <a:lnTo>
                    <a:pt x="2645" y="2375"/>
                  </a:lnTo>
                  <a:lnTo>
                    <a:pt x="2660" y="2301"/>
                  </a:lnTo>
                  <a:lnTo>
                    <a:pt x="2660" y="374"/>
                  </a:lnTo>
                  <a:lnTo>
                    <a:pt x="2645" y="299"/>
                  </a:lnTo>
                  <a:lnTo>
                    <a:pt x="2630" y="224"/>
                  </a:lnTo>
                  <a:lnTo>
                    <a:pt x="2600" y="164"/>
                  </a:lnTo>
                  <a:lnTo>
                    <a:pt x="2555" y="120"/>
                  </a:lnTo>
                  <a:lnTo>
                    <a:pt x="2495" y="75"/>
                  </a:lnTo>
                  <a:lnTo>
                    <a:pt x="2435" y="30"/>
                  </a:lnTo>
                  <a:lnTo>
                    <a:pt x="2376" y="15"/>
                  </a:lnTo>
                  <a:lnTo>
                    <a:pt x="230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69;p33">
              <a:extLst>
                <a:ext uri="{FF2B5EF4-FFF2-40B4-BE49-F238E27FC236}">
                  <a16:creationId xmlns:a16="http://schemas.microsoft.com/office/drawing/2014/main" id="{E9E0798B-B808-AA49-76E1-67874C0B1132}"/>
                </a:ext>
              </a:extLst>
            </p:cNvPr>
            <p:cNvSpPr/>
            <p:nvPr/>
          </p:nvSpPr>
          <p:spPr>
            <a:xfrm>
              <a:off x="4507242" y="2213728"/>
              <a:ext cx="104679" cy="261408"/>
            </a:xfrm>
            <a:custGeom>
              <a:avLst/>
              <a:gdLst/>
              <a:ahLst/>
              <a:cxnLst/>
              <a:rect l="l" t="t" r="r" b="b"/>
              <a:pathLst>
                <a:path w="3811" h="9517" extrusionOk="0">
                  <a:moveTo>
                    <a:pt x="1" y="0"/>
                  </a:moveTo>
                  <a:lnTo>
                    <a:pt x="1" y="9517"/>
                  </a:lnTo>
                  <a:lnTo>
                    <a:pt x="2765" y="9517"/>
                  </a:lnTo>
                  <a:lnTo>
                    <a:pt x="2869" y="9502"/>
                  </a:lnTo>
                  <a:lnTo>
                    <a:pt x="2974" y="9487"/>
                  </a:lnTo>
                  <a:lnTo>
                    <a:pt x="3079" y="9472"/>
                  </a:lnTo>
                  <a:lnTo>
                    <a:pt x="3168" y="9427"/>
                  </a:lnTo>
                  <a:lnTo>
                    <a:pt x="3258" y="9382"/>
                  </a:lnTo>
                  <a:lnTo>
                    <a:pt x="3347" y="9337"/>
                  </a:lnTo>
                  <a:lnTo>
                    <a:pt x="3422" y="9278"/>
                  </a:lnTo>
                  <a:lnTo>
                    <a:pt x="3497" y="9218"/>
                  </a:lnTo>
                  <a:lnTo>
                    <a:pt x="3572" y="9143"/>
                  </a:lnTo>
                  <a:lnTo>
                    <a:pt x="3631" y="9053"/>
                  </a:lnTo>
                  <a:lnTo>
                    <a:pt x="3676" y="8979"/>
                  </a:lnTo>
                  <a:lnTo>
                    <a:pt x="3721" y="8889"/>
                  </a:lnTo>
                  <a:lnTo>
                    <a:pt x="3751" y="8785"/>
                  </a:lnTo>
                  <a:lnTo>
                    <a:pt x="3781" y="8695"/>
                  </a:lnTo>
                  <a:lnTo>
                    <a:pt x="3796" y="8590"/>
                  </a:lnTo>
                  <a:lnTo>
                    <a:pt x="3811" y="8486"/>
                  </a:lnTo>
                  <a:lnTo>
                    <a:pt x="3811" y="1046"/>
                  </a:lnTo>
                  <a:lnTo>
                    <a:pt x="3796" y="926"/>
                  </a:lnTo>
                  <a:lnTo>
                    <a:pt x="3781" y="837"/>
                  </a:lnTo>
                  <a:lnTo>
                    <a:pt x="3751" y="732"/>
                  </a:lnTo>
                  <a:lnTo>
                    <a:pt x="3721" y="643"/>
                  </a:lnTo>
                  <a:lnTo>
                    <a:pt x="3676" y="553"/>
                  </a:lnTo>
                  <a:lnTo>
                    <a:pt x="3631" y="463"/>
                  </a:lnTo>
                  <a:lnTo>
                    <a:pt x="3572" y="389"/>
                  </a:lnTo>
                  <a:lnTo>
                    <a:pt x="3497" y="314"/>
                  </a:lnTo>
                  <a:lnTo>
                    <a:pt x="3422" y="239"/>
                  </a:lnTo>
                  <a:lnTo>
                    <a:pt x="3347" y="179"/>
                  </a:lnTo>
                  <a:lnTo>
                    <a:pt x="3258" y="135"/>
                  </a:lnTo>
                  <a:lnTo>
                    <a:pt x="3168" y="90"/>
                  </a:lnTo>
                  <a:lnTo>
                    <a:pt x="3079" y="45"/>
                  </a:lnTo>
                  <a:lnTo>
                    <a:pt x="2974" y="30"/>
                  </a:lnTo>
                  <a:lnTo>
                    <a:pt x="2869" y="15"/>
                  </a:lnTo>
                  <a:lnTo>
                    <a:pt x="2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70;p33">
              <a:extLst>
                <a:ext uri="{FF2B5EF4-FFF2-40B4-BE49-F238E27FC236}">
                  <a16:creationId xmlns:a16="http://schemas.microsoft.com/office/drawing/2014/main" id="{C8A683F0-E8FF-A15B-6E77-8D1C9031EC00}"/>
                </a:ext>
              </a:extLst>
            </p:cNvPr>
            <p:cNvSpPr/>
            <p:nvPr/>
          </p:nvSpPr>
          <p:spPr>
            <a:xfrm>
              <a:off x="3707083" y="2213728"/>
              <a:ext cx="104267" cy="261408"/>
            </a:xfrm>
            <a:custGeom>
              <a:avLst/>
              <a:gdLst/>
              <a:ahLst/>
              <a:cxnLst/>
              <a:rect l="l" t="t" r="r" b="b"/>
              <a:pathLst>
                <a:path w="3796" h="9517" extrusionOk="0">
                  <a:moveTo>
                    <a:pt x="3795" y="0"/>
                  </a:moveTo>
                  <a:lnTo>
                    <a:pt x="3556" y="15"/>
                  </a:lnTo>
                  <a:lnTo>
                    <a:pt x="3302" y="45"/>
                  </a:lnTo>
                  <a:lnTo>
                    <a:pt x="3063" y="75"/>
                  </a:lnTo>
                  <a:lnTo>
                    <a:pt x="2824" y="135"/>
                  </a:lnTo>
                  <a:lnTo>
                    <a:pt x="2585" y="209"/>
                  </a:lnTo>
                  <a:lnTo>
                    <a:pt x="2346" y="299"/>
                  </a:lnTo>
                  <a:lnTo>
                    <a:pt x="2122" y="403"/>
                  </a:lnTo>
                  <a:lnTo>
                    <a:pt x="1898" y="523"/>
                  </a:lnTo>
                  <a:lnTo>
                    <a:pt x="1689" y="643"/>
                  </a:lnTo>
                  <a:lnTo>
                    <a:pt x="1480" y="792"/>
                  </a:lnTo>
                  <a:lnTo>
                    <a:pt x="1286" y="956"/>
                  </a:lnTo>
                  <a:lnTo>
                    <a:pt x="1106" y="1121"/>
                  </a:lnTo>
                  <a:lnTo>
                    <a:pt x="867" y="1390"/>
                  </a:lnTo>
                  <a:lnTo>
                    <a:pt x="643" y="1688"/>
                  </a:lnTo>
                  <a:lnTo>
                    <a:pt x="464" y="2002"/>
                  </a:lnTo>
                  <a:lnTo>
                    <a:pt x="374" y="2166"/>
                  </a:lnTo>
                  <a:lnTo>
                    <a:pt x="300" y="2331"/>
                  </a:lnTo>
                  <a:lnTo>
                    <a:pt x="225" y="2495"/>
                  </a:lnTo>
                  <a:lnTo>
                    <a:pt x="165" y="2674"/>
                  </a:lnTo>
                  <a:lnTo>
                    <a:pt x="120" y="2854"/>
                  </a:lnTo>
                  <a:lnTo>
                    <a:pt x="75" y="3048"/>
                  </a:lnTo>
                  <a:lnTo>
                    <a:pt x="46" y="3227"/>
                  </a:lnTo>
                  <a:lnTo>
                    <a:pt x="16" y="3421"/>
                  </a:lnTo>
                  <a:lnTo>
                    <a:pt x="1" y="3615"/>
                  </a:lnTo>
                  <a:lnTo>
                    <a:pt x="1" y="3810"/>
                  </a:lnTo>
                  <a:lnTo>
                    <a:pt x="1" y="5707"/>
                  </a:lnTo>
                  <a:lnTo>
                    <a:pt x="16" y="6036"/>
                  </a:lnTo>
                  <a:lnTo>
                    <a:pt x="46" y="6349"/>
                  </a:lnTo>
                  <a:lnTo>
                    <a:pt x="120" y="6663"/>
                  </a:lnTo>
                  <a:lnTo>
                    <a:pt x="210" y="6962"/>
                  </a:lnTo>
                  <a:lnTo>
                    <a:pt x="329" y="7261"/>
                  </a:lnTo>
                  <a:lnTo>
                    <a:pt x="464" y="7530"/>
                  </a:lnTo>
                  <a:lnTo>
                    <a:pt x="628" y="7799"/>
                  </a:lnTo>
                  <a:lnTo>
                    <a:pt x="807" y="8053"/>
                  </a:lnTo>
                  <a:lnTo>
                    <a:pt x="1002" y="8277"/>
                  </a:lnTo>
                  <a:lnTo>
                    <a:pt x="1211" y="8501"/>
                  </a:lnTo>
                  <a:lnTo>
                    <a:pt x="1450" y="8695"/>
                  </a:lnTo>
                  <a:lnTo>
                    <a:pt x="1704" y="8874"/>
                  </a:lnTo>
                  <a:lnTo>
                    <a:pt x="1958" y="9039"/>
                  </a:lnTo>
                  <a:lnTo>
                    <a:pt x="2242" y="9173"/>
                  </a:lnTo>
                  <a:lnTo>
                    <a:pt x="2526" y="9293"/>
                  </a:lnTo>
                  <a:lnTo>
                    <a:pt x="2824" y="9382"/>
                  </a:lnTo>
                  <a:lnTo>
                    <a:pt x="3063" y="9442"/>
                  </a:lnTo>
                  <a:lnTo>
                    <a:pt x="3302" y="9487"/>
                  </a:lnTo>
                  <a:lnTo>
                    <a:pt x="3556" y="9502"/>
                  </a:lnTo>
                  <a:lnTo>
                    <a:pt x="3795" y="9517"/>
                  </a:lnTo>
                  <a:lnTo>
                    <a:pt x="37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71;p33">
              <a:extLst>
                <a:ext uri="{FF2B5EF4-FFF2-40B4-BE49-F238E27FC236}">
                  <a16:creationId xmlns:a16="http://schemas.microsoft.com/office/drawing/2014/main" id="{8F194AC1-2B07-2AA1-50A6-A38118C93DB5}"/>
                </a:ext>
              </a:extLst>
            </p:cNvPr>
            <p:cNvSpPr/>
            <p:nvPr/>
          </p:nvSpPr>
          <p:spPr>
            <a:xfrm>
              <a:off x="3920472" y="2182938"/>
              <a:ext cx="125169" cy="157197"/>
            </a:xfrm>
            <a:custGeom>
              <a:avLst/>
              <a:gdLst/>
              <a:ahLst/>
              <a:cxnLst/>
              <a:rect l="l" t="t" r="r" b="b"/>
              <a:pathLst>
                <a:path w="4557" h="5723" extrusionOk="0">
                  <a:moveTo>
                    <a:pt x="2271" y="1"/>
                  </a:moveTo>
                  <a:lnTo>
                    <a:pt x="2047" y="16"/>
                  </a:lnTo>
                  <a:lnTo>
                    <a:pt x="1823" y="60"/>
                  </a:lnTo>
                  <a:lnTo>
                    <a:pt x="1599" y="105"/>
                  </a:lnTo>
                  <a:lnTo>
                    <a:pt x="1390" y="180"/>
                  </a:lnTo>
                  <a:lnTo>
                    <a:pt x="1196" y="285"/>
                  </a:lnTo>
                  <a:lnTo>
                    <a:pt x="1001" y="404"/>
                  </a:lnTo>
                  <a:lnTo>
                    <a:pt x="837" y="524"/>
                  </a:lnTo>
                  <a:lnTo>
                    <a:pt x="673" y="673"/>
                  </a:lnTo>
                  <a:lnTo>
                    <a:pt x="523" y="837"/>
                  </a:lnTo>
                  <a:lnTo>
                    <a:pt x="389" y="1017"/>
                  </a:lnTo>
                  <a:lnTo>
                    <a:pt x="284" y="1196"/>
                  </a:lnTo>
                  <a:lnTo>
                    <a:pt x="180" y="1405"/>
                  </a:lnTo>
                  <a:lnTo>
                    <a:pt x="105" y="1614"/>
                  </a:lnTo>
                  <a:lnTo>
                    <a:pt x="45" y="1823"/>
                  </a:lnTo>
                  <a:lnTo>
                    <a:pt x="15" y="2047"/>
                  </a:lnTo>
                  <a:lnTo>
                    <a:pt x="0" y="2286"/>
                  </a:lnTo>
                  <a:lnTo>
                    <a:pt x="0" y="3452"/>
                  </a:lnTo>
                  <a:lnTo>
                    <a:pt x="15" y="3691"/>
                  </a:lnTo>
                  <a:lnTo>
                    <a:pt x="45" y="3915"/>
                  </a:lnTo>
                  <a:lnTo>
                    <a:pt x="105" y="4124"/>
                  </a:lnTo>
                  <a:lnTo>
                    <a:pt x="180" y="4333"/>
                  </a:lnTo>
                  <a:lnTo>
                    <a:pt x="284" y="4542"/>
                  </a:lnTo>
                  <a:lnTo>
                    <a:pt x="389" y="4722"/>
                  </a:lnTo>
                  <a:lnTo>
                    <a:pt x="523" y="4901"/>
                  </a:lnTo>
                  <a:lnTo>
                    <a:pt x="673" y="5065"/>
                  </a:lnTo>
                  <a:lnTo>
                    <a:pt x="837" y="5215"/>
                  </a:lnTo>
                  <a:lnTo>
                    <a:pt x="1001" y="5334"/>
                  </a:lnTo>
                  <a:lnTo>
                    <a:pt x="1196" y="5454"/>
                  </a:lnTo>
                  <a:lnTo>
                    <a:pt x="1390" y="5543"/>
                  </a:lnTo>
                  <a:lnTo>
                    <a:pt x="1599" y="5618"/>
                  </a:lnTo>
                  <a:lnTo>
                    <a:pt x="1823" y="5678"/>
                  </a:lnTo>
                  <a:lnTo>
                    <a:pt x="2047" y="5723"/>
                  </a:lnTo>
                  <a:lnTo>
                    <a:pt x="2510" y="5723"/>
                  </a:lnTo>
                  <a:lnTo>
                    <a:pt x="2734" y="5678"/>
                  </a:lnTo>
                  <a:lnTo>
                    <a:pt x="2958" y="5618"/>
                  </a:lnTo>
                  <a:lnTo>
                    <a:pt x="3168" y="5543"/>
                  </a:lnTo>
                  <a:lnTo>
                    <a:pt x="3362" y="5454"/>
                  </a:lnTo>
                  <a:lnTo>
                    <a:pt x="3541" y="5334"/>
                  </a:lnTo>
                  <a:lnTo>
                    <a:pt x="3720" y="5215"/>
                  </a:lnTo>
                  <a:lnTo>
                    <a:pt x="3885" y="5065"/>
                  </a:lnTo>
                  <a:lnTo>
                    <a:pt x="4034" y="4901"/>
                  </a:lnTo>
                  <a:lnTo>
                    <a:pt x="4169" y="4722"/>
                  </a:lnTo>
                  <a:lnTo>
                    <a:pt x="4273" y="4542"/>
                  </a:lnTo>
                  <a:lnTo>
                    <a:pt x="4378" y="4333"/>
                  </a:lnTo>
                  <a:lnTo>
                    <a:pt x="4452" y="4124"/>
                  </a:lnTo>
                  <a:lnTo>
                    <a:pt x="4512" y="3915"/>
                  </a:lnTo>
                  <a:lnTo>
                    <a:pt x="4542" y="3691"/>
                  </a:lnTo>
                  <a:lnTo>
                    <a:pt x="4557" y="3452"/>
                  </a:lnTo>
                  <a:lnTo>
                    <a:pt x="4557" y="2286"/>
                  </a:lnTo>
                  <a:lnTo>
                    <a:pt x="4542" y="2047"/>
                  </a:lnTo>
                  <a:lnTo>
                    <a:pt x="4512" y="1823"/>
                  </a:lnTo>
                  <a:lnTo>
                    <a:pt x="4452" y="1614"/>
                  </a:lnTo>
                  <a:lnTo>
                    <a:pt x="4378" y="1405"/>
                  </a:lnTo>
                  <a:lnTo>
                    <a:pt x="4273" y="1196"/>
                  </a:lnTo>
                  <a:lnTo>
                    <a:pt x="4169" y="1017"/>
                  </a:lnTo>
                  <a:lnTo>
                    <a:pt x="4034" y="837"/>
                  </a:lnTo>
                  <a:lnTo>
                    <a:pt x="3885" y="673"/>
                  </a:lnTo>
                  <a:lnTo>
                    <a:pt x="3720" y="524"/>
                  </a:lnTo>
                  <a:lnTo>
                    <a:pt x="3541" y="404"/>
                  </a:lnTo>
                  <a:lnTo>
                    <a:pt x="3362" y="285"/>
                  </a:lnTo>
                  <a:lnTo>
                    <a:pt x="3168" y="180"/>
                  </a:lnTo>
                  <a:lnTo>
                    <a:pt x="2958" y="105"/>
                  </a:lnTo>
                  <a:lnTo>
                    <a:pt x="2734" y="60"/>
                  </a:lnTo>
                  <a:lnTo>
                    <a:pt x="2510" y="16"/>
                  </a:lnTo>
                  <a:lnTo>
                    <a:pt x="227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72;p33">
              <a:extLst>
                <a:ext uri="{FF2B5EF4-FFF2-40B4-BE49-F238E27FC236}">
                  <a16:creationId xmlns:a16="http://schemas.microsoft.com/office/drawing/2014/main" id="{B9F5D17D-4F8D-4384-B75D-05ACF6A70E6E}"/>
                </a:ext>
              </a:extLst>
            </p:cNvPr>
            <p:cNvSpPr/>
            <p:nvPr/>
          </p:nvSpPr>
          <p:spPr>
            <a:xfrm>
              <a:off x="3936073" y="2198539"/>
              <a:ext cx="93994" cy="126405"/>
            </a:xfrm>
            <a:custGeom>
              <a:avLst/>
              <a:gdLst/>
              <a:ahLst/>
              <a:cxnLst/>
              <a:rect l="l" t="t" r="r" b="b"/>
              <a:pathLst>
                <a:path w="3422" h="4602" extrusionOk="0">
                  <a:moveTo>
                    <a:pt x="1703" y="0"/>
                  </a:moveTo>
                  <a:lnTo>
                    <a:pt x="1539" y="15"/>
                  </a:lnTo>
                  <a:lnTo>
                    <a:pt x="1360" y="30"/>
                  </a:lnTo>
                  <a:lnTo>
                    <a:pt x="1195" y="75"/>
                  </a:lnTo>
                  <a:lnTo>
                    <a:pt x="1046" y="135"/>
                  </a:lnTo>
                  <a:lnTo>
                    <a:pt x="896" y="210"/>
                  </a:lnTo>
                  <a:lnTo>
                    <a:pt x="747" y="299"/>
                  </a:lnTo>
                  <a:lnTo>
                    <a:pt x="613" y="389"/>
                  </a:lnTo>
                  <a:lnTo>
                    <a:pt x="493" y="508"/>
                  </a:lnTo>
                  <a:lnTo>
                    <a:pt x="388" y="628"/>
                  </a:lnTo>
                  <a:lnTo>
                    <a:pt x="284" y="762"/>
                  </a:lnTo>
                  <a:lnTo>
                    <a:pt x="194" y="897"/>
                  </a:lnTo>
                  <a:lnTo>
                    <a:pt x="135" y="1046"/>
                  </a:lnTo>
                  <a:lnTo>
                    <a:pt x="75" y="1210"/>
                  </a:lnTo>
                  <a:lnTo>
                    <a:pt x="30" y="1375"/>
                  </a:lnTo>
                  <a:lnTo>
                    <a:pt x="0" y="1539"/>
                  </a:lnTo>
                  <a:lnTo>
                    <a:pt x="0" y="1718"/>
                  </a:lnTo>
                  <a:lnTo>
                    <a:pt x="0" y="2884"/>
                  </a:lnTo>
                  <a:lnTo>
                    <a:pt x="0" y="3063"/>
                  </a:lnTo>
                  <a:lnTo>
                    <a:pt x="30" y="3227"/>
                  </a:lnTo>
                  <a:lnTo>
                    <a:pt x="75" y="3392"/>
                  </a:lnTo>
                  <a:lnTo>
                    <a:pt x="135" y="3556"/>
                  </a:lnTo>
                  <a:lnTo>
                    <a:pt x="194" y="3705"/>
                  </a:lnTo>
                  <a:lnTo>
                    <a:pt x="284" y="3840"/>
                  </a:lnTo>
                  <a:lnTo>
                    <a:pt x="388" y="3974"/>
                  </a:lnTo>
                  <a:lnTo>
                    <a:pt x="493" y="4094"/>
                  </a:lnTo>
                  <a:lnTo>
                    <a:pt x="613" y="4213"/>
                  </a:lnTo>
                  <a:lnTo>
                    <a:pt x="747" y="4303"/>
                  </a:lnTo>
                  <a:lnTo>
                    <a:pt x="896" y="4393"/>
                  </a:lnTo>
                  <a:lnTo>
                    <a:pt x="1046" y="4467"/>
                  </a:lnTo>
                  <a:lnTo>
                    <a:pt x="1195" y="4527"/>
                  </a:lnTo>
                  <a:lnTo>
                    <a:pt x="1360" y="4572"/>
                  </a:lnTo>
                  <a:lnTo>
                    <a:pt x="1539" y="4587"/>
                  </a:lnTo>
                  <a:lnTo>
                    <a:pt x="1703" y="4602"/>
                  </a:lnTo>
                  <a:lnTo>
                    <a:pt x="1882" y="4587"/>
                  </a:lnTo>
                  <a:lnTo>
                    <a:pt x="2047" y="4572"/>
                  </a:lnTo>
                  <a:lnTo>
                    <a:pt x="2211" y="4527"/>
                  </a:lnTo>
                  <a:lnTo>
                    <a:pt x="2375" y="4467"/>
                  </a:lnTo>
                  <a:lnTo>
                    <a:pt x="2525" y="4393"/>
                  </a:lnTo>
                  <a:lnTo>
                    <a:pt x="2674" y="4303"/>
                  </a:lnTo>
                  <a:lnTo>
                    <a:pt x="2794" y="4213"/>
                  </a:lnTo>
                  <a:lnTo>
                    <a:pt x="2928" y="4094"/>
                  </a:lnTo>
                  <a:lnTo>
                    <a:pt x="3033" y="3974"/>
                  </a:lnTo>
                  <a:lnTo>
                    <a:pt x="3137" y="3840"/>
                  </a:lnTo>
                  <a:lnTo>
                    <a:pt x="3212" y="3705"/>
                  </a:lnTo>
                  <a:lnTo>
                    <a:pt x="3287" y="3556"/>
                  </a:lnTo>
                  <a:lnTo>
                    <a:pt x="3347" y="3392"/>
                  </a:lnTo>
                  <a:lnTo>
                    <a:pt x="3391" y="3227"/>
                  </a:lnTo>
                  <a:lnTo>
                    <a:pt x="3421" y="3063"/>
                  </a:lnTo>
                  <a:lnTo>
                    <a:pt x="3421" y="2884"/>
                  </a:lnTo>
                  <a:lnTo>
                    <a:pt x="3421" y="1718"/>
                  </a:lnTo>
                  <a:lnTo>
                    <a:pt x="3421" y="1539"/>
                  </a:lnTo>
                  <a:lnTo>
                    <a:pt x="3391" y="1375"/>
                  </a:lnTo>
                  <a:lnTo>
                    <a:pt x="3347" y="1210"/>
                  </a:lnTo>
                  <a:lnTo>
                    <a:pt x="3287" y="1046"/>
                  </a:lnTo>
                  <a:lnTo>
                    <a:pt x="3212" y="897"/>
                  </a:lnTo>
                  <a:lnTo>
                    <a:pt x="3137" y="762"/>
                  </a:lnTo>
                  <a:lnTo>
                    <a:pt x="3033" y="628"/>
                  </a:lnTo>
                  <a:lnTo>
                    <a:pt x="2928" y="508"/>
                  </a:lnTo>
                  <a:lnTo>
                    <a:pt x="2794" y="389"/>
                  </a:lnTo>
                  <a:lnTo>
                    <a:pt x="2674" y="299"/>
                  </a:lnTo>
                  <a:lnTo>
                    <a:pt x="2525" y="210"/>
                  </a:lnTo>
                  <a:lnTo>
                    <a:pt x="2375" y="135"/>
                  </a:lnTo>
                  <a:lnTo>
                    <a:pt x="2211" y="75"/>
                  </a:lnTo>
                  <a:lnTo>
                    <a:pt x="2047" y="30"/>
                  </a:lnTo>
                  <a:lnTo>
                    <a:pt x="1882" y="15"/>
                  </a:lnTo>
                  <a:lnTo>
                    <a:pt x="170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73;p33">
              <a:extLst>
                <a:ext uri="{FF2B5EF4-FFF2-40B4-BE49-F238E27FC236}">
                  <a16:creationId xmlns:a16="http://schemas.microsoft.com/office/drawing/2014/main" id="{87CF4BA0-2E0E-4E55-3453-CE95C3B01C9C}"/>
                </a:ext>
              </a:extLst>
            </p:cNvPr>
            <p:cNvSpPr/>
            <p:nvPr/>
          </p:nvSpPr>
          <p:spPr>
            <a:xfrm>
              <a:off x="3951235" y="2213728"/>
              <a:ext cx="63642" cy="95642"/>
            </a:xfrm>
            <a:custGeom>
              <a:avLst/>
              <a:gdLst/>
              <a:ahLst/>
              <a:cxnLst/>
              <a:rect l="l" t="t" r="r" b="b"/>
              <a:pathLst>
                <a:path w="2317" h="3482" extrusionOk="0">
                  <a:moveTo>
                    <a:pt x="1151" y="0"/>
                  </a:moveTo>
                  <a:lnTo>
                    <a:pt x="1032" y="15"/>
                  </a:lnTo>
                  <a:lnTo>
                    <a:pt x="927" y="30"/>
                  </a:lnTo>
                  <a:lnTo>
                    <a:pt x="808" y="60"/>
                  </a:lnTo>
                  <a:lnTo>
                    <a:pt x="703" y="90"/>
                  </a:lnTo>
                  <a:lnTo>
                    <a:pt x="613" y="150"/>
                  </a:lnTo>
                  <a:lnTo>
                    <a:pt x="509" y="209"/>
                  </a:lnTo>
                  <a:lnTo>
                    <a:pt x="419" y="269"/>
                  </a:lnTo>
                  <a:lnTo>
                    <a:pt x="344" y="344"/>
                  </a:lnTo>
                  <a:lnTo>
                    <a:pt x="270" y="433"/>
                  </a:lnTo>
                  <a:lnTo>
                    <a:pt x="195" y="523"/>
                  </a:lnTo>
                  <a:lnTo>
                    <a:pt x="135" y="613"/>
                  </a:lnTo>
                  <a:lnTo>
                    <a:pt x="90" y="717"/>
                  </a:lnTo>
                  <a:lnTo>
                    <a:pt x="46" y="822"/>
                  </a:lnTo>
                  <a:lnTo>
                    <a:pt x="31" y="926"/>
                  </a:lnTo>
                  <a:lnTo>
                    <a:pt x="1" y="1046"/>
                  </a:lnTo>
                  <a:lnTo>
                    <a:pt x="1" y="1165"/>
                  </a:lnTo>
                  <a:lnTo>
                    <a:pt x="1" y="2331"/>
                  </a:lnTo>
                  <a:lnTo>
                    <a:pt x="16" y="2480"/>
                  </a:lnTo>
                  <a:lnTo>
                    <a:pt x="46" y="2629"/>
                  </a:lnTo>
                  <a:lnTo>
                    <a:pt x="90" y="2779"/>
                  </a:lnTo>
                  <a:lnTo>
                    <a:pt x="150" y="2898"/>
                  </a:lnTo>
                  <a:lnTo>
                    <a:pt x="240" y="3033"/>
                  </a:lnTo>
                  <a:lnTo>
                    <a:pt x="329" y="3137"/>
                  </a:lnTo>
                  <a:lnTo>
                    <a:pt x="449" y="3242"/>
                  </a:lnTo>
                  <a:lnTo>
                    <a:pt x="569" y="3332"/>
                  </a:lnTo>
                  <a:lnTo>
                    <a:pt x="703" y="3391"/>
                  </a:lnTo>
                  <a:lnTo>
                    <a:pt x="852" y="3451"/>
                  </a:lnTo>
                  <a:lnTo>
                    <a:pt x="1002" y="3481"/>
                  </a:lnTo>
                  <a:lnTo>
                    <a:pt x="1271" y="3481"/>
                  </a:lnTo>
                  <a:lnTo>
                    <a:pt x="1390" y="3466"/>
                  </a:lnTo>
                  <a:lnTo>
                    <a:pt x="1495" y="3436"/>
                  </a:lnTo>
                  <a:lnTo>
                    <a:pt x="1599" y="3391"/>
                  </a:lnTo>
                  <a:lnTo>
                    <a:pt x="1704" y="3347"/>
                  </a:lnTo>
                  <a:lnTo>
                    <a:pt x="1809" y="3287"/>
                  </a:lnTo>
                  <a:lnTo>
                    <a:pt x="1898" y="3227"/>
                  </a:lnTo>
                  <a:lnTo>
                    <a:pt x="1973" y="3152"/>
                  </a:lnTo>
                  <a:lnTo>
                    <a:pt x="2048" y="3063"/>
                  </a:lnTo>
                  <a:lnTo>
                    <a:pt x="2107" y="2973"/>
                  </a:lnTo>
                  <a:lnTo>
                    <a:pt x="2167" y="2883"/>
                  </a:lnTo>
                  <a:lnTo>
                    <a:pt x="2227" y="2779"/>
                  </a:lnTo>
                  <a:lnTo>
                    <a:pt x="2257" y="2674"/>
                  </a:lnTo>
                  <a:lnTo>
                    <a:pt x="2287" y="2570"/>
                  </a:lnTo>
                  <a:lnTo>
                    <a:pt x="2302" y="2450"/>
                  </a:lnTo>
                  <a:lnTo>
                    <a:pt x="2316" y="2331"/>
                  </a:lnTo>
                  <a:lnTo>
                    <a:pt x="2316" y="1165"/>
                  </a:lnTo>
                  <a:lnTo>
                    <a:pt x="2302" y="986"/>
                  </a:lnTo>
                  <a:lnTo>
                    <a:pt x="2257" y="822"/>
                  </a:lnTo>
                  <a:lnTo>
                    <a:pt x="2212" y="672"/>
                  </a:lnTo>
                  <a:lnTo>
                    <a:pt x="2122" y="538"/>
                  </a:lnTo>
                  <a:lnTo>
                    <a:pt x="2048" y="433"/>
                  </a:lnTo>
                  <a:lnTo>
                    <a:pt x="1973" y="344"/>
                  </a:lnTo>
                  <a:lnTo>
                    <a:pt x="1898" y="269"/>
                  </a:lnTo>
                  <a:lnTo>
                    <a:pt x="1809" y="209"/>
                  </a:lnTo>
                  <a:lnTo>
                    <a:pt x="1704" y="150"/>
                  </a:lnTo>
                  <a:lnTo>
                    <a:pt x="1599" y="90"/>
                  </a:lnTo>
                  <a:lnTo>
                    <a:pt x="1495" y="60"/>
                  </a:lnTo>
                  <a:lnTo>
                    <a:pt x="1390" y="30"/>
                  </a:lnTo>
                  <a:lnTo>
                    <a:pt x="1271" y="15"/>
                  </a:lnTo>
                  <a:lnTo>
                    <a:pt x="11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74;p33">
              <a:extLst>
                <a:ext uri="{FF2B5EF4-FFF2-40B4-BE49-F238E27FC236}">
                  <a16:creationId xmlns:a16="http://schemas.microsoft.com/office/drawing/2014/main" id="{D6DDBD3A-D681-89CB-12C4-84D3D692F1C8}"/>
                </a:ext>
              </a:extLst>
            </p:cNvPr>
            <p:cNvSpPr/>
            <p:nvPr/>
          </p:nvSpPr>
          <p:spPr>
            <a:xfrm>
              <a:off x="3955355" y="2228478"/>
              <a:ext cx="59522" cy="80892"/>
            </a:xfrm>
            <a:custGeom>
              <a:avLst/>
              <a:gdLst/>
              <a:ahLst/>
              <a:cxnLst/>
              <a:rect l="l" t="t" r="r" b="b"/>
              <a:pathLst>
                <a:path w="2167" h="2945" extrusionOk="0">
                  <a:moveTo>
                    <a:pt x="1972" y="1"/>
                  </a:moveTo>
                  <a:lnTo>
                    <a:pt x="0" y="2361"/>
                  </a:lnTo>
                  <a:lnTo>
                    <a:pt x="90" y="2496"/>
                  </a:lnTo>
                  <a:lnTo>
                    <a:pt x="179" y="2600"/>
                  </a:lnTo>
                  <a:lnTo>
                    <a:pt x="299" y="2705"/>
                  </a:lnTo>
                  <a:lnTo>
                    <a:pt x="419" y="2795"/>
                  </a:lnTo>
                  <a:lnTo>
                    <a:pt x="553" y="2854"/>
                  </a:lnTo>
                  <a:lnTo>
                    <a:pt x="702" y="2914"/>
                  </a:lnTo>
                  <a:lnTo>
                    <a:pt x="852" y="2944"/>
                  </a:lnTo>
                  <a:lnTo>
                    <a:pt x="1121" y="2944"/>
                  </a:lnTo>
                  <a:lnTo>
                    <a:pt x="1240" y="2929"/>
                  </a:lnTo>
                  <a:lnTo>
                    <a:pt x="1345" y="2899"/>
                  </a:lnTo>
                  <a:lnTo>
                    <a:pt x="1449" y="2854"/>
                  </a:lnTo>
                  <a:lnTo>
                    <a:pt x="1554" y="2810"/>
                  </a:lnTo>
                  <a:lnTo>
                    <a:pt x="1659" y="2750"/>
                  </a:lnTo>
                  <a:lnTo>
                    <a:pt x="1748" y="2690"/>
                  </a:lnTo>
                  <a:lnTo>
                    <a:pt x="1823" y="2615"/>
                  </a:lnTo>
                  <a:lnTo>
                    <a:pt x="1898" y="2526"/>
                  </a:lnTo>
                  <a:lnTo>
                    <a:pt x="1957" y="2436"/>
                  </a:lnTo>
                  <a:lnTo>
                    <a:pt x="2017" y="2346"/>
                  </a:lnTo>
                  <a:lnTo>
                    <a:pt x="2077" y="2242"/>
                  </a:lnTo>
                  <a:lnTo>
                    <a:pt x="2107" y="2137"/>
                  </a:lnTo>
                  <a:lnTo>
                    <a:pt x="2137" y="2033"/>
                  </a:lnTo>
                  <a:lnTo>
                    <a:pt x="2152" y="1913"/>
                  </a:lnTo>
                  <a:lnTo>
                    <a:pt x="2166" y="1794"/>
                  </a:lnTo>
                  <a:lnTo>
                    <a:pt x="2166" y="628"/>
                  </a:lnTo>
                  <a:lnTo>
                    <a:pt x="2152" y="449"/>
                  </a:lnTo>
                  <a:lnTo>
                    <a:pt x="2107" y="285"/>
                  </a:lnTo>
                  <a:lnTo>
                    <a:pt x="2062" y="135"/>
                  </a:lnTo>
                  <a:lnTo>
                    <a:pt x="1972" y="1"/>
                  </a:lnTo>
                  <a:close/>
                </a:path>
              </a:pathLst>
            </a:custGeom>
            <a:solidFill>
              <a:srgbClr val="DE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75;p33">
              <a:extLst>
                <a:ext uri="{FF2B5EF4-FFF2-40B4-BE49-F238E27FC236}">
                  <a16:creationId xmlns:a16="http://schemas.microsoft.com/office/drawing/2014/main" id="{8999EF0F-048D-7691-3750-D10812C4DCE7}"/>
                </a:ext>
              </a:extLst>
            </p:cNvPr>
            <p:cNvSpPr/>
            <p:nvPr/>
          </p:nvSpPr>
          <p:spPr>
            <a:xfrm>
              <a:off x="4275836" y="2182938"/>
              <a:ext cx="124757" cy="157197"/>
            </a:xfrm>
            <a:custGeom>
              <a:avLst/>
              <a:gdLst/>
              <a:ahLst/>
              <a:cxnLst/>
              <a:rect l="l" t="t" r="r" b="b"/>
              <a:pathLst>
                <a:path w="4542" h="5723" extrusionOk="0">
                  <a:moveTo>
                    <a:pt x="2271" y="1"/>
                  </a:moveTo>
                  <a:lnTo>
                    <a:pt x="2032" y="16"/>
                  </a:lnTo>
                  <a:lnTo>
                    <a:pt x="1808" y="60"/>
                  </a:lnTo>
                  <a:lnTo>
                    <a:pt x="1599" y="105"/>
                  </a:lnTo>
                  <a:lnTo>
                    <a:pt x="1389" y="180"/>
                  </a:lnTo>
                  <a:lnTo>
                    <a:pt x="1180" y="285"/>
                  </a:lnTo>
                  <a:lnTo>
                    <a:pt x="1001" y="404"/>
                  </a:lnTo>
                  <a:lnTo>
                    <a:pt x="822" y="524"/>
                  </a:lnTo>
                  <a:lnTo>
                    <a:pt x="657" y="673"/>
                  </a:lnTo>
                  <a:lnTo>
                    <a:pt x="508" y="837"/>
                  </a:lnTo>
                  <a:lnTo>
                    <a:pt x="388" y="1017"/>
                  </a:lnTo>
                  <a:lnTo>
                    <a:pt x="269" y="1196"/>
                  </a:lnTo>
                  <a:lnTo>
                    <a:pt x="164" y="1405"/>
                  </a:lnTo>
                  <a:lnTo>
                    <a:pt x="90" y="1614"/>
                  </a:lnTo>
                  <a:lnTo>
                    <a:pt x="45" y="1823"/>
                  </a:lnTo>
                  <a:lnTo>
                    <a:pt x="0" y="2047"/>
                  </a:lnTo>
                  <a:lnTo>
                    <a:pt x="0" y="2286"/>
                  </a:lnTo>
                  <a:lnTo>
                    <a:pt x="0" y="3452"/>
                  </a:lnTo>
                  <a:lnTo>
                    <a:pt x="0" y="3691"/>
                  </a:lnTo>
                  <a:lnTo>
                    <a:pt x="45" y="3915"/>
                  </a:lnTo>
                  <a:lnTo>
                    <a:pt x="90" y="4124"/>
                  </a:lnTo>
                  <a:lnTo>
                    <a:pt x="164" y="4333"/>
                  </a:lnTo>
                  <a:lnTo>
                    <a:pt x="269" y="4542"/>
                  </a:lnTo>
                  <a:lnTo>
                    <a:pt x="388" y="4722"/>
                  </a:lnTo>
                  <a:lnTo>
                    <a:pt x="508" y="4901"/>
                  </a:lnTo>
                  <a:lnTo>
                    <a:pt x="657" y="5065"/>
                  </a:lnTo>
                  <a:lnTo>
                    <a:pt x="822" y="5215"/>
                  </a:lnTo>
                  <a:lnTo>
                    <a:pt x="1001" y="5334"/>
                  </a:lnTo>
                  <a:lnTo>
                    <a:pt x="1180" y="5454"/>
                  </a:lnTo>
                  <a:lnTo>
                    <a:pt x="1389" y="5543"/>
                  </a:lnTo>
                  <a:lnTo>
                    <a:pt x="1599" y="5618"/>
                  </a:lnTo>
                  <a:lnTo>
                    <a:pt x="1808" y="5678"/>
                  </a:lnTo>
                  <a:lnTo>
                    <a:pt x="2032" y="5723"/>
                  </a:lnTo>
                  <a:lnTo>
                    <a:pt x="2495" y="5723"/>
                  </a:lnTo>
                  <a:lnTo>
                    <a:pt x="2719" y="5678"/>
                  </a:lnTo>
                  <a:lnTo>
                    <a:pt x="2943" y="5618"/>
                  </a:lnTo>
                  <a:lnTo>
                    <a:pt x="3152" y="5543"/>
                  </a:lnTo>
                  <a:lnTo>
                    <a:pt x="3347" y="5454"/>
                  </a:lnTo>
                  <a:lnTo>
                    <a:pt x="3541" y="5334"/>
                  </a:lnTo>
                  <a:lnTo>
                    <a:pt x="3720" y="5215"/>
                  </a:lnTo>
                  <a:lnTo>
                    <a:pt x="3869" y="5065"/>
                  </a:lnTo>
                  <a:lnTo>
                    <a:pt x="4019" y="4901"/>
                  </a:lnTo>
                  <a:lnTo>
                    <a:pt x="4153" y="4722"/>
                  </a:lnTo>
                  <a:lnTo>
                    <a:pt x="4273" y="4542"/>
                  </a:lnTo>
                  <a:lnTo>
                    <a:pt x="4362" y="4333"/>
                  </a:lnTo>
                  <a:lnTo>
                    <a:pt x="4437" y="4124"/>
                  </a:lnTo>
                  <a:lnTo>
                    <a:pt x="4497" y="3915"/>
                  </a:lnTo>
                  <a:lnTo>
                    <a:pt x="4527" y="3691"/>
                  </a:lnTo>
                  <a:lnTo>
                    <a:pt x="4542" y="3452"/>
                  </a:lnTo>
                  <a:lnTo>
                    <a:pt x="4542" y="2286"/>
                  </a:lnTo>
                  <a:lnTo>
                    <a:pt x="4527" y="2047"/>
                  </a:lnTo>
                  <a:lnTo>
                    <a:pt x="4497" y="1823"/>
                  </a:lnTo>
                  <a:lnTo>
                    <a:pt x="4437" y="1614"/>
                  </a:lnTo>
                  <a:lnTo>
                    <a:pt x="4362" y="1405"/>
                  </a:lnTo>
                  <a:lnTo>
                    <a:pt x="4273" y="1196"/>
                  </a:lnTo>
                  <a:lnTo>
                    <a:pt x="4153" y="1017"/>
                  </a:lnTo>
                  <a:lnTo>
                    <a:pt x="4019" y="837"/>
                  </a:lnTo>
                  <a:lnTo>
                    <a:pt x="3869" y="673"/>
                  </a:lnTo>
                  <a:lnTo>
                    <a:pt x="3720" y="524"/>
                  </a:lnTo>
                  <a:lnTo>
                    <a:pt x="3541" y="404"/>
                  </a:lnTo>
                  <a:lnTo>
                    <a:pt x="3347" y="285"/>
                  </a:lnTo>
                  <a:lnTo>
                    <a:pt x="3152" y="180"/>
                  </a:lnTo>
                  <a:lnTo>
                    <a:pt x="2943" y="105"/>
                  </a:lnTo>
                  <a:lnTo>
                    <a:pt x="2719" y="60"/>
                  </a:lnTo>
                  <a:lnTo>
                    <a:pt x="2495" y="16"/>
                  </a:lnTo>
                  <a:lnTo>
                    <a:pt x="227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76;p33">
              <a:extLst>
                <a:ext uri="{FF2B5EF4-FFF2-40B4-BE49-F238E27FC236}">
                  <a16:creationId xmlns:a16="http://schemas.microsoft.com/office/drawing/2014/main" id="{AA87AD5D-6D71-2A3C-F6B9-CDFD7F530CA5}"/>
                </a:ext>
              </a:extLst>
            </p:cNvPr>
            <p:cNvSpPr/>
            <p:nvPr/>
          </p:nvSpPr>
          <p:spPr>
            <a:xfrm>
              <a:off x="4290997" y="2198539"/>
              <a:ext cx="94406" cy="126405"/>
            </a:xfrm>
            <a:custGeom>
              <a:avLst/>
              <a:gdLst/>
              <a:ahLst/>
              <a:cxnLst/>
              <a:rect l="l" t="t" r="r" b="b"/>
              <a:pathLst>
                <a:path w="3437" h="4602" extrusionOk="0">
                  <a:moveTo>
                    <a:pt x="1719" y="0"/>
                  </a:moveTo>
                  <a:lnTo>
                    <a:pt x="1540" y="15"/>
                  </a:lnTo>
                  <a:lnTo>
                    <a:pt x="1375" y="30"/>
                  </a:lnTo>
                  <a:lnTo>
                    <a:pt x="1211" y="75"/>
                  </a:lnTo>
                  <a:lnTo>
                    <a:pt x="1047" y="135"/>
                  </a:lnTo>
                  <a:lnTo>
                    <a:pt x="897" y="210"/>
                  </a:lnTo>
                  <a:lnTo>
                    <a:pt x="763" y="299"/>
                  </a:lnTo>
                  <a:lnTo>
                    <a:pt x="628" y="389"/>
                  </a:lnTo>
                  <a:lnTo>
                    <a:pt x="509" y="508"/>
                  </a:lnTo>
                  <a:lnTo>
                    <a:pt x="389" y="628"/>
                  </a:lnTo>
                  <a:lnTo>
                    <a:pt x="300" y="762"/>
                  </a:lnTo>
                  <a:lnTo>
                    <a:pt x="210" y="897"/>
                  </a:lnTo>
                  <a:lnTo>
                    <a:pt x="135" y="1046"/>
                  </a:lnTo>
                  <a:lnTo>
                    <a:pt x="76" y="1210"/>
                  </a:lnTo>
                  <a:lnTo>
                    <a:pt x="31" y="1375"/>
                  </a:lnTo>
                  <a:lnTo>
                    <a:pt x="16" y="1539"/>
                  </a:lnTo>
                  <a:lnTo>
                    <a:pt x="1" y="1718"/>
                  </a:lnTo>
                  <a:lnTo>
                    <a:pt x="1" y="2884"/>
                  </a:lnTo>
                  <a:lnTo>
                    <a:pt x="16" y="3063"/>
                  </a:lnTo>
                  <a:lnTo>
                    <a:pt x="31" y="3227"/>
                  </a:lnTo>
                  <a:lnTo>
                    <a:pt x="76" y="3392"/>
                  </a:lnTo>
                  <a:lnTo>
                    <a:pt x="135" y="3556"/>
                  </a:lnTo>
                  <a:lnTo>
                    <a:pt x="210" y="3705"/>
                  </a:lnTo>
                  <a:lnTo>
                    <a:pt x="300" y="3840"/>
                  </a:lnTo>
                  <a:lnTo>
                    <a:pt x="389" y="3974"/>
                  </a:lnTo>
                  <a:lnTo>
                    <a:pt x="509" y="4094"/>
                  </a:lnTo>
                  <a:lnTo>
                    <a:pt x="628" y="4213"/>
                  </a:lnTo>
                  <a:lnTo>
                    <a:pt x="763" y="4303"/>
                  </a:lnTo>
                  <a:lnTo>
                    <a:pt x="897" y="4393"/>
                  </a:lnTo>
                  <a:lnTo>
                    <a:pt x="1047" y="4467"/>
                  </a:lnTo>
                  <a:lnTo>
                    <a:pt x="1211" y="4527"/>
                  </a:lnTo>
                  <a:lnTo>
                    <a:pt x="1375" y="4572"/>
                  </a:lnTo>
                  <a:lnTo>
                    <a:pt x="1540" y="4587"/>
                  </a:lnTo>
                  <a:lnTo>
                    <a:pt x="1719" y="4602"/>
                  </a:lnTo>
                  <a:lnTo>
                    <a:pt x="1883" y="4587"/>
                  </a:lnTo>
                  <a:lnTo>
                    <a:pt x="2062" y="4572"/>
                  </a:lnTo>
                  <a:lnTo>
                    <a:pt x="2227" y="4527"/>
                  </a:lnTo>
                  <a:lnTo>
                    <a:pt x="2376" y="4467"/>
                  </a:lnTo>
                  <a:lnTo>
                    <a:pt x="2526" y="4393"/>
                  </a:lnTo>
                  <a:lnTo>
                    <a:pt x="2675" y="4303"/>
                  </a:lnTo>
                  <a:lnTo>
                    <a:pt x="2809" y="4213"/>
                  </a:lnTo>
                  <a:lnTo>
                    <a:pt x="2929" y="4094"/>
                  </a:lnTo>
                  <a:lnTo>
                    <a:pt x="3034" y="3974"/>
                  </a:lnTo>
                  <a:lnTo>
                    <a:pt x="3138" y="3840"/>
                  </a:lnTo>
                  <a:lnTo>
                    <a:pt x="3228" y="3705"/>
                  </a:lnTo>
                  <a:lnTo>
                    <a:pt x="3302" y="3556"/>
                  </a:lnTo>
                  <a:lnTo>
                    <a:pt x="3347" y="3392"/>
                  </a:lnTo>
                  <a:lnTo>
                    <a:pt x="3392" y="3227"/>
                  </a:lnTo>
                  <a:lnTo>
                    <a:pt x="3422" y="3063"/>
                  </a:lnTo>
                  <a:lnTo>
                    <a:pt x="3437" y="2884"/>
                  </a:lnTo>
                  <a:lnTo>
                    <a:pt x="3437" y="1718"/>
                  </a:lnTo>
                  <a:lnTo>
                    <a:pt x="3422" y="1539"/>
                  </a:lnTo>
                  <a:lnTo>
                    <a:pt x="3392" y="1375"/>
                  </a:lnTo>
                  <a:lnTo>
                    <a:pt x="3347" y="1210"/>
                  </a:lnTo>
                  <a:lnTo>
                    <a:pt x="3302" y="1046"/>
                  </a:lnTo>
                  <a:lnTo>
                    <a:pt x="3228" y="897"/>
                  </a:lnTo>
                  <a:lnTo>
                    <a:pt x="3138" y="762"/>
                  </a:lnTo>
                  <a:lnTo>
                    <a:pt x="3034" y="628"/>
                  </a:lnTo>
                  <a:lnTo>
                    <a:pt x="2929" y="508"/>
                  </a:lnTo>
                  <a:lnTo>
                    <a:pt x="2809" y="389"/>
                  </a:lnTo>
                  <a:lnTo>
                    <a:pt x="2675" y="299"/>
                  </a:lnTo>
                  <a:lnTo>
                    <a:pt x="2526" y="210"/>
                  </a:lnTo>
                  <a:lnTo>
                    <a:pt x="2376" y="135"/>
                  </a:lnTo>
                  <a:lnTo>
                    <a:pt x="2227" y="75"/>
                  </a:lnTo>
                  <a:lnTo>
                    <a:pt x="2062" y="30"/>
                  </a:lnTo>
                  <a:lnTo>
                    <a:pt x="1883" y="15"/>
                  </a:lnTo>
                  <a:lnTo>
                    <a:pt x="171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77;p33">
              <a:extLst>
                <a:ext uri="{FF2B5EF4-FFF2-40B4-BE49-F238E27FC236}">
                  <a16:creationId xmlns:a16="http://schemas.microsoft.com/office/drawing/2014/main" id="{A26F82E6-67F6-1603-FD28-F6BA349DBBE8}"/>
                </a:ext>
              </a:extLst>
            </p:cNvPr>
            <p:cNvSpPr/>
            <p:nvPr/>
          </p:nvSpPr>
          <p:spPr>
            <a:xfrm>
              <a:off x="4306186" y="2213728"/>
              <a:ext cx="63642" cy="95642"/>
            </a:xfrm>
            <a:custGeom>
              <a:avLst/>
              <a:gdLst/>
              <a:ahLst/>
              <a:cxnLst/>
              <a:rect l="l" t="t" r="r" b="b"/>
              <a:pathLst>
                <a:path w="2317" h="3482" extrusionOk="0">
                  <a:moveTo>
                    <a:pt x="1166" y="0"/>
                  </a:moveTo>
                  <a:lnTo>
                    <a:pt x="1046" y="15"/>
                  </a:lnTo>
                  <a:lnTo>
                    <a:pt x="927" y="30"/>
                  </a:lnTo>
                  <a:lnTo>
                    <a:pt x="822" y="60"/>
                  </a:lnTo>
                  <a:lnTo>
                    <a:pt x="718" y="90"/>
                  </a:lnTo>
                  <a:lnTo>
                    <a:pt x="613" y="150"/>
                  </a:lnTo>
                  <a:lnTo>
                    <a:pt x="523" y="209"/>
                  </a:lnTo>
                  <a:lnTo>
                    <a:pt x="434" y="269"/>
                  </a:lnTo>
                  <a:lnTo>
                    <a:pt x="344" y="344"/>
                  </a:lnTo>
                  <a:lnTo>
                    <a:pt x="270" y="433"/>
                  </a:lnTo>
                  <a:lnTo>
                    <a:pt x="210" y="523"/>
                  </a:lnTo>
                  <a:lnTo>
                    <a:pt x="150" y="613"/>
                  </a:lnTo>
                  <a:lnTo>
                    <a:pt x="90" y="717"/>
                  </a:lnTo>
                  <a:lnTo>
                    <a:pt x="60" y="822"/>
                  </a:lnTo>
                  <a:lnTo>
                    <a:pt x="30" y="926"/>
                  </a:lnTo>
                  <a:lnTo>
                    <a:pt x="16" y="1046"/>
                  </a:lnTo>
                  <a:lnTo>
                    <a:pt x="1" y="1165"/>
                  </a:lnTo>
                  <a:lnTo>
                    <a:pt x="1" y="2331"/>
                  </a:lnTo>
                  <a:lnTo>
                    <a:pt x="16" y="2480"/>
                  </a:lnTo>
                  <a:lnTo>
                    <a:pt x="45" y="2629"/>
                  </a:lnTo>
                  <a:lnTo>
                    <a:pt x="90" y="2779"/>
                  </a:lnTo>
                  <a:lnTo>
                    <a:pt x="165" y="2898"/>
                  </a:lnTo>
                  <a:lnTo>
                    <a:pt x="240" y="3033"/>
                  </a:lnTo>
                  <a:lnTo>
                    <a:pt x="344" y="3137"/>
                  </a:lnTo>
                  <a:lnTo>
                    <a:pt x="449" y="3242"/>
                  </a:lnTo>
                  <a:lnTo>
                    <a:pt x="568" y="3332"/>
                  </a:lnTo>
                  <a:lnTo>
                    <a:pt x="703" y="3391"/>
                  </a:lnTo>
                  <a:lnTo>
                    <a:pt x="852" y="3451"/>
                  </a:lnTo>
                  <a:lnTo>
                    <a:pt x="1002" y="3481"/>
                  </a:lnTo>
                  <a:lnTo>
                    <a:pt x="1285" y="3481"/>
                  </a:lnTo>
                  <a:lnTo>
                    <a:pt x="1390" y="3466"/>
                  </a:lnTo>
                  <a:lnTo>
                    <a:pt x="1509" y="3436"/>
                  </a:lnTo>
                  <a:lnTo>
                    <a:pt x="1614" y="3391"/>
                  </a:lnTo>
                  <a:lnTo>
                    <a:pt x="1719" y="3347"/>
                  </a:lnTo>
                  <a:lnTo>
                    <a:pt x="1808" y="3287"/>
                  </a:lnTo>
                  <a:lnTo>
                    <a:pt x="1898" y="3227"/>
                  </a:lnTo>
                  <a:lnTo>
                    <a:pt x="1973" y="3152"/>
                  </a:lnTo>
                  <a:lnTo>
                    <a:pt x="2047" y="3063"/>
                  </a:lnTo>
                  <a:lnTo>
                    <a:pt x="2122" y="2973"/>
                  </a:lnTo>
                  <a:lnTo>
                    <a:pt x="2182" y="2883"/>
                  </a:lnTo>
                  <a:lnTo>
                    <a:pt x="2227" y="2779"/>
                  </a:lnTo>
                  <a:lnTo>
                    <a:pt x="2271" y="2674"/>
                  </a:lnTo>
                  <a:lnTo>
                    <a:pt x="2301" y="2570"/>
                  </a:lnTo>
                  <a:lnTo>
                    <a:pt x="2316" y="2450"/>
                  </a:lnTo>
                  <a:lnTo>
                    <a:pt x="2316" y="2331"/>
                  </a:lnTo>
                  <a:lnTo>
                    <a:pt x="2316" y="1165"/>
                  </a:lnTo>
                  <a:lnTo>
                    <a:pt x="2301" y="986"/>
                  </a:lnTo>
                  <a:lnTo>
                    <a:pt x="2271" y="822"/>
                  </a:lnTo>
                  <a:lnTo>
                    <a:pt x="2212" y="672"/>
                  </a:lnTo>
                  <a:lnTo>
                    <a:pt x="2137" y="538"/>
                  </a:lnTo>
                  <a:lnTo>
                    <a:pt x="2062" y="433"/>
                  </a:lnTo>
                  <a:lnTo>
                    <a:pt x="1973" y="344"/>
                  </a:lnTo>
                  <a:lnTo>
                    <a:pt x="1898" y="269"/>
                  </a:lnTo>
                  <a:lnTo>
                    <a:pt x="1808" y="209"/>
                  </a:lnTo>
                  <a:lnTo>
                    <a:pt x="1719" y="150"/>
                  </a:lnTo>
                  <a:lnTo>
                    <a:pt x="1614" y="90"/>
                  </a:lnTo>
                  <a:lnTo>
                    <a:pt x="1509" y="60"/>
                  </a:lnTo>
                  <a:lnTo>
                    <a:pt x="1390" y="30"/>
                  </a:lnTo>
                  <a:lnTo>
                    <a:pt x="1285" y="15"/>
                  </a:lnTo>
                  <a:lnTo>
                    <a:pt x="11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78;p33">
              <a:extLst>
                <a:ext uri="{FF2B5EF4-FFF2-40B4-BE49-F238E27FC236}">
                  <a16:creationId xmlns:a16="http://schemas.microsoft.com/office/drawing/2014/main" id="{7C393636-BFF6-4877-3FA3-D71FF8D52B68}"/>
                </a:ext>
              </a:extLst>
            </p:cNvPr>
            <p:cNvSpPr/>
            <p:nvPr/>
          </p:nvSpPr>
          <p:spPr>
            <a:xfrm>
              <a:off x="4310691" y="2228478"/>
              <a:ext cx="59138" cy="80892"/>
            </a:xfrm>
            <a:custGeom>
              <a:avLst/>
              <a:gdLst/>
              <a:ahLst/>
              <a:cxnLst/>
              <a:rect l="l" t="t" r="r" b="b"/>
              <a:pathLst>
                <a:path w="2153" h="2945" extrusionOk="0">
                  <a:moveTo>
                    <a:pt x="1973" y="1"/>
                  </a:moveTo>
                  <a:lnTo>
                    <a:pt x="1" y="2361"/>
                  </a:lnTo>
                  <a:lnTo>
                    <a:pt x="76" y="2496"/>
                  </a:lnTo>
                  <a:lnTo>
                    <a:pt x="180" y="2600"/>
                  </a:lnTo>
                  <a:lnTo>
                    <a:pt x="285" y="2705"/>
                  </a:lnTo>
                  <a:lnTo>
                    <a:pt x="404" y="2795"/>
                  </a:lnTo>
                  <a:lnTo>
                    <a:pt x="539" y="2854"/>
                  </a:lnTo>
                  <a:lnTo>
                    <a:pt x="688" y="2914"/>
                  </a:lnTo>
                  <a:lnTo>
                    <a:pt x="838" y="2944"/>
                  </a:lnTo>
                  <a:lnTo>
                    <a:pt x="1121" y="2944"/>
                  </a:lnTo>
                  <a:lnTo>
                    <a:pt x="1226" y="2929"/>
                  </a:lnTo>
                  <a:lnTo>
                    <a:pt x="1345" y="2899"/>
                  </a:lnTo>
                  <a:lnTo>
                    <a:pt x="1450" y="2854"/>
                  </a:lnTo>
                  <a:lnTo>
                    <a:pt x="1555" y="2810"/>
                  </a:lnTo>
                  <a:lnTo>
                    <a:pt x="1644" y="2750"/>
                  </a:lnTo>
                  <a:lnTo>
                    <a:pt x="1734" y="2690"/>
                  </a:lnTo>
                  <a:lnTo>
                    <a:pt x="1809" y="2615"/>
                  </a:lnTo>
                  <a:lnTo>
                    <a:pt x="1883" y="2526"/>
                  </a:lnTo>
                  <a:lnTo>
                    <a:pt x="1958" y="2436"/>
                  </a:lnTo>
                  <a:lnTo>
                    <a:pt x="2018" y="2346"/>
                  </a:lnTo>
                  <a:lnTo>
                    <a:pt x="2063" y="2242"/>
                  </a:lnTo>
                  <a:lnTo>
                    <a:pt x="2107" y="2137"/>
                  </a:lnTo>
                  <a:lnTo>
                    <a:pt x="2137" y="2033"/>
                  </a:lnTo>
                  <a:lnTo>
                    <a:pt x="2152" y="1913"/>
                  </a:lnTo>
                  <a:lnTo>
                    <a:pt x="2152" y="1794"/>
                  </a:lnTo>
                  <a:lnTo>
                    <a:pt x="2152" y="628"/>
                  </a:lnTo>
                  <a:lnTo>
                    <a:pt x="2137" y="449"/>
                  </a:lnTo>
                  <a:lnTo>
                    <a:pt x="2107" y="285"/>
                  </a:lnTo>
                  <a:lnTo>
                    <a:pt x="2048" y="135"/>
                  </a:lnTo>
                  <a:lnTo>
                    <a:pt x="1973" y="1"/>
                  </a:lnTo>
                  <a:close/>
                </a:path>
              </a:pathLst>
            </a:custGeom>
            <a:solidFill>
              <a:srgbClr val="DE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79;p33">
              <a:extLst>
                <a:ext uri="{FF2B5EF4-FFF2-40B4-BE49-F238E27FC236}">
                  <a16:creationId xmlns:a16="http://schemas.microsoft.com/office/drawing/2014/main" id="{33CBBE79-AA7B-F299-F126-A7B3F001D74A}"/>
                </a:ext>
              </a:extLst>
            </p:cNvPr>
            <p:cNvSpPr/>
            <p:nvPr/>
          </p:nvSpPr>
          <p:spPr>
            <a:xfrm>
              <a:off x="4146578" y="1879707"/>
              <a:ext cx="25462" cy="170326"/>
            </a:xfrm>
            <a:custGeom>
              <a:avLst/>
              <a:gdLst/>
              <a:ahLst/>
              <a:cxnLst/>
              <a:rect l="l" t="t" r="r" b="b"/>
              <a:pathLst>
                <a:path w="927" h="6201" extrusionOk="0">
                  <a:moveTo>
                    <a:pt x="0" y="0"/>
                  </a:moveTo>
                  <a:lnTo>
                    <a:pt x="0" y="6200"/>
                  </a:lnTo>
                  <a:lnTo>
                    <a:pt x="926" y="6200"/>
                  </a:lnTo>
                  <a:lnTo>
                    <a:pt x="92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80;p33">
              <a:extLst>
                <a:ext uri="{FF2B5EF4-FFF2-40B4-BE49-F238E27FC236}">
                  <a16:creationId xmlns:a16="http://schemas.microsoft.com/office/drawing/2014/main" id="{FF27EA2E-9FAB-9C09-63E1-C76FB6DBCB98}"/>
                </a:ext>
              </a:extLst>
            </p:cNvPr>
            <p:cNvSpPr/>
            <p:nvPr/>
          </p:nvSpPr>
          <p:spPr>
            <a:xfrm>
              <a:off x="4054647" y="2619547"/>
              <a:ext cx="208890" cy="56638"/>
            </a:xfrm>
            <a:custGeom>
              <a:avLst/>
              <a:gdLst/>
              <a:ahLst/>
              <a:cxnLst/>
              <a:rect l="l" t="t" r="r" b="b"/>
              <a:pathLst>
                <a:path w="7605" h="2062" extrusionOk="0">
                  <a:moveTo>
                    <a:pt x="225" y="0"/>
                  </a:moveTo>
                  <a:lnTo>
                    <a:pt x="180" y="15"/>
                  </a:lnTo>
                  <a:lnTo>
                    <a:pt x="135" y="45"/>
                  </a:lnTo>
                  <a:lnTo>
                    <a:pt x="90" y="75"/>
                  </a:lnTo>
                  <a:lnTo>
                    <a:pt x="60" y="120"/>
                  </a:lnTo>
                  <a:lnTo>
                    <a:pt x="30" y="165"/>
                  </a:lnTo>
                  <a:lnTo>
                    <a:pt x="16" y="224"/>
                  </a:lnTo>
                  <a:lnTo>
                    <a:pt x="1" y="284"/>
                  </a:lnTo>
                  <a:lnTo>
                    <a:pt x="1" y="1778"/>
                  </a:lnTo>
                  <a:lnTo>
                    <a:pt x="16" y="1838"/>
                  </a:lnTo>
                  <a:lnTo>
                    <a:pt x="30" y="1883"/>
                  </a:lnTo>
                  <a:lnTo>
                    <a:pt x="60" y="1928"/>
                  </a:lnTo>
                  <a:lnTo>
                    <a:pt x="90" y="1972"/>
                  </a:lnTo>
                  <a:lnTo>
                    <a:pt x="135" y="2002"/>
                  </a:lnTo>
                  <a:lnTo>
                    <a:pt x="180" y="2032"/>
                  </a:lnTo>
                  <a:lnTo>
                    <a:pt x="225" y="2047"/>
                  </a:lnTo>
                  <a:lnTo>
                    <a:pt x="284" y="2062"/>
                  </a:lnTo>
                  <a:lnTo>
                    <a:pt x="7321" y="2062"/>
                  </a:lnTo>
                  <a:lnTo>
                    <a:pt x="7381" y="2047"/>
                  </a:lnTo>
                  <a:lnTo>
                    <a:pt x="7426" y="2032"/>
                  </a:lnTo>
                  <a:lnTo>
                    <a:pt x="7485" y="2002"/>
                  </a:lnTo>
                  <a:lnTo>
                    <a:pt x="7515" y="1972"/>
                  </a:lnTo>
                  <a:lnTo>
                    <a:pt x="7560" y="1928"/>
                  </a:lnTo>
                  <a:lnTo>
                    <a:pt x="7575" y="1883"/>
                  </a:lnTo>
                  <a:lnTo>
                    <a:pt x="7605" y="1838"/>
                  </a:lnTo>
                  <a:lnTo>
                    <a:pt x="7605" y="1778"/>
                  </a:lnTo>
                  <a:lnTo>
                    <a:pt x="7605" y="284"/>
                  </a:lnTo>
                  <a:lnTo>
                    <a:pt x="7605" y="224"/>
                  </a:lnTo>
                  <a:lnTo>
                    <a:pt x="7575" y="165"/>
                  </a:lnTo>
                  <a:lnTo>
                    <a:pt x="7560" y="120"/>
                  </a:lnTo>
                  <a:lnTo>
                    <a:pt x="7515" y="75"/>
                  </a:lnTo>
                  <a:lnTo>
                    <a:pt x="7485" y="45"/>
                  </a:lnTo>
                  <a:lnTo>
                    <a:pt x="7426" y="15"/>
                  </a:lnTo>
                  <a:lnTo>
                    <a:pt x="738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81;p33">
              <a:extLst>
                <a:ext uri="{FF2B5EF4-FFF2-40B4-BE49-F238E27FC236}">
                  <a16:creationId xmlns:a16="http://schemas.microsoft.com/office/drawing/2014/main" id="{BBC5CC15-4E02-C31D-10F8-A79A007B53AD}"/>
                </a:ext>
              </a:extLst>
            </p:cNvPr>
            <p:cNvSpPr/>
            <p:nvPr/>
          </p:nvSpPr>
          <p:spPr>
            <a:xfrm>
              <a:off x="4054647" y="2675359"/>
              <a:ext cx="208890" cy="56226"/>
            </a:xfrm>
            <a:custGeom>
              <a:avLst/>
              <a:gdLst/>
              <a:ahLst/>
              <a:cxnLst/>
              <a:rect l="l" t="t" r="r" b="b"/>
              <a:pathLst>
                <a:path w="7605" h="2047" extrusionOk="0">
                  <a:moveTo>
                    <a:pt x="225" y="0"/>
                  </a:moveTo>
                  <a:lnTo>
                    <a:pt x="180" y="15"/>
                  </a:lnTo>
                  <a:lnTo>
                    <a:pt x="135" y="45"/>
                  </a:lnTo>
                  <a:lnTo>
                    <a:pt x="90" y="75"/>
                  </a:lnTo>
                  <a:lnTo>
                    <a:pt x="60" y="120"/>
                  </a:lnTo>
                  <a:lnTo>
                    <a:pt x="30" y="164"/>
                  </a:lnTo>
                  <a:lnTo>
                    <a:pt x="16" y="224"/>
                  </a:lnTo>
                  <a:lnTo>
                    <a:pt x="1" y="269"/>
                  </a:lnTo>
                  <a:lnTo>
                    <a:pt x="1" y="1778"/>
                  </a:lnTo>
                  <a:lnTo>
                    <a:pt x="16" y="1823"/>
                  </a:lnTo>
                  <a:lnTo>
                    <a:pt x="30" y="1882"/>
                  </a:lnTo>
                  <a:lnTo>
                    <a:pt x="60" y="1927"/>
                  </a:lnTo>
                  <a:lnTo>
                    <a:pt x="90" y="1972"/>
                  </a:lnTo>
                  <a:lnTo>
                    <a:pt x="135" y="2002"/>
                  </a:lnTo>
                  <a:lnTo>
                    <a:pt x="180" y="2032"/>
                  </a:lnTo>
                  <a:lnTo>
                    <a:pt x="225" y="2047"/>
                  </a:lnTo>
                  <a:lnTo>
                    <a:pt x="7381" y="2047"/>
                  </a:lnTo>
                  <a:lnTo>
                    <a:pt x="7426" y="2032"/>
                  </a:lnTo>
                  <a:lnTo>
                    <a:pt x="7485" y="2002"/>
                  </a:lnTo>
                  <a:lnTo>
                    <a:pt x="7515" y="1972"/>
                  </a:lnTo>
                  <a:lnTo>
                    <a:pt x="7560" y="1927"/>
                  </a:lnTo>
                  <a:lnTo>
                    <a:pt x="7575" y="1882"/>
                  </a:lnTo>
                  <a:lnTo>
                    <a:pt x="7605" y="1823"/>
                  </a:lnTo>
                  <a:lnTo>
                    <a:pt x="7605" y="1778"/>
                  </a:lnTo>
                  <a:lnTo>
                    <a:pt x="7605" y="269"/>
                  </a:lnTo>
                  <a:lnTo>
                    <a:pt x="7605" y="224"/>
                  </a:lnTo>
                  <a:lnTo>
                    <a:pt x="7575" y="164"/>
                  </a:lnTo>
                  <a:lnTo>
                    <a:pt x="7560" y="120"/>
                  </a:lnTo>
                  <a:lnTo>
                    <a:pt x="7515" y="75"/>
                  </a:lnTo>
                  <a:lnTo>
                    <a:pt x="7485" y="45"/>
                  </a:lnTo>
                  <a:lnTo>
                    <a:pt x="7426" y="15"/>
                  </a:lnTo>
                  <a:lnTo>
                    <a:pt x="73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82;p33">
              <a:extLst>
                <a:ext uri="{FF2B5EF4-FFF2-40B4-BE49-F238E27FC236}">
                  <a16:creationId xmlns:a16="http://schemas.microsoft.com/office/drawing/2014/main" id="{6AA87954-C199-20B9-04FB-D16E67F6A313}"/>
                </a:ext>
              </a:extLst>
            </p:cNvPr>
            <p:cNvSpPr/>
            <p:nvPr/>
          </p:nvSpPr>
          <p:spPr>
            <a:xfrm>
              <a:off x="3714472" y="2722959"/>
              <a:ext cx="889672" cy="854789"/>
            </a:xfrm>
            <a:custGeom>
              <a:avLst/>
              <a:gdLst/>
              <a:ahLst/>
              <a:cxnLst/>
              <a:rect l="l" t="t" r="r" b="b"/>
              <a:pathLst>
                <a:path w="32390" h="31120" extrusionOk="0">
                  <a:moveTo>
                    <a:pt x="3437" y="0"/>
                  </a:moveTo>
                  <a:lnTo>
                    <a:pt x="3258" y="15"/>
                  </a:lnTo>
                  <a:lnTo>
                    <a:pt x="3078" y="30"/>
                  </a:lnTo>
                  <a:lnTo>
                    <a:pt x="2899" y="75"/>
                  </a:lnTo>
                  <a:lnTo>
                    <a:pt x="2720" y="105"/>
                  </a:lnTo>
                  <a:lnTo>
                    <a:pt x="2540" y="164"/>
                  </a:lnTo>
                  <a:lnTo>
                    <a:pt x="2212" y="284"/>
                  </a:lnTo>
                  <a:lnTo>
                    <a:pt x="1898" y="433"/>
                  </a:lnTo>
                  <a:lnTo>
                    <a:pt x="1599" y="613"/>
                  </a:lnTo>
                  <a:lnTo>
                    <a:pt x="1315" y="822"/>
                  </a:lnTo>
                  <a:lnTo>
                    <a:pt x="1061" y="1061"/>
                  </a:lnTo>
                  <a:lnTo>
                    <a:pt x="822" y="1315"/>
                  </a:lnTo>
                  <a:lnTo>
                    <a:pt x="613" y="1599"/>
                  </a:lnTo>
                  <a:lnTo>
                    <a:pt x="434" y="1897"/>
                  </a:lnTo>
                  <a:lnTo>
                    <a:pt x="285" y="2211"/>
                  </a:lnTo>
                  <a:lnTo>
                    <a:pt x="165" y="2540"/>
                  </a:lnTo>
                  <a:lnTo>
                    <a:pt x="105" y="2719"/>
                  </a:lnTo>
                  <a:lnTo>
                    <a:pt x="75" y="2898"/>
                  </a:lnTo>
                  <a:lnTo>
                    <a:pt x="31" y="3078"/>
                  </a:lnTo>
                  <a:lnTo>
                    <a:pt x="16" y="3257"/>
                  </a:lnTo>
                  <a:lnTo>
                    <a:pt x="1" y="3436"/>
                  </a:lnTo>
                  <a:lnTo>
                    <a:pt x="1" y="3630"/>
                  </a:lnTo>
                  <a:lnTo>
                    <a:pt x="1" y="27489"/>
                  </a:lnTo>
                  <a:lnTo>
                    <a:pt x="1" y="27683"/>
                  </a:lnTo>
                  <a:lnTo>
                    <a:pt x="16" y="27862"/>
                  </a:lnTo>
                  <a:lnTo>
                    <a:pt x="31" y="28042"/>
                  </a:lnTo>
                  <a:lnTo>
                    <a:pt x="75" y="28221"/>
                  </a:lnTo>
                  <a:lnTo>
                    <a:pt x="105" y="28400"/>
                  </a:lnTo>
                  <a:lnTo>
                    <a:pt x="165" y="28564"/>
                  </a:lnTo>
                  <a:lnTo>
                    <a:pt x="285" y="28908"/>
                  </a:lnTo>
                  <a:lnTo>
                    <a:pt x="434" y="29222"/>
                  </a:lnTo>
                  <a:lnTo>
                    <a:pt x="613" y="29521"/>
                  </a:lnTo>
                  <a:lnTo>
                    <a:pt x="822" y="29804"/>
                  </a:lnTo>
                  <a:lnTo>
                    <a:pt x="1061" y="30058"/>
                  </a:lnTo>
                  <a:lnTo>
                    <a:pt x="1315" y="30297"/>
                  </a:lnTo>
                  <a:lnTo>
                    <a:pt x="1599" y="30507"/>
                  </a:lnTo>
                  <a:lnTo>
                    <a:pt x="1898" y="30686"/>
                  </a:lnTo>
                  <a:lnTo>
                    <a:pt x="2212" y="30835"/>
                  </a:lnTo>
                  <a:lnTo>
                    <a:pt x="2540" y="30955"/>
                  </a:lnTo>
                  <a:lnTo>
                    <a:pt x="2720" y="31000"/>
                  </a:lnTo>
                  <a:lnTo>
                    <a:pt x="2899" y="31044"/>
                  </a:lnTo>
                  <a:lnTo>
                    <a:pt x="3078" y="31074"/>
                  </a:lnTo>
                  <a:lnTo>
                    <a:pt x="3258" y="31104"/>
                  </a:lnTo>
                  <a:lnTo>
                    <a:pt x="3437" y="31119"/>
                  </a:lnTo>
                  <a:lnTo>
                    <a:pt x="28939" y="31119"/>
                  </a:lnTo>
                  <a:lnTo>
                    <a:pt x="29118" y="31104"/>
                  </a:lnTo>
                  <a:lnTo>
                    <a:pt x="29312" y="31074"/>
                  </a:lnTo>
                  <a:lnTo>
                    <a:pt x="29491" y="31044"/>
                  </a:lnTo>
                  <a:lnTo>
                    <a:pt x="29656" y="31000"/>
                  </a:lnTo>
                  <a:lnTo>
                    <a:pt x="29835" y="30955"/>
                  </a:lnTo>
                  <a:lnTo>
                    <a:pt x="30164" y="30835"/>
                  </a:lnTo>
                  <a:lnTo>
                    <a:pt x="30477" y="30686"/>
                  </a:lnTo>
                  <a:lnTo>
                    <a:pt x="30776" y="30507"/>
                  </a:lnTo>
                  <a:lnTo>
                    <a:pt x="31060" y="30297"/>
                  </a:lnTo>
                  <a:lnTo>
                    <a:pt x="31314" y="30058"/>
                  </a:lnTo>
                  <a:lnTo>
                    <a:pt x="31553" y="29804"/>
                  </a:lnTo>
                  <a:lnTo>
                    <a:pt x="31762" y="29521"/>
                  </a:lnTo>
                  <a:lnTo>
                    <a:pt x="31942" y="29222"/>
                  </a:lnTo>
                  <a:lnTo>
                    <a:pt x="32106" y="28908"/>
                  </a:lnTo>
                  <a:lnTo>
                    <a:pt x="32225" y="28564"/>
                  </a:lnTo>
                  <a:lnTo>
                    <a:pt x="32270" y="28400"/>
                  </a:lnTo>
                  <a:lnTo>
                    <a:pt x="32315" y="28221"/>
                  </a:lnTo>
                  <a:lnTo>
                    <a:pt x="32345" y="28042"/>
                  </a:lnTo>
                  <a:lnTo>
                    <a:pt x="32360" y="27862"/>
                  </a:lnTo>
                  <a:lnTo>
                    <a:pt x="32375" y="27683"/>
                  </a:lnTo>
                  <a:lnTo>
                    <a:pt x="32390" y="27489"/>
                  </a:lnTo>
                  <a:lnTo>
                    <a:pt x="32390" y="3630"/>
                  </a:lnTo>
                  <a:lnTo>
                    <a:pt x="32375" y="3436"/>
                  </a:lnTo>
                  <a:lnTo>
                    <a:pt x="32360" y="3257"/>
                  </a:lnTo>
                  <a:lnTo>
                    <a:pt x="32345" y="3078"/>
                  </a:lnTo>
                  <a:lnTo>
                    <a:pt x="32315" y="2898"/>
                  </a:lnTo>
                  <a:lnTo>
                    <a:pt x="32270" y="2719"/>
                  </a:lnTo>
                  <a:lnTo>
                    <a:pt x="32225" y="2540"/>
                  </a:lnTo>
                  <a:lnTo>
                    <a:pt x="32106" y="2211"/>
                  </a:lnTo>
                  <a:lnTo>
                    <a:pt x="31942" y="1897"/>
                  </a:lnTo>
                  <a:lnTo>
                    <a:pt x="31762" y="1599"/>
                  </a:lnTo>
                  <a:lnTo>
                    <a:pt x="31553" y="1315"/>
                  </a:lnTo>
                  <a:lnTo>
                    <a:pt x="31314" y="1061"/>
                  </a:lnTo>
                  <a:lnTo>
                    <a:pt x="31060" y="822"/>
                  </a:lnTo>
                  <a:lnTo>
                    <a:pt x="30776" y="613"/>
                  </a:lnTo>
                  <a:lnTo>
                    <a:pt x="30477" y="433"/>
                  </a:lnTo>
                  <a:lnTo>
                    <a:pt x="30164" y="284"/>
                  </a:lnTo>
                  <a:lnTo>
                    <a:pt x="29835" y="164"/>
                  </a:lnTo>
                  <a:lnTo>
                    <a:pt x="29656" y="105"/>
                  </a:lnTo>
                  <a:lnTo>
                    <a:pt x="29491" y="75"/>
                  </a:lnTo>
                  <a:lnTo>
                    <a:pt x="29312" y="30"/>
                  </a:lnTo>
                  <a:lnTo>
                    <a:pt x="29118" y="15"/>
                  </a:lnTo>
                  <a:lnTo>
                    <a:pt x="289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83;p33">
              <a:extLst>
                <a:ext uri="{FF2B5EF4-FFF2-40B4-BE49-F238E27FC236}">
                  <a16:creationId xmlns:a16="http://schemas.microsoft.com/office/drawing/2014/main" id="{8D3BBC0B-0BA5-7C71-869A-0C29DAFA6AAB}"/>
                </a:ext>
              </a:extLst>
            </p:cNvPr>
            <p:cNvSpPr/>
            <p:nvPr/>
          </p:nvSpPr>
          <p:spPr>
            <a:xfrm>
              <a:off x="4517515" y="2778332"/>
              <a:ext cx="33263" cy="33291"/>
            </a:xfrm>
            <a:custGeom>
              <a:avLst/>
              <a:gdLst/>
              <a:ahLst/>
              <a:cxnLst/>
              <a:rect l="l" t="t" r="r" b="b"/>
              <a:pathLst>
                <a:path w="1211" h="1212" extrusionOk="0">
                  <a:moveTo>
                    <a:pt x="598" y="1"/>
                  </a:moveTo>
                  <a:lnTo>
                    <a:pt x="479" y="16"/>
                  </a:lnTo>
                  <a:lnTo>
                    <a:pt x="359" y="46"/>
                  </a:lnTo>
                  <a:lnTo>
                    <a:pt x="269" y="105"/>
                  </a:lnTo>
                  <a:lnTo>
                    <a:pt x="180" y="180"/>
                  </a:lnTo>
                  <a:lnTo>
                    <a:pt x="105" y="270"/>
                  </a:lnTo>
                  <a:lnTo>
                    <a:pt x="45" y="374"/>
                  </a:lnTo>
                  <a:lnTo>
                    <a:pt x="15" y="479"/>
                  </a:lnTo>
                  <a:lnTo>
                    <a:pt x="0" y="598"/>
                  </a:lnTo>
                  <a:lnTo>
                    <a:pt x="15" y="718"/>
                  </a:lnTo>
                  <a:lnTo>
                    <a:pt x="45" y="838"/>
                  </a:lnTo>
                  <a:lnTo>
                    <a:pt x="105" y="942"/>
                  </a:lnTo>
                  <a:lnTo>
                    <a:pt x="180" y="1032"/>
                  </a:lnTo>
                  <a:lnTo>
                    <a:pt x="269" y="1106"/>
                  </a:lnTo>
                  <a:lnTo>
                    <a:pt x="359" y="1166"/>
                  </a:lnTo>
                  <a:lnTo>
                    <a:pt x="479" y="1196"/>
                  </a:lnTo>
                  <a:lnTo>
                    <a:pt x="598" y="1211"/>
                  </a:lnTo>
                  <a:lnTo>
                    <a:pt x="718" y="1196"/>
                  </a:lnTo>
                  <a:lnTo>
                    <a:pt x="837" y="1166"/>
                  </a:lnTo>
                  <a:lnTo>
                    <a:pt x="942" y="1106"/>
                  </a:lnTo>
                  <a:lnTo>
                    <a:pt x="1031" y="1032"/>
                  </a:lnTo>
                  <a:lnTo>
                    <a:pt x="1106" y="942"/>
                  </a:lnTo>
                  <a:lnTo>
                    <a:pt x="1166" y="838"/>
                  </a:lnTo>
                  <a:lnTo>
                    <a:pt x="1196" y="718"/>
                  </a:lnTo>
                  <a:lnTo>
                    <a:pt x="1211" y="598"/>
                  </a:lnTo>
                  <a:lnTo>
                    <a:pt x="1196" y="479"/>
                  </a:lnTo>
                  <a:lnTo>
                    <a:pt x="1166" y="374"/>
                  </a:lnTo>
                  <a:lnTo>
                    <a:pt x="1106" y="270"/>
                  </a:lnTo>
                  <a:lnTo>
                    <a:pt x="1031" y="180"/>
                  </a:lnTo>
                  <a:lnTo>
                    <a:pt x="942" y="105"/>
                  </a:lnTo>
                  <a:lnTo>
                    <a:pt x="837" y="46"/>
                  </a:lnTo>
                  <a:lnTo>
                    <a:pt x="718" y="16"/>
                  </a:lnTo>
                  <a:lnTo>
                    <a:pt x="59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84;p33">
              <a:extLst>
                <a:ext uri="{FF2B5EF4-FFF2-40B4-BE49-F238E27FC236}">
                  <a16:creationId xmlns:a16="http://schemas.microsoft.com/office/drawing/2014/main" id="{01A740FB-C9A0-2B50-4ECD-8D2CE1BC5A04}"/>
                </a:ext>
              </a:extLst>
            </p:cNvPr>
            <p:cNvSpPr/>
            <p:nvPr/>
          </p:nvSpPr>
          <p:spPr>
            <a:xfrm>
              <a:off x="4517515" y="3486173"/>
              <a:ext cx="33263" cy="33263"/>
            </a:xfrm>
            <a:custGeom>
              <a:avLst/>
              <a:gdLst/>
              <a:ahLst/>
              <a:cxnLst/>
              <a:rect l="l" t="t" r="r" b="b"/>
              <a:pathLst>
                <a:path w="1211" h="1211" extrusionOk="0">
                  <a:moveTo>
                    <a:pt x="598" y="1"/>
                  </a:moveTo>
                  <a:lnTo>
                    <a:pt x="479" y="16"/>
                  </a:lnTo>
                  <a:lnTo>
                    <a:pt x="359" y="45"/>
                  </a:lnTo>
                  <a:lnTo>
                    <a:pt x="269" y="105"/>
                  </a:lnTo>
                  <a:lnTo>
                    <a:pt x="180" y="180"/>
                  </a:lnTo>
                  <a:lnTo>
                    <a:pt x="105" y="270"/>
                  </a:lnTo>
                  <a:lnTo>
                    <a:pt x="45" y="374"/>
                  </a:lnTo>
                  <a:lnTo>
                    <a:pt x="15" y="479"/>
                  </a:lnTo>
                  <a:lnTo>
                    <a:pt x="0" y="598"/>
                  </a:lnTo>
                  <a:lnTo>
                    <a:pt x="15" y="733"/>
                  </a:lnTo>
                  <a:lnTo>
                    <a:pt x="45" y="837"/>
                  </a:lnTo>
                  <a:lnTo>
                    <a:pt x="105" y="942"/>
                  </a:lnTo>
                  <a:lnTo>
                    <a:pt x="180" y="1031"/>
                  </a:lnTo>
                  <a:lnTo>
                    <a:pt x="269" y="1106"/>
                  </a:lnTo>
                  <a:lnTo>
                    <a:pt x="359" y="1166"/>
                  </a:lnTo>
                  <a:lnTo>
                    <a:pt x="479" y="1196"/>
                  </a:lnTo>
                  <a:lnTo>
                    <a:pt x="598" y="1211"/>
                  </a:lnTo>
                  <a:lnTo>
                    <a:pt x="718" y="1196"/>
                  </a:lnTo>
                  <a:lnTo>
                    <a:pt x="837" y="1166"/>
                  </a:lnTo>
                  <a:lnTo>
                    <a:pt x="942" y="1106"/>
                  </a:lnTo>
                  <a:lnTo>
                    <a:pt x="1031" y="1031"/>
                  </a:lnTo>
                  <a:lnTo>
                    <a:pt x="1106" y="942"/>
                  </a:lnTo>
                  <a:lnTo>
                    <a:pt x="1166" y="837"/>
                  </a:lnTo>
                  <a:lnTo>
                    <a:pt x="1196" y="733"/>
                  </a:lnTo>
                  <a:lnTo>
                    <a:pt x="1211" y="598"/>
                  </a:lnTo>
                  <a:lnTo>
                    <a:pt x="1196" y="479"/>
                  </a:lnTo>
                  <a:lnTo>
                    <a:pt x="1166" y="374"/>
                  </a:lnTo>
                  <a:lnTo>
                    <a:pt x="1106" y="270"/>
                  </a:lnTo>
                  <a:lnTo>
                    <a:pt x="1031" y="180"/>
                  </a:lnTo>
                  <a:lnTo>
                    <a:pt x="942" y="105"/>
                  </a:lnTo>
                  <a:lnTo>
                    <a:pt x="837" y="45"/>
                  </a:lnTo>
                  <a:lnTo>
                    <a:pt x="718" y="16"/>
                  </a:lnTo>
                  <a:lnTo>
                    <a:pt x="59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85;p33">
              <a:extLst>
                <a:ext uri="{FF2B5EF4-FFF2-40B4-BE49-F238E27FC236}">
                  <a16:creationId xmlns:a16="http://schemas.microsoft.com/office/drawing/2014/main" id="{A6A9236D-19F3-73C6-FFB9-6A393A77DE59}"/>
                </a:ext>
              </a:extLst>
            </p:cNvPr>
            <p:cNvSpPr/>
            <p:nvPr/>
          </p:nvSpPr>
          <p:spPr>
            <a:xfrm>
              <a:off x="3768224" y="2778332"/>
              <a:ext cx="33263" cy="33291"/>
            </a:xfrm>
            <a:custGeom>
              <a:avLst/>
              <a:gdLst/>
              <a:ahLst/>
              <a:cxnLst/>
              <a:rect l="l" t="t" r="r" b="b"/>
              <a:pathLst>
                <a:path w="1211" h="1212" extrusionOk="0">
                  <a:moveTo>
                    <a:pt x="598" y="1"/>
                  </a:moveTo>
                  <a:lnTo>
                    <a:pt x="479" y="16"/>
                  </a:lnTo>
                  <a:lnTo>
                    <a:pt x="359" y="46"/>
                  </a:lnTo>
                  <a:lnTo>
                    <a:pt x="255" y="105"/>
                  </a:lnTo>
                  <a:lnTo>
                    <a:pt x="165" y="180"/>
                  </a:lnTo>
                  <a:lnTo>
                    <a:pt x="90" y="270"/>
                  </a:lnTo>
                  <a:lnTo>
                    <a:pt x="46" y="374"/>
                  </a:lnTo>
                  <a:lnTo>
                    <a:pt x="1" y="479"/>
                  </a:lnTo>
                  <a:lnTo>
                    <a:pt x="1" y="598"/>
                  </a:lnTo>
                  <a:lnTo>
                    <a:pt x="1" y="718"/>
                  </a:lnTo>
                  <a:lnTo>
                    <a:pt x="46" y="838"/>
                  </a:lnTo>
                  <a:lnTo>
                    <a:pt x="90" y="942"/>
                  </a:lnTo>
                  <a:lnTo>
                    <a:pt x="165" y="1032"/>
                  </a:lnTo>
                  <a:lnTo>
                    <a:pt x="255" y="1106"/>
                  </a:lnTo>
                  <a:lnTo>
                    <a:pt x="359" y="1166"/>
                  </a:lnTo>
                  <a:lnTo>
                    <a:pt x="479" y="1196"/>
                  </a:lnTo>
                  <a:lnTo>
                    <a:pt x="598" y="1211"/>
                  </a:lnTo>
                  <a:lnTo>
                    <a:pt x="718" y="1196"/>
                  </a:lnTo>
                  <a:lnTo>
                    <a:pt x="837" y="1166"/>
                  </a:lnTo>
                  <a:lnTo>
                    <a:pt x="942" y="1106"/>
                  </a:lnTo>
                  <a:lnTo>
                    <a:pt x="1032" y="1032"/>
                  </a:lnTo>
                  <a:lnTo>
                    <a:pt x="1106" y="942"/>
                  </a:lnTo>
                  <a:lnTo>
                    <a:pt x="1151" y="838"/>
                  </a:lnTo>
                  <a:lnTo>
                    <a:pt x="1196" y="718"/>
                  </a:lnTo>
                  <a:lnTo>
                    <a:pt x="1211" y="598"/>
                  </a:lnTo>
                  <a:lnTo>
                    <a:pt x="1196" y="479"/>
                  </a:lnTo>
                  <a:lnTo>
                    <a:pt x="1151" y="374"/>
                  </a:lnTo>
                  <a:lnTo>
                    <a:pt x="1106" y="270"/>
                  </a:lnTo>
                  <a:lnTo>
                    <a:pt x="1032" y="180"/>
                  </a:lnTo>
                  <a:lnTo>
                    <a:pt x="942" y="105"/>
                  </a:lnTo>
                  <a:lnTo>
                    <a:pt x="837" y="46"/>
                  </a:lnTo>
                  <a:lnTo>
                    <a:pt x="718" y="16"/>
                  </a:lnTo>
                  <a:lnTo>
                    <a:pt x="59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86;p33">
              <a:extLst>
                <a:ext uri="{FF2B5EF4-FFF2-40B4-BE49-F238E27FC236}">
                  <a16:creationId xmlns:a16="http://schemas.microsoft.com/office/drawing/2014/main" id="{1CF219F3-5FA2-5ABE-2BEC-991B06413177}"/>
                </a:ext>
              </a:extLst>
            </p:cNvPr>
            <p:cNvSpPr/>
            <p:nvPr/>
          </p:nvSpPr>
          <p:spPr>
            <a:xfrm>
              <a:off x="3768224" y="3486173"/>
              <a:ext cx="33263" cy="33263"/>
            </a:xfrm>
            <a:custGeom>
              <a:avLst/>
              <a:gdLst/>
              <a:ahLst/>
              <a:cxnLst/>
              <a:rect l="l" t="t" r="r" b="b"/>
              <a:pathLst>
                <a:path w="1211" h="1211" extrusionOk="0">
                  <a:moveTo>
                    <a:pt x="598" y="1"/>
                  </a:moveTo>
                  <a:lnTo>
                    <a:pt x="479" y="16"/>
                  </a:lnTo>
                  <a:lnTo>
                    <a:pt x="359" y="45"/>
                  </a:lnTo>
                  <a:lnTo>
                    <a:pt x="255" y="105"/>
                  </a:lnTo>
                  <a:lnTo>
                    <a:pt x="165" y="180"/>
                  </a:lnTo>
                  <a:lnTo>
                    <a:pt x="90" y="270"/>
                  </a:lnTo>
                  <a:lnTo>
                    <a:pt x="46" y="374"/>
                  </a:lnTo>
                  <a:lnTo>
                    <a:pt x="1" y="479"/>
                  </a:lnTo>
                  <a:lnTo>
                    <a:pt x="1" y="598"/>
                  </a:lnTo>
                  <a:lnTo>
                    <a:pt x="1" y="733"/>
                  </a:lnTo>
                  <a:lnTo>
                    <a:pt x="46" y="837"/>
                  </a:lnTo>
                  <a:lnTo>
                    <a:pt x="90" y="942"/>
                  </a:lnTo>
                  <a:lnTo>
                    <a:pt x="165" y="1031"/>
                  </a:lnTo>
                  <a:lnTo>
                    <a:pt x="255" y="1106"/>
                  </a:lnTo>
                  <a:lnTo>
                    <a:pt x="359" y="1166"/>
                  </a:lnTo>
                  <a:lnTo>
                    <a:pt x="479" y="1196"/>
                  </a:lnTo>
                  <a:lnTo>
                    <a:pt x="598" y="1211"/>
                  </a:lnTo>
                  <a:lnTo>
                    <a:pt x="718" y="1196"/>
                  </a:lnTo>
                  <a:lnTo>
                    <a:pt x="837" y="1166"/>
                  </a:lnTo>
                  <a:lnTo>
                    <a:pt x="942" y="1106"/>
                  </a:lnTo>
                  <a:lnTo>
                    <a:pt x="1032" y="1031"/>
                  </a:lnTo>
                  <a:lnTo>
                    <a:pt x="1106" y="942"/>
                  </a:lnTo>
                  <a:lnTo>
                    <a:pt x="1151" y="837"/>
                  </a:lnTo>
                  <a:lnTo>
                    <a:pt x="1196" y="733"/>
                  </a:lnTo>
                  <a:lnTo>
                    <a:pt x="1211" y="598"/>
                  </a:lnTo>
                  <a:lnTo>
                    <a:pt x="1196" y="479"/>
                  </a:lnTo>
                  <a:lnTo>
                    <a:pt x="1151" y="374"/>
                  </a:lnTo>
                  <a:lnTo>
                    <a:pt x="1106" y="270"/>
                  </a:lnTo>
                  <a:lnTo>
                    <a:pt x="1032" y="180"/>
                  </a:lnTo>
                  <a:lnTo>
                    <a:pt x="942" y="105"/>
                  </a:lnTo>
                  <a:lnTo>
                    <a:pt x="837" y="45"/>
                  </a:lnTo>
                  <a:lnTo>
                    <a:pt x="718" y="16"/>
                  </a:lnTo>
                  <a:lnTo>
                    <a:pt x="59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87;p33">
              <a:extLst>
                <a:ext uri="{FF2B5EF4-FFF2-40B4-BE49-F238E27FC236}">
                  <a16:creationId xmlns:a16="http://schemas.microsoft.com/office/drawing/2014/main" id="{CF5B0538-D550-192D-F14C-4F0EA95FF639}"/>
                </a:ext>
              </a:extLst>
            </p:cNvPr>
            <p:cNvSpPr/>
            <p:nvPr/>
          </p:nvSpPr>
          <p:spPr>
            <a:xfrm>
              <a:off x="3832249" y="2972850"/>
              <a:ext cx="675041" cy="359083"/>
            </a:xfrm>
            <a:custGeom>
              <a:avLst/>
              <a:gdLst/>
              <a:ahLst/>
              <a:cxnLst/>
              <a:rect l="l" t="t" r="r" b="b"/>
              <a:pathLst>
                <a:path w="24576" h="13073" extrusionOk="0">
                  <a:moveTo>
                    <a:pt x="2032" y="0"/>
                  </a:moveTo>
                  <a:lnTo>
                    <a:pt x="1823" y="15"/>
                  </a:lnTo>
                  <a:lnTo>
                    <a:pt x="1629" y="45"/>
                  </a:lnTo>
                  <a:lnTo>
                    <a:pt x="1420" y="90"/>
                  </a:lnTo>
                  <a:lnTo>
                    <a:pt x="1240" y="165"/>
                  </a:lnTo>
                  <a:lnTo>
                    <a:pt x="1061" y="239"/>
                  </a:lnTo>
                  <a:lnTo>
                    <a:pt x="897" y="344"/>
                  </a:lnTo>
                  <a:lnTo>
                    <a:pt x="732" y="463"/>
                  </a:lnTo>
                  <a:lnTo>
                    <a:pt x="598" y="598"/>
                  </a:lnTo>
                  <a:lnTo>
                    <a:pt x="463" y="747"/>
                  </a:lnTo>
                  <a:lnTo>
                    <a:pt x="344" y="897"/>
                  </a:lnTo>
                  <a:lnTo>
                    <a:pt x="239" y="1061"/>
                  </a:lnTo>
                  <a:lnTo>
                    <a:pt x="150" y="1240"/>
                  </a:lnTo>
                  <a:lnTo>
                    <a:pt x="90" y="1434"/>
                  </a:lnTo>
                  <a:lnTo>
                    <a:pt x="45" y="1629"/>
                  </a:lnTo>
                  <a:lnTo>
                    <a:pt x="0" y="1823"/>
                  </a:lnTo>
                  <a:lnTo>
                    <a:pt x="0" y="2032"/>
                  </a:lnTo>
                  <a:lnTo>
                    <a:pt x="0" y="11041"/>
                  </a:lnTo>
                  <a:lnTo>
                    <a:pt x="0" y="11250"/>
                  </a:lnTo>
                  <a:lnTo>
                    <a:pt x="45" y="11444"/>
                  </a:lnTo>
                  <a:lnTo>
                    <a:pt x="90" y="11638"/>
                  </a:lnTo>
                  <a:lnTo>
                    <a:pt x="150" y="11832"/>
                  </a:lnTo>
                  <a:lnTo>
                    <a:pt x="239" y="12012"/>
                  </a:lnTo>
                  <a:lnTo>
                    <a:pt x="344" y="12176"/>
                  </a:lnTo>
                  <a:lnTo>
                    <a:pt x="463" y="12325"/>
                  </a:lnTo>
                  <a:lnTo>
                    <a:pt x="598" y="12475"/>
                  </a:lnTo>
                  <a:lnTo>
                    <a:pt x="732" y="12609"/>
                  </a:lnTo>
                  <a:lnTo>
                    <a:pt x="897" y="12729"/>
                  </a:lnTo>
                  <a:lnTo>
                    <a:pt x="1061" y="12833"/>
                  </a:lnTo>
                  <a:lnTo>
                    <a:pt x="1240" y="12908"/>
                  </a:lnTo>
                  <a:lnTo>
                    <a:pt x="1420" y="12983"/>
                  </a:lnTo>
                  <a:lnTo>
                    <a:pt x="1629" y="13028"/>
                  </a:lnTo>
                  <a:lnTo>
                    <a:pt x="1823" y="13057"/>
                  </a:lnTo>
                  <a:lnTo>
                    <a:pt x="2032" y="13072"/>
                  </a:lnTo>
                  <a:lnTo>
                    <a:pt x="22544" y="13072"/>
                  </a:lnTo>
                  <a:lnTo>
                    <a:pt x="22753" y="13057"/>
                  </a:lnTo>
                  <a:lnTo>
                    <a:pt x="22948" y="13028"/>
                  </a:lnTo>
                  <a:lnTo>
                    <a:pt x="23142" y="12983"/>
                  </a:lnTo>
                  <a:lnTo>
                    <a:pt x="23336" y="12908"/>
                  </a:lnTo>
                  <a:lnTo>
                    <a:pt x="23515" y="12833"/>
                  </a:lnTo>
                  <a:lnTo>
                    <a:pt x="23680" y="12729"/>
                  </a:lnTo>
                  <a:lnTo>
                    <a:pt x="23829" y="12609"/>
                  </a:lnTo>
                  <a:lnTo>
                    <a:pt x="23978" y="12475"/>
                  </a:lnTo>
                  <a:lnTo>
                    <a:pt x="24113" y="12325"/>
                  </a:lnTo>
                  <a:lnTo>
                    <a:pt x="24232" y="12176"/>
                  </a:lnTo>
                  <a:lnTo>
                    <a:pt x="24322" y="12012"/>
                  </a:lnTo>
                  <a:lnTo>
                    <a:pt x="24412" y="11832"/>
                  </a:lnTo>
                  <a:lnTo>
                    <a:pt x="24486" y="11638"/>
                  </a:lnTo>
                  <a:lnTo>
                    <a:pt x="24531" y="11444"/>
                  </a:lnTo>
                  <a:lnTo>
                    <a:pt x="24561" y="11250"/>
                  </a:lnTo>
                  <a:lnTo>
                    <a:pt x="24576" y="11041"/>
                  </a:lnTo>
                  <a:lnTo>
                    <a:pt x="24576" y="2032"/>
                  </a:lnTo>
                  <a:lnTo>
                    <a:pt x="24561" y="1823"/>
                  </a:lnTo>
                  <a:lnTo>
                    <a:pt x="24531" y="1629"/>
                  </a:lnTo>
                  <a:lnTo>
                    <a:pt x="24486" y="1434"/>
                  </a:lnTo>
                  <a:lnTo>
                    <a:pt x="24412" y="1240"/>
                  </a:lnTo>
                  <a:lnTo>
                    <a:pt x="24322" y="1061"/>
                  </a:lnTo>
                  <a:lnTo>
                    <a:pt x="24232" y="897"/>
                  </a:lnTo>
                  <a:lnTo>
                    <a:pt x="24113" y="747"/>
                  </a:lnTo>
                  <a:lnTo>
                    <a:pt x="23978" y="598"/>
                  </a:lnTo>
                  <a:lnTo>
                    <a:pt x="23829" y="463"/>
                  </a:lnTo>
                  <a:lnTo>
                    <a:pt x="23680" y="344"/>
                  </a:lnTo>
                  <a:lnTo>
                    <a:pt x="23515" y="239"/>
                  </a:lnTo>
                  <a:lnTo>
                    <a:pt x="23336" y="165"/>
                  </a:lnTo>
                  <a:lnTo>
                    <a:pt x="23142" y="90"/>
                  </a:lnTo>
                  <a:lnTo>
                    <a:pt x="22948" y="45"/>
                  </a:lnTo>
                  <a:lnTo>
                    <a:pt x="22753" y="15"/>
                  </a:lnTo>
                  <a:lnTo>
                    <a:pt x="2254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88;p33">
              <a:extLst>
                <a:ext uri="{FF2B5EF4-FFF2-40B4-BE49-F238E27FC236}">
                  <a16:creationId xmlns:a16="http://schemas.microsoft.com/office/drawing/2014/main" id="{AD8CAE01-26CF-CF2B-4E25-A638FE01CCFA}"/>
                </a:ext>
              </a:extLst>
            </p:cNvPr>
            <p:cNvSpPr/>
            <p:nvPr/>
          </p:nvSpPr>
          <p:spPr>
            <a:xfrm>
              <a:off x="3889270" y="2999932"/>
              <a:ext cx="560996" cy="79216"/>
            </a:xfrm>
            <a:custGeom>
              <a:avLst/>
              <a:gdLst/>
              <a:ahLst/>
              <a:cxnLst/>
              <a:rect l="l" t="t" r="r" b="b"/>
              <a:pathLst>
                <a:path w="20424" h="2884" extrusionOk="0">
                  <a:moveTo>
                    <a:pt x="255" y="0"/>
                  </a:moveTo>
                  <a:lnTo>
                    <a:pt x="195" y="15"/>
                  </a:lnTo>
                  <a:lnTo>
                    <a:pt x="135" y="45"/>
                  </a:lnTo>
                  <a:lnTo>
                    <a:pt x="91" y="90"/>
                  </a:lnTo>
                  <a:lnTo>
                    <a:pt x="46" y="135"/>
                  </a:lnTo>
                  <a:lnTo>
                    <a:pt x="31" y="194"/>
                  </a:lnTo>
                  <a:lnTo>
                    <a:pt x="1" y="254"/>
                  </a:lnTo>
                  <a:lnTo>
                    <a:pt x="1" y="314"/>
                  </a:lnTo>
                  <a:lnTo>
                    <a:pt x="1" y="2570"/>
                  </a:lnTo>
                  <a:lnTo>
                    <a:pt x="1" y="2630"/>
                  </a:lnTo>
                  <a:lnTo>
                    <a:pt x="31" y="2689"/>
                  </a:lnTo>
                  <a:lnTo>
                    <a:pt x="46" y="2749"/>
                  </a:lnTo>
                  <a:lnTo>
                    <a:pt x="91" y="2794"/>
                  </a:lnTo>
                  <a:lnTo>
                    <a:pt x="135" y="2839"/>
                  </a:lnTo>
                  <a:lnTo>
                    <a:pt x="195" y="2869"/>
                  </a:lnTo>
                  <a:lnTo>
                    <a:pt x="255" y="2884"/>
                  </a:lnTo>
                  <a:lnTo>
                    <a:pt x="20169" y="2884"/>
                  </a:lnTo>
                  <a:lnTo>
                    <a:pt x="20229" y="2869"/>
                  </a:lnTo>
                  <a:lnTo>
                    <a:pt x="20289" y="2839"/>
                  </a:lnTo>
                  <a:lnTo>
                    <a:pt x="20334" y="2794"/>
                  </a:lnTo>
                  <a:lnTo>
                    <a:pt x="20364" y="2749"/>
                  </a:lnTo>
                  <a:lnTo>
                    <a:pt x="20394" y="2689"/>
                  </a:lnTo>
                  <a:lnTo>
                    <a:pt x="20408" y="2630"/>
                  </a:lnTo>
                  <a:lnTo>
                    <a:pt x="20423" y="2570"/>
                  </a:lnTo>
                  <a:lnTo>
                    <a:pt x="20423" y="314"/>
                  </a:lnTo>
                  <a:lnTo>
                    <a:pt x="20408" y="254"/>
                  </a:lnTo>
                  <a:lnTo>
                    <a:pt x="20394" y="194"/>
                  </a:lnTo>
                  <a:lnTo>
                    <a:pt x="20364" y="135"/>
                  </a:lnTo>
                  <a:lnTo>
                    <a:pt x="20334" y="90"/>
                  </a:lnTo>
                  <a:lnTo>
                    <a:pt x="20289" y="45"/>
                  </a:lnTo>
                  <a:lnTo>
                    <a:pt x="20229" y="15"/>
                  </a:lnTo>
                  <a:lnTo>
                    <a:pt x="201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89;p33">
              <a:extLst>
                <a:ext uri="{FF2B5EF4-FFF2-40B4-BE49-F238E27FC236}">
                  <a16:creationId xmlns:a16="http://schemas.microsoft.com/office/drawing/2014/main" id="{C372DF4C-2921-DD87-6961-C587C10E6BF0}"/>
                </a:ext>
              </a:extLst>
            </p:cNvPr>
            <p:cNvSpPr/>
            <p:nvPr/>
          </p:nvSpPr>
          <p:spPr>
            <a:xfrm>
              <a:off x="3910199" y="3026602"/>
              <a:ext cx="519960" cy="25874"/>
            </a:xfrm>
            <a:custGeom>
              <a:avLst/>
              <a:gdLst/>
              <a:ahLst/>
              <a:cxnLst/>
              <a:rect l="l" t="t" r="r" b="b"/>
              <a:pathLst>
                <a:path w="18930" h="942" extrusionOk="0">
                  <a:moveTo>
                    <a:pt x="2361" y="0"/>
                  </a:moveTo>
                  <a:lnTo>
                    <a:pt x="2257" y="15"/>
                  </a:lnTo>
                  <a:lnTo>
                    <a:pt x="2152" y="30"/>
                  </a:lnTo>
                  <a:lnTo>
                    <a:pt x="2063" y="60"/>
                  </a:lnTo>
                  <a:lnTo>
                    <a:pt x="1973" y="105"/>
                  </a:lnTo>
                  <a:lnTo>
                    <a:pt x="1883" y="150"/>
                  </a:lnTo>
                  <a:lnTo>
                    <a:pt x="1794" y="209"/>
                  </a:lnTo>
                  <a:lnTo>
                    <a:pt x="1734" y="284"/>
                  </a:lnTo>
                  <a:lnTo>
                    <a:pt x="1659" y="374"/>
                  </a:lnTo>
                  <a:lnTo>
                    <a:pt x="1584" y="463"/>
                  </a:lnTo>
                  <a:lnTo>
                    <a:pt x="1495" y="523"/>
                  </a:lnTo>
                  <a:lnTo>
                    <a:pt x="1390" y="568"/>
                  </a:lnTo>
                  <a:lnTo>
                    <a:pt x="1271" y="583"/>
                  </a:lnTo>
                  <a:lnTo>
                    <a:pt x="1151" y="568"/>
                  </a:lnTo>
                  <a:lnTo>
                    <a:pt x="1047" y="523"/>
                  </a:lnTo>
                  <a:lnTo>
                    <a:pt x="942" y="463"/>
                  </a:lnTo>
                  <a:lnTo>
                    <a:pt x="867" y="374"/>
                  </a:lnTo>
                  <a:lnTo>
                    <a:pt x="837" y="344"/>
                  </a:lnTo>
                  <a:lnTo>
                    <a:pt x="808" y="314"/>
                  </a:lnTo>
                  <a:lnTo>
                    <a:pt x="763" y="299"/>
                  </a:lnTo>
                  <a:lnTo>
                    <a:pt x="180" y="299"/>
                  </a:lnTo>
                  <a:lnTo>
                    <a:pt x="105" y="314"/>
                  </a:lnTo>
                  <a:lnTo>
                    <a:pt x="46" y="344"/>
                  </a:lnTo>
                  <a:lnTo>
                    <a:pt x="16" y="404"/>
                  </a:lnTo>
                  <a:lnTo>
                    <a:pt x="1" y="478"/>
                  </a:lnTo>
                  <a:lnTo>
                    <a:pt x="16" y="538"/>
                  </a:lnTo>
                  <a:lnTo>
                    <a:pt x="46" y="598"/>
                  </a:lnTo>
                  <a:lnTo>
                    <a:pt x="105" y="643"/>
                  </a:lnTo>
                  <a:lnTo>
                    <a:pt x="180" y="658"/>
                  </a:lnTo>
                  <a:lnTo>
                    <a:pt x="628" y="658"/>
                  </a:lnTo>
                  <a:lnTo>
                    <a:pt x="703" y="717"/>
                  </a:lnTo>
                  <a:lnTo>
                    <a:pt x="763" y="777"/>
                  </a:lnTo>
                  <a:lnTo>
                    <a:pt x="837" y="822"/>
                  </a:lnTo>
                  <a:lnTo>
                    <a:pt x="912" y="867"/>
                  </a:lnTo>
                  <a:lnTo>
                    <a:pt x="1002" y="897"/>
                  </a:lnTo>
                  <a:lnTo>
                    <a:pt x="1091" y="927"/>
                  </a:lnTo>
                  <a:lnTo>
                    <a:pt x="1181" y="942"/>
                  </a:lnTo>
                  <a:lnTo>
                    <a:pt x="1271" y="942"/>
                  </a:lnTo>
                  <a:lnTo>
                    <a:pt x="1375" y="927"/>
                  </a:lnTo>
                  <a:lnTo>
                    <a:pt x="1465" y="912"/>
                  </a:lnTo>
                  <a:lnTo>
                    <a:pt x="1570" y="882"/>
                  </a:lnTo>
                  <a:lnTo>
                    <a:pt x="1659" y="837"/>
                  </a:lnTo>
                  <a:lnTo>
                    <a:pt x="1749" y="792"/>
                  </a:lnTo>
                  <a:lnTo>
                    <a:pt x="1823" y="732"/>
                  </a:lnTo>
                  <a:lnTo>
                    <a:pt x="1898" y="658"/>
                  </a:lnTo>
                  <a:lnTo>
                    <a:pt x="1958" y="568"/>
                  </a:lnTo>
                  <a:lnTo>
                    <a:pt x="2033" y="478"/>
                  </a:lnTo>
                  <a:lnTo>
                    <a:pt x="2137" y="419"/>
                  </a:lnTo>
                  <a:lnTo>
                    <a:pt x="2242" y="374"/>
                  </a:lnTo>
                  <a:lnTo>
                    <a:pt x="2361" y="359"/>
                  </a:lnTo>
                  <a:lnTo>
                    <a:pt x="2481" y="374"/>
                  </a:lnTo>
                  <a:lnTo>
                    <a:pt x="2585" y="419"/>
                  </a:lnTo>
                  <a:lnTo>
                    <a:pt x="2675" y="478"/>
                  </a:lnTo>
                  <a:lnTo>
                    <a:pt x="2765" y="568"/>
                  </a:lnTo>
                  <a:lnTo>
                    <a:pt x="2824" y="658"/>
                  </a:lnTo>
                  <a:lnTo>
                    <a:pt x="2899" y="732"/>
                  </a:lnTo>
                  <a:lnTo>
                    <a:pt x="2974" y="792"/>
                  </a:lnTo>
                  <a:lnTo>
                    <a:pt x="3063" y="837"/>
                  </a:lnTo>
                  <a:lnTo>
                    <a:pt x="3153" y="882"/>
                  </a:lnTo>
                  <a:lnTo>
                    <a:pt x="3243" y="912"/>
                  </a:lnTo>
                  <a:lnTo>
                    <a:pt x="3347" y="927"/>
                  </a:lnTo>
                  <a:lnTo>
                    <a:pt x="3452" y="942"/>
                  </a:lnTo>
                  <a:lnTo>
                    <a:pt x="3556" y="927"/>
                  </a:lnTo>
                  <a:lnTo>
                    <a:pt x="3661" y="912"/>
                  </a:lnTo>
                  <a:lnTo>
                    <a:pt x="3751" y="882"/>
                  </a:lnTo>
                  <a:lnTo>
                    <a:pt x="3840" y="837"/>
                  </a:lnTo>
                  <a:lnTo>
                    <a:pt x="3930" y="792"/>
                  </a:lnTo>
                  <a:lnTo>
                    <a:pt x="4005" y="732"/>
                  </a:lnTo>
                  <a:lnTo>
                    <a:pt x="4079" y="658"/>
                  </a:lnTo>
                  <a:lnTo>
                    <a:pt x="4154" y="568"/>
                  </a:lnTo>
                  <a:lnTo>
                    <a:pt x="4229" y="478"/>
                  </a:lnTo>
                  <a:lnTo>
                    <a:pt x="4318" y="419"/>
                  </a:lnTo>
                  <a:lnTo>
                    <a:pt x="4423" y="374"/>
                  </a:lnTo>
                  <a:lnTo>
                    <a:pt x="4543" y="359"/>
                  </a:lnTo>
                  <a:lnTo>
                    <a:pt x="4662" y="374"/>
                  </a:lnTo>
                  <a:lnTo>
                    <a:pt x="4767" y="419"/>
                  </a:lnTo>
                  <a:lnTo>
                    <a:pt x="4871" y="478"/>
                  </a:lnTo>
                  <a:lnTo>
                    <a:pt x="4946" y="568"/>
                  </a:lnTo>
                  <a:lnTo>
                    <a:pt x="5006" y="658"/>
                  </a:lnTo>
                  <a:lnTo>
                    <a:pt x="5080" y="732"/>
                  </a:lnTo>
                  <a:lnTo>
                    <a:pt x="5155" y="792"/>
                  </a:lnTo>
                  <a:lnTo>
                    <a:pt x="5245" y="837"/>
                  </a:lnTo>
                  <a:lnTo>
                    <a:pt x="5334" y="882"/>
                  </a:lnTo>
                  <a:lnTo>
                    <a:pt x="5439" y="912"/>
                  </a:lnTo>
                  <a:lnTo>
                    <a:pt x="5529" y="927"/>
                  </a:lnTo>
                  <a:lnTo>
                    <a:pt x="5633" y="942"/>
                  </a:lnTo>
                  <a:lnTo>
                    <a:pt x="5738" y="927"/>
                  </a:lnTo>
                  <a:lnTo>
                    <a:pt x="5842" y="912"/>
                  </a:lnTo>
                  <a:lnTo>
                    <a:pt x="5932" y="882"/>
                  </a:lnTo>
                  <a:lnTo>
                    <a:pt x="6036" y="837"/>
                  </a:lnTo>
                  <a:lnTo>
                    <a:pt x="6111" y="792"/>
                  </a:lnTo>
                  <a:lnTo>
                    <a:pt x="6201" y="732"/>
                  </a:lnTo>
                  <a:lnTo>
                    <a:pt x="6261" y="658"/>
                  </a:lnTo>
                  <a:lnTo>
                    <a:pt x="6335" y="568"/>
                  </a:lnTo>
                  <a:lnTo>
                    <a:pt x="6410" y="478"/>
                  </a:lnTo>
                  <a:lnTo>
                    <a:pt x="6500" y="419"/>
                  </a:lnTo>
                  <a:lnTo>
                    <a:pt x="6619" y="389"/>
                  </a:lnTo>
                  <a:lnTo>
                    <a:pt x="6724" y="374"/>
                  </a:lnTo>
                  <a:lnTo>
                    <a:pt x="6843" y="389"/>
                  </a:lnTo>
                  <a:lnTo>
                    <a:pt x="6948" y="419"/>
                  </a:lnTo>
                  <a:lnTo>
                    <a:pt x="7052" y="478"/>
                  </a:lnTo>
                  <a:lnTo>
                    <a:pt x="7127" y="568"/>
                  </a:lnTo>
                  <a:lnTo>
                    <a:pt x="7187" y="658"/>
                  </a:lnTo>
                  <a:lnTo>
                    <a:pt x="7262" y="732"/>
                  </a:lnTo>
                  <a:lnTo>
                    <a:pt x="7336" y="792"/>
                  </a:lnTo>
                  <a:lnTo>
                    <a:pt x="7426" y="837"/>
                  </a:lnTo>
                  <a:lnTo>
                    <a:pt x="7515" y="882"/>
                  </a:lnTo>
                  <a:lnTo>
                    <a:pt x="7620" y="912"/>
                  </a:lnTo>
                  <a:lnTo>
                    <a:pt x="7725" y="927"/>
                  </a:lnTo>
                  <a:lnTo>
                    <a:pt x="7814" y="942"/>
                  </a:lnTo>
                  <a:lnTo>
                    <a:pt x="7829" y="942"/>
                  </a:lnTo>
                  <a:lnTo>
                    <a:pt x="7919" y="927"/>
                  </a:lnTo>
                  <a:lnTo>
                    <a:pt x="8023" y="912"/>
                  </a:lnTo>
                  <a:lnTo>
                    <a:pt x="8128" y="882"/>
                  </a:lnTo>
                  <a:lnTo>
                    <a:pt x="8218" y="837"/>
                  </a:lnTo>
                  <a:lnTo>
                    <a:pt x="8307" y="792"/>
                  </a:lnTo>
                  <a:lnTo>
                    <a:pt x="8382" y="732"/>
                  </a:lnTo>
                  <a:lnTo>
                    <a:pt x="8457" y="658"/>
                  </a:lnTo>
                  <a:lnTo>
                    <a:pt x="8516" y="568"/>
                  </a:lnTo>
                  <a:lnTo>
                    <a:pt x="8591" y="478"/>
                  </a:lnTo>
                  <a:lnTo>
                    <a:pt x="8696" y="419"/>
                  </a:lnTo>
                  <a:lnTo>
                    <a:pt x="8800" y="389"/>
                  </a:lnTo>
                  <a:lnTo>
                    <a:pt x="8920" y="374"/>
                  </a:lnTo>
                  <a:lnTo>
                    <a:pt x="9024" y="389"/>
                  </a:lnTo>
                  <a:lnTo>
                    <a:pt x="9144" y="419"/>
                  </a:lnTo>
                  <a:lnTo>
                    <a:pt x="9234" y="478"/>
                  </a:lnTo>
                  <a:lnTo>
                    <a:pt x="9308" y="568"/>
                  </a:lnTo>
                  <a:lnTo>
                    <a:pt x="9383" y="658"/>
                  </a:lnTo>
                  <a:lnTo>
                    <a:pt x="9443" y="732"/>
                  </a:lnTo>
                  <a:lnTo>
                    <a:pt x="9532" y="792"/>
                  </a:lnTo>
                  <a:lnTo>
                    <a:pt x="9607" y="837"/>
                  </a:lnTo>
                  <a:lnTo>
                    <a:pt x="9712" y="882"/>
                  </a:lnTo>
                  <a:lnTo>
                    <a:pt x="9801" y="912"/>
                  </a:lnTo>
                  <a:lnTo>
                    <a:pt x="9906" y="927"/>
                  </a:lnTo>
                  <a:lnTo>
                    <a:pt x="10010" y="942"/>
                  </a:lnTo>
                  <a:lnTo>
                    <a:pt x="10115" y="927"/>
                  </a:lnTo>
                  <a:lnTo>
                    <a:pt x="10205" y="912"/>
                  </a:lnTo>
                  <a:lnTo>
                    <a:pt x="10309" y="882"/>
                  </a:lnTo>
                  <a:lnTo>
                    <a:pt x="10399" y="837"/>
                  </a:lnTo>
                  <a:lnTo>
                    <a:pt x="10488" y="792"/>
                  </a:lnTo>
                  <a:lnTo>
                    <a:pt x="10563" y="732"/>
                  </a:lnTo>
                  <a:lnTo>
                    <a:pt x="10638" y="658"/>
                  </a:lnTo>
                  <a:lnTo>
                    <a:pt x="10698" y="568"/>
                  </a:lnTo>
                  <a:lnTo>
                    <a:pt x="10787" y="478"/>
                  </a:lnTo>
                  <a:lnTo>
                    <a:pt x="10877" y="419"/>
                  </a:lnTo>
                  <a:lnTo>
                    <a:pt x="10981" y="389"/>
                  </a:lnTo>
                  <a:lnTo>
                    <a:pt x="11101" y="374"/>
                  </a:lnTo>
                  <a:lnTo>
                    <a:pt x="11221" y="389"/>
                  </a:lnTo>
                  <a:lnTo>
                    <a:pt x="11325" y="419"/>
                  </a:lnTo>
                  <a:lnTo>
                    <a:pt x="11415" y="478"/>
                  </a:lnTo>
                  <a:lnTo>
                    <a:pt x="11504" y="568"/>
                  </a:lnTo>
                  <a:lnTo>
                    <a:pt x="11564" y="658"/>
                  </a:lnTo>
                  <a:lnTo>
                    <a:pt x="11639" y="732"/>
                  </a:lnTo>
                  <a:lnTo>
                    <a:pt x="11714" y="792"/>
                  </a:lnTo>
                  <a:lnTo>
                    <a:pt x="11803" y="837"/>
                  </a:lnTo>
                  <a:lnTo>
                    <a:pt x="11893" y="882"/>
                  </a:lnTo>
                  <a:lnTo>
                    <a:pt x="11982" y="912"/>
                  </a:lnTo>
                  <a:lnTo>
                    <a:pt x="12087" y="927"/>
                  </a:lnTo>
                  <a:lnTo>
                    <a:pt x="12192" y="942"/>
                  </a:lnTo>
                  <a:lnTo>
                    <a:pt x="12296" y="927"/>
                  </a:lnTo>
                  <a:lnTo>
                    <a:pt x="12401" y="912"/>
                  </a:lnTo>
                  <a:lnTo>
                    <a:pt x="12490" y="882"/>
                  </a:lnTo>
                  <a:lnTo>
                    <a:pt x="12580" y="837"/>
                  </a:lnTo>
                  <a:lnTo>
                    <a:pt x="12670" y="792"/>
                  </a:lnTo>
                  <a:lnTo>
                    <a:pt x="12744" y="732"/>
                  </a:lnTo>
                  <a:lnTo>
                    <a:pt x="12819" y="658"/>
                  </a:lnTo>
                  <a:lnTo>
                    <a:pt x="12894" y="568"/>
                  </a:lnTo>
                  <a:lnTo>
                    <a:pt x="12968" y="478"/>
                  </a:lnTo>
                  <a:lnTo>
                    <a:pt x="13058" y="419"/>
                  </a:lnTo>
                  <a:lnTo>
                    <a:pt x="13163" y="389"/>
                  </a:lnTo>
                  <a:lnTo>
                    <a:pt x="13282" y="374"/>
                  </a:lnTo>
                  <a:lnTo>
                    <a:pt x="13402" y="389"/>
                  </a:lnTo>
                  <a:lnTo>
                    <a:pt x="13506" y="419"/>
                  </a:lnTo>
                  <a:lnTo>
                    <a:pt x="13596" y="478"/>
                  </a:lnTo>
                  <a:lnTo>
                    <a:pt x="13686" y="568"/>
                  </a:lnTo>
                  <a:lnTo>
                    <a:pt x="13745" y="658"/>
                  </a:lnTo>
                  <a:lnTo>
                    <a:pt x="13820" y="732"/>
                  </a:lnTo>
                  <a:lnTo>
                    <a:pt x="13895" y="792"/>
                  </a:lnTo>
                  <a:lnTo>
                    <a:pt x="13984" y="837"/>
                  </a:lnTo>
                  <a:lnTo>
                    <a:pt x="14074" y="882"/>
                  </a:lnTo>
                  <a:lnTo>
                    <a:pt x="14179" y="912"/>
                  </a:lnTo>
                  <a:lnTo>
                    <a:pt x="14268" y="927"/>
                  </a:lnTo>
                  <a:lnTo>
                    <a:pt x="14373" y="942"/>
                  </a:lnTo>
                  <a:lnTo>
                    <a:pt x="14477" y="927"/>
                  </a:lnTo>
                  <a:lnTo>
                    <a:pt x="14582" y="912"/>
                  </a:lnTo>
                  <a:lnTo>
                    <a:pt x="14672" y="882"/>
                  </a:lnTo>
                  <a:lnTo>
                    <a:pt x="14776" y="837"/>
                  </a:lnTo>
                  <a:lnTo>
                    <a:pt x="14851" y="792"/>
                  </a:lnTo>
                  <a:lnTo>
                    <a:pt x="14940" y="732"/>
                  </a:lnTo>
                  <a:lnTo>
                    <a:pt x="15015" y="658"/>
                  </a:lnTo>
                  <a:lnTo>
                    <a:pt x="15075" y="568"/>
                  </a:lnTo>
                  <a:lnTo>
                    <a:pt x="15150" y="478"/>
                  </a:lnTo>
                  <a:lnTo>
                    <a:pt x="15239" y="419"/>
                  </a:lnTo>
                  <a:lnTo>
                    <a:pt x="15359" y="389"/>
                  </a:lnTo>
                  <a:lnTo>
                    <a:pt x="15463" y="374"/>
                  </a:lnTo>
                  <a:lnTo>
                    <a:pt x="15583" y="389"/>
                  </a:lnTo>
                  <a:lnTo>
                    <a:pt x="15687" y="419"/>
                  </a:lnTo>
                  <a:lnTo>
                    <a:pt x="15792" y="478"/>
                  </a:lnTo>
                  <a:lnTo>
                    <a:pt x="15867" y="568"/>
                  </a:lnTo>
                  <a:lnTo>
                    <a:pt x="15926" y="658"/>
                  </a:lnTo>
                  <a:lnTo>
                    <a:pt x="16001" y="732"/>
                  </a:lnTo>
                  <a:lnTo>
                    <a:pt x="16076" y="792"/>
                  </a:lnTo>
                  <a:lnTo>
                    <a:pt x="16166" y="837"/>
                  </a:lnTo>
                  <a:lnTo>
                    <a:pt x="16255" y="882"/>
                  </a:lnTo>
                  <a:lnTo>
                    <a:pt x="16360" y="912"/>
                  </a:lnTo>
                  <a:lnTo>
                    <a:pt x="16464" y="942"/>
                  </a:lnTo>
                  <a:lnTo>
                    <a:pt x="16659" y="942"/>
                  </a:lnTo>
                  <a:lnTo>
                    <a:pt x="16763" y="912"/>
                  </a:lnTo>
                  <a:lnTo>
                    <a:pt x="16868" y="882"/>
                  </a:lnTo>
                  <a:lnTo>
                    <a:pt x="16957" y="837"/>
                  </a:lnTo>
                  <a:lnTo>
                    <a:pt x="17047" y="792"/>
                  </a:lnTo>
                  <a:lnTo>
                    <a:pt x="17122" y="732"/>
                  </a:lnTo>
                  <a:lnTo>
                    <a:pt x="17196" y="658"/>
                  </a:lnTo>
                  <a:lnTo>
                    <a:pt x="17256" y="568"/>
                  </a:lnTo>
                  <a:lnTo>
                    <a:pt x="17331" y="478"/>
                  </a:lnTo>
                  <a:lnTo>
                    <a:pt x="17435" y="419"/>
                  </a:lnTo>
                  <a:lnTo>
                    <a:pt x="17540" y="374"/>
                  </a:lnTo>
                  <a:lnTo>
                    <a:pt x="17659" y="359"/>
                  </a:lnTo>
                  <a:lnTo>
                    <a:pt x="17779" y="374"/>
                  </a:lnTo>
                  <a:lnTo>
                    <a:pt x="17884" y="419"/>
                  </a:lnTo>
                  <a:lnTo>
                    <a:pt x="17973" y="478"/>
                  </a:lnTo>
                  <a:lnTo>
                    <a:pt x="18048" y="568"/>
                  </a:lnTo>
                  <a:lnTo>
                    <a:pt x="18078" y="598"/>
                  </a:lnTo>
                  <a:lnTo>
                    <a:pt x="18123" y="628"/>
                  </a:lnTo>
                  <a:lnTo>
                    <a:pt x="18152" y="643"/>
                  </a:lnTo>
                  <a:lnTo>
                    <a:pt x="18197" y="643"/>
                  </a:lnTo>
                  <a:lnTo>
                    <a:pt x="18750" y="658"/>
                  </a:lnTo>
                  <a:lnTo>
                    <a:pt x="18825" y="643"/>
                  </a:lnTo>
                  <a:lnTo>
                    <a:pt x="18870" y="598"/>
                  </a:lnTo>
                  <a:lnTo>
                    <a:pt x="18914" y="538"/>
                  </a:lnTo>
                  <a:lnTo>
                    <a:pt x="18929" y="478"/>
                  </a:lnTo>
                  <a:lnTo>
                    <a:pt x="18914" y="404"/>
                  </a:lnTo>
                  <a:lnTo>
                    <a:pt x="18870" y="344"/>
                  </a:lnTo>
                  <a:lnTo>
                    <a:pt x="18825" y="314"/>
                  </a:lnTo>
                  <a:lnTo>
                    <a:pt x="18750" y="299"/>
                  </a:lnTo>
                  <a:lnTo>
                    <a:pt x="18287" y="284"/>
                  </a:lnTo>
                  <a:lnTo>
                    <a:pt x="18227" y="224"/>
                  </a:lnTo>
                  <a:lnTo>
                    <a:pt x="18152" y="165"/>
                  </a:lnTo>
                  <a:lnTo>
                    <a:pt x="18078" y="120"/>
                  </a:lnTo>
                  <a:lnTo>
                    <a:pt x="18003" y="75"/>
                  </a:lnTo>
                  <a:lnTo>
                    <a:pt x="17928" y="45"/>
                  </a:lnTo>
                  <a:lnTo>
                    <a:pt x="17839" y="15"/>
                  </a:lnTo>
                  <a:lnTo>
                    <a:pt x="17749" y="0"/>
                  </a:lnTo>
                  <a:lnTo>
                    <a:pt x="17659" y="0"/>
                  </a:lnTo>
                  <a:lnTo>
                    <a:pt x="17555" y="15"/>
                  </a:lnTo>
                  <a:lnTo>
                    <a:pt x="17450" y="30"/>
                  </a:lnTo>
                  <a:lnTo>
                    <a:pt x="17361" y="60"/>
                  </a:lnTo>
                  <a:lnTo>
                    <a:pt x="17256" y="105"/>
                  </a:lnTo>
                  <a:lnTo>
                    <a:pt x="17181" y="150"/>
                  </a:lnTo>
                  <a:lnTo>
                    <a:pt x="17092" y="209"/>
                  </a:lnTo>
                  <a:lnTo>
                    <a:pt x="17017" y="284"/>
                  </a:lnTo>
                  <a:lnTo>
                    <a:pt x="16957" y="374"/>
                  </a:lnTo>
                  <a:lnTo>
                    <a:pt x="16883" y="463"/>
                  </a:lnTo>
                  <a:lnTo>
                    <a:pt x="16778" y="523"/>
                  </a:lnTo>
                  <a:lnTo>
                    <a:pt x="16673" y="568"/>
                  </a:lnTo>
                  <a:lnTo>
                    <a:pt x="16569" y="568"/>
                  </a:lnTo>
                  <a:lnTo>
                    <a:pt x="16449" y="553"/>
                  </a:lnTo>
                  <a:lnTo>
                    <a:pt x="16345" y="523"/>
                  </a:lnTo>
                  <a:lnTo>
                    <a:pt x="16240" y="463"/>
                  </a:lnTo>
                  <a:lnTo>
                    <a:pt x="16166" y="374"/>
                  </a:lnTo>
                  <a:lnTo>
                    <a:pt x="16106" y="284"/>
                  </a:lnTo>
                  <a:lnTo>
                    <a:pt x="16031" y="209"/>
                  </a:lnTo>
                  <a:lnTo>
                    <a:pt x="15941" y="150"/>
                  </a:lnTo>
                  <a:lnTo>
                    <a:pt x="15867" y="105"/>
                  </a:lnTo>
                  <a:lnTo>
                    <a:pt x="15777" y="60"/>
                  </a:lnTo>
                  <a:lnTo>
                    <a:pt x="15673" y="30"/>
                  </a:lnTo>
                  <a:lnTo>
                    <a:pt x="15568" y="15"/>
                  </a:lnTo>
                  <a:lnTo>
                    <a:pt x="15463" y="0"/>
                  </a:lnTo>
                  <a:lnTo>
                    <a:pt x="15359" y="15"/>
                  </a:lnTo>
                  <a:lnTo>
                    <a:pt x="15269" y="30"/>
                  </a:lnTo>
                  <a:lnTo>
                    <a:pt x="15165" y="60"/>
                  </a:lnTo>
                  <a:lnTo>
                    <a:pt x="15075" y="105"/>
                  </a:lnTo>
                  <a:lnTo>
                    <a:pt x="14985" y="150"/>
                  </a:lnTo>
                  <a:lnTo>
                    <a:pt x="14911" y="209"/>
                  </a:lnTo>
                  <a:lnTo>
                    <a:pt x="14836" y="284"/>
                  </a:lnTo>
                  <a:lnTo>
                    <a:pt x="14776" y="374"/>
                  </a:lnTo>
                  <a:lnTo>
                    <a:pt x="14701" y="463"/>
                  </a:lnTo>
                  <a:lnTo>
                    <a:pt x="14597" y="523"/>
                  </a:lnTo>
                  <a:lnTo>
                    <a:pt x="14492" y="553"/>
                  </a:lnTo>
                  <a:lnTo>
                    <a:pt x="14373" y="568"/>
                  </a:lnTo>
                  <a:lnTo>
                    <a:pt x="14268" y="553"/>
                  </a:lnTo>
                  <a:lnTo>
                    <a:pt x="14149" y="523"/>
                  </a:lnTo>
                  <a:lnTo>
                    <a:pt x="14059" y="463"/>
                  </a:lnTo>
                  <a:lnTo>
                    <a:pt x="13984" y="374"/>
                  </a:lnTo>
                  <a:lnTo>
                    <a:pt x="13910" y="284"/>
                  </a:lnTo>
                  <a:lnTo>
                    <a:pt x="13850" y="209"/>
                  </a:lnTo>
                  <a:lnTo>
                    <a:pt x="13760" y="150"/>
                  </a:lnTo>
                  <a:lnTo>
                    <a:pt x="13671" y="105"/>
                  </a:lnTo>
                  <a:lnTo>
                    <a:pt x="13581" y="60"/>
                  </a:lnTo>
                  <a:lnTo>
                    <a:pt x="13491" y="30"/>
                  </a:lnTo>
                  <a:lnTo>
                    <a:pt x="13387" y="15"/>
                  </a:lnTo>
                  <a:lnTo>
                    <a:pt x="13282" y="0"/>
                  </a:lnTo>
                  <a:lnTo>
                    <a:pt x="13178" y="15"/>
                  </a:lnTo>
                  <a:lnTo>
                    <a:pt x="13073" y="30"/>
                  </a:lnTo>
                  <a:lnTo>
                    <a:pt x="12983" y="60"/>
                  </a:lnTo>
                  <a:lnTo>
                    <a:pt x="12894" y="105"/>
                  </a:lnTo>
                  <a:lnTo>
                    <a:pt x="12804" y="150"/>
                  </a:lnTo>
                  <a:lnTo>
                    <a:pt x="12729" y="209"/>
                  </a:lnTo>
                  <a:lnTo>
                    <a:pt x="12655" y="284"/>
                  </a:lnTo>
                  <a:lnTo>
                    <a:pt x="12595" y="374"/>
                  </a:lnTo>
                  <a:lnTo>
                    <a:pt x="12505" y="463"/>
                  </a:lnTo>
                  <a:lnTo>
                    <a:pt x="12416" y="523"/>
                  </a:lnTo>
                  <a:lnTo>
                    <a:pt x="12311" y="553"/>
                  </a:lnTo>
                  <a:lnTo>
                    <a:pt x="12192" y="568"/>
                  </a:lnTo>
                  <a:lnTo>
                    <a:pt x="12072" y="553"/>
                  </a:lnTo>
                  <a:lnTo>
                    <a:pt x="11967" y="523"/>
                  </a:lnTo>
                  <a:lnTo>
                    <a:pt x="11878" y="463"/>
                  </a:lnTo>
                  <a:lnTo>
                    <a:pt x="11788" y="374"/>
                  </a:lnTo>
                  <a:lnTo>
                    <a:pt x="11728" y="284"/>
                  </a:lnTo>
                  <a:lnTo>
                    <a:pt x="11654" y="209"/>
                  </a:lnTo>
                  <a:lnTo>
                    <a:pt x="11579" y="150"/>
                  </a:lnTo>
                  <a:lnTo>
                    <a:pt x="11489" y="105"/>
                  </a:lnTo>
                  <a:lnTo>
                    <a:pt x="11400" y="60"/>
                  </a:lnTo>
                  <a:lnTo>
                    <a:pt x="11310" y="30"/>
                  </a:lnTo>
                  <a:lnTo>
                    <a:pt x="11206" y="15"/>
                  </a:lnTo>
                  <a:lnTo>
                    <a:pt x="11101" y="0"/>
                  </a:lnTo>
                  <a:lnTo>
                    <a:pt x="10996" y="15"/>
                  </a:lnTo>
                  <a:lnTo>
                    <a:pt x="10892" y="30"/>
                  </a:lnTo>
                  <a:lnTo>
                    <a:pt x="10802" y="60"/>
                  </a:lnTo>
                  <a:lnTo>
                    <a:pt x="10713" y="105"/>
                  </a:lnTo>
                  <a:lnTo>
                    <a:pt x="10623" y="150"/>
                  </a:lnTo>
                  <a:lnTo>
                    <a:pt x="10533" y="209"/>
                  </a:lnTo>
                  <a:lnTo>
                    <a:pt x="10474" y="284"/>
                  </a:lnTo>
                  <a:lnTo>
                    <a:pt x="10399" y="374"/>
                  </a:lnTo>
                  <a:lnTo>
                    <a:pt x="10324" y="463"/>
                  </a:lnTo>
                  <a:lnTo>
                    <a:pt x="10234" y="523"/>
                  </a:lnTo>
                  <a:lnTo>
                    <a:pt x="10115" y="553"/>
                  </a:lnTo>
                  <a:lnTo>
                    <a:pt x="10010" y="568"/>
                  </a:lnTo>
                  <a:lnTo>
                    <a:pt x="9891" y="553"/>
                  </a:lnTo>
                  <a:lnTo>
                    <a:pt x="9786" y="523"/>
                  </a:lnTo>
                  <a:lnTo>
                    <a:pt x="9682" y="463"/>
                  </a:lnTo>
                  <a:lnTo>
                    <a:pt x="9607" y="374"/>
                  </a:lnTo>
                  <a:lnTo>
                    <a:pt x="9547" y="284"/>
                  </a:lnTo>
                  <a:lnTo>
                    <a:pt x="9473" y="209"/>
                  </a:lnTo>
                  <a:lnTo>
                    <a:pt x="9398" y="150"/>
                  </a:lnTo>
                  <a:lnTo>
                    <a:pt x="9308" y="105"/>
                  </a:lnTo>
                  <a:lnTo>
                    <a:pt x="9219" y="60"/>
                  </a:lnTo>
                  <a:lnTo>
                    <a:pt x="9114" y="30"/>
                  </a:lnTo>
                  <a:lnTo>
                    <a:pt x="9024" y="15"/>
                  </a:lnTo>
                  <a:lnTo>
                    <a:pt x="8920" y="0"/>
                  </a:lnTo>
                  <a:lnTo>
                    <a:pt x="8815" y="15"/>
                  </a:lnTo>
                  <a:lnTo>
                    <a:pt x="8711" y="30"/>
                  </a:lnTo>
                  <a:lnTo>
                    <a:pt x="8606" y="60"/>
                  </a:lnTo>
                  <a:lnTo>
                    <a:pt x="8516" y="105"/>
                  </a:lnTo>
                  <a:lnTo>
                    <a:pt x="8442" y="150"/>
                  </a:lnTo>
                  <a:lnTo>
                    <a:pt x="8352" y="209"/>
                  </a:lnTo>
                  <a:lnTo>
                    <a:pt x="8277" y="284"/>
                  </a:lnTo>
                  <a:lnTo>
                    <a:pt x="8218" y="374"/>
                  </a:lnTo>
                  <a:lnTo>
                    <a:pt x="8143" y="463"/>
                  </a:lnTo>
                  <a:lnTo>
                    <a:pt x="8053" y="523"/>
                  </a:lnTo>
                  <a:lnTo>
                    <a:pt x="7934" y="568"/>
                  </a:lnTo>
                  <a:lnTo>
                    <a:pt x="7829" y="583"/>
                  </a:lnTo>
                  <a:lnTo>
                    <a:pt x="7710" y="568"/>
                  </a:lnTo>
                  <a:lnTo>
                    <a:pt x="7590" y="523"/>
                  </a:lnTo>
                  <a:lnTo>
                    <a:pt x="7501" y="463"/>
                  </a:lnTo>
                  <a:lnTo>
                    <a:pt x="7426" y="374"/>
                  </a:lnTo>
                  <a:lnTo>
                    <a:pt x="7366" y="284"/>
                  </a:lnTo>
                  <a:lnTo>
                    <a:pt x="7291" y="209"/>
                  </a:lnTo>
                  <a:lnTo>
                    <a:pt x="7202" y="150"/>
                  </a:lnTo>
                  <a:lnTo>
                    <a:pt x="7127" y="105"/>
                  </a:lnTo>
                  <a:lnTo>
                    <a:pt x="7022" y="60"/>
                  </a:lnTo>
                  <a:lnTo>
                    <a:pt x="6933" y="30"/>
                  </a:lnTo>
                  <a:lnTo>
                    <a:pt x="6828" y="15"/>
                  </a:lnTo>
                  <a:lnTo>
                    <a:pt x="6724" y="0"/>
                  </a:lnTo>
                  <a:lnTo>
                    <a:pt x="6619" y="15"/>
                  </a:lnTo>
                  <a:lnTo>
                    <a:pt x="6529" y="30"/>
                  </a:lnTo>
                  <a:lnTo>
                    <a:pt x="6425" y="60"/>
                  </a:lnTo>
                  <a:lnTo>
                    <a:pt x="6335" y="105"/>
                  </a:lnTo>
                  <a:lnTo>
                    <a:pt x="6246" y="150"/>
                  </a:lnTo>
                  <a:lnTo>
                    <a:pt x="6171" y="209"/>
                  </a:lnTo>
                  <a:lnTo>
                    <a:pt x="6096" y="284"/>
                  </a:lnTo>
                  <a:lnTo>
                    <a:pt x="6036" y="374"/>
                  </a:lnTo>
                  <a:lnTo>
                    <a:pt x="5962" y="463"/>
                  </a:lnTo>
                  <a:lnTo>
                    <a:pt x="5857" y="523"/>
                  </a:lnTo>
                  <a:lnTo>
                    <a:pt x="5753" y="553"/>
                  </a:lnTo>
                  <a:lnTo>
                    <a:pt x="5633" y="568"/>
                  </a:lnTo>
                  <a:lnTo>
                    <a:pt x="5529" y="553"/>
                  </a:lnTo>
                  <a:lnTo>
                    <a:pt x="5409" y="523"/>
                  </a:lnTo>
                  <a:lnTo>
                    <a:pt x="5319" y="463"/>
                  </a:lnTo>
                  <a:lnTo>
                    <a:pt x="5245" y="374"/>
                  </a:lnTo>
                  <a:lnTo>
                    <a:pt x="5170" y="284"/>
                  </a:lnTo>
                  <a:lnTo>
                    <a:pt x="5110" y="209"/>
                  </a:lnTo>
                  <a:lnTo>
                    <a:pt x="5021" y="150"/>
                  </a:lnTo>
                  <a:lnTo>
                    <a:pt x="4931" y="105"/>
                  </a:lnTo>
                  <a:lnTo>
                    <a:pt x="4841" y="60"/>
                  </a:lnTo>
                  <a:lnTo>
                    <a:pt x="4752" y="30"/>
                  </a:lnTo>
                  <a:lnTo>
                    <a:pt x="4647" y="15"/>
                  </a:lnTo>
                  <a:lnTo>
                    <a:pt x="4543" y="0"/>
                  </a:lnTo>
                  <a:lnTo>
                    <a:pt x="4438" y="15"/>
                  </a:lnTo>
                  <a:lnTo>
                    <a:pt x="4333" y="30"/>
                  </a:lnTo>
                  <a:lnTo>
                    <a:pt x="4244" y="60"/>
                  </a:lnTo>
                  <a:lnTo>
                    <a:pt x="4154" y="105"/>
                  </a:lnTo>
                  <a:lnTo>
                    <a:pt x="4064" y="150"/>
                  </a:lnTo>
                  <a:lnTo>
                    <a:pt x="3990" y="209"/>
                  </a:lnTo>
                  <a:lnTo>
                    <a:pt x="3915" y="284"/>
                  </a:lnTo>
                  <a:lnTo>
                    <a:pt x="3855" y="374"/>
                  </a:lnTo>
                  <a:lnTo>
                    <a:pt x="3766" y="463"/>
                  </a:lnTo>
                  <a:lnTo>
                    <a:pt x="3676" y="523"/>
                  </a:lnTo>
                  <a:lnTo>
                    <a:pt x="3571" y="553"/>
                  </a:lnTo>
                  <a:lnTo>
                    <a:pt x="3452" y="568"/>
                  </a:lnTo>
                  <a:lnTo>
                    <a:pt x="3332" y="553"/>
                  </a:lnTo>
                  <a:lnTo>
                    <a:pt x="3228" y="523"/>
                  </a:lnTo>
                  <a:lnTo>
                    <a:pt x="3138" y="463"/>
                  </a:lnTo>
                  <a:lnTo>
                    <a:pt x="3049" y="374"/>
                  </a:lnTo>
                  <a:lnTo>
                    <a:pt x="2989" y="284"/>
                  </a:lnTo>
                  <a:lnTo>
                    <a:pt x="2914" y="209"/>
                  </a:lnTo>
                  <a:lnTo>
                    <a:pt x="2839" y="150"/>
                  </a:lnTo>
                  <a:lnTo>
                    <a:pt x="2750" y="105"/>
                  </a:lnTo>
                  <a:lnTo>
                    <a:pt x="2660" y="60"/>
                  </a:lnTo>
                  <a:lnTo>
                    <a:pt x="2570" y="30"/>
                  </a:lnTo>
                  <a:lnTo>
                    <a:pt x="2466" y="15"/>
                  </a:lnTo>
                  <a:lnTo>
                    <a:pt x="2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90;p33">
              <a:extLst>
                <a:ext uri="{FF2B5EF4-FFF2-40B4-BE49-F238E27FC236}">
                  <a16:creationId xmlns:a16="http://schemas.microsoft.com/office/drawing/2014/main" id="{D672970A-9D3C-A9A1-0031-0BE88E63B09B}"/>
                </a:ext>
              </a:extLst>
            </p:cNvPr>
            <p:cNvSpPr/>
            <p:nvPr/>
          </p:nvSpPr>
          <p:spPr>
            <a:xfrm>
              <a:off x="3893390" y="3245730"/>
              <a:ext cx="460850" cy="24638"/>
            </a:xfrm>
            <a:custGeom>
              <a:avLst/>
              <a:gdLst/>
              <a:ahLst/>
              <a:cxnLst/>
              <a:rect l="l" t="t" r="r" b="b"/>
              <a:pathLst>
                <a:path w="16778" h="897" extrusionOk="0">
                  <a:moveTo>
                    <a:pt x="449" y="0"/>
                  </a:moveTo>
                  <a:lnTo>
                    <a:pt x="359" y="15"/>
                  </a:lnTo>
                  <a:lnTo>
                    <a:pt x="284" y="45"/>
                  </a:lnTo>
                  <a:lnTo>
                    <a:pt x="209" y="75"/>
                  </a:lnTo>
                  <a:lnTo>
                    <a:pt x="135" y="134"/>
                  </a:lnTo>
                  <a:lnTo>
                    <a:pt x="90" y="209"/>
                  </a:lnTo>
                  <a:lnTo>
                    <a:pt x="45" y="284"/>
                  </a:lnTo>
                  <a:lnTo>
                    <a:pt x="15" y="359"/>
                  </a:lnTo>
                  <a:lnTo>
                    <a:pt x="0" y="448"/>
                  </a:lnTo>
                  <a:lnTo>
                    <a:pt x="15" y="538"/>
                  </a:lnTo>
                  <a:lnTo>
                    <a:pt x="45" y="627"/>
                  </a:lnTo>
                  <a:lnTo>
                    <a:pt x="90" y="702"/>
                  </a:lnTo>
                  <a:lnTo>
                    <a:pt x="135" y="762"/>
                  </a:lnTo>
                  <a:lnTo>
                    <a:pt x="209" y="822"/>
                  </a:lnTo>
                  <a:lnTo>
                    <a:pt x="284" y="867"/>
                  </a:lnTo>
                  <a:lnTo>
                    <a:pt x="359" y="896"/>
                  </a:lnTo>
                  <a:lnTo>
                    <a:pt x="16419" y="896"/>
                  </a:lnTo>
                  <a:lnTo>
                    <a:pt x="16509" y="867"/>
                  </a:lnTo>
                  <a:lnTo>
                    <a:pt x="16583" y="822"/>
                  </a:lnTo>
                  <a:lnTo>
                    <a:pt x="16658" y="762"/>
                  </a:lnTo>
                  <a:lnTo>
                    <a:pt x="16703" y="702"/>
                  </a:lnTo>
                  <a:lnTo>
                    <a:pt x="16748" y="627"/>
                  </a:lnTo>
                  <a:lnTo>
                    <a:pt x="16778" y="538"/>
                  </a:lnTo>
                  <a:lnTo>
                    <a:pt x="16778" y="448"/>
                  </a:lnTo>
                  <a:lnTo>
                    <a:pt x="16778" y="359"/>
                  </a:lnTo>
                  <a:lnTo>
                    <a:pt x="16748" y="284"/>
                  </a:lnTo>
                  <a:lnTo>
                    <a:pt x="16703" y="209"/>
                  </a:lnTo>
                  <a:lnTo>
                    <a:pt x="16658" y="134"/>
                  </a:lnTo>
                  <a:lnTo>
                    <a:pt x="16583" y="75"/>
                  </a:lnTo>
                  <a:lnTo>
                    <a:pt x="16509" y="45"/>
                  </a:lnTo>
                  <a:lnTo>
                    <a:pt x="16419" y="15"/>
                  </a:lnTo>
                  <a:lnTo>
                    <a:pt x="16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91;p33">
              <a:extLst>
                <a:ext uri="{FF2B5EF4-FFF2-40B4-BE49-F238E27FC236}">
                  <a16:creationId xmlns:a16="http://schemas.microsoft.com/office/drawing/2014/main" id="{79947CB1-3E32-D4AD-A7EB-80045D999DF7}"/>
                </a:ext>
              </a:extLst>
            </p:cNvPr>
            <p:cNvSpPr/>
            <p:nvPr/>
          </p:nvSpPr>
          <p:spPr>
            <a:xfrm>
              <a:off x="3893390" y="3181294"/>
              <a:ext cx="460850" cy="24638"/>
            </a:xfrm>
            <a:custGeom>
              <a:avLst/>
              <a:gdLst/>
              <a:ahLst/>
              <a:cxnLst/>
              <a:rect l="l" t="t" r="r" b="b"/>
              <a:pathLst>
                <a:path w="16778" h="897" extrusionOk="0">
                  <a:moveTo>
                    <a:pt x="449" y="1"/>
                  </a:moveTo>
                  <a:lnTo>
                    <a:pt x="359" y="15"/>
                  </a:lnTo>
                  <a:lnTo>
                    <a:pt x="284" y="45"/>
                  </a:lnTo>
                  <a:lnTo>
                    <a:pt x="209" y="75"/>
                  </a:lnTo>
                  <a:lnTo>
                    <a:pt x="135" y="135"/>
                  </a:lnTo>
                  <a:lnTo>
                    <a:pt x="90" y="195"/>
                  </a:lnTo>
                  <a:lnTo>
                    <a:pt x="45" y="284"/>
                  </a:lnTo>
                  <a:lnTo>
                    <a:pt x="15" y="359"/>
                  </a:lnTo>
                  <a:lnTo>
                    <a:pt x="0" y="449"/>
                  </a:lnTo>
                  <a:lnTo>
                    <a:pt x="15" y="538"/>
                  </a:lnTo>
                  <a:lnTo>
                    <a:pt x="45" y="628"/>
                  </a:lnTo>
                  <a:lnTo>
                    <a:pt x="90" y="703"/>
                  </a:lnTo>
                  <a:lnTo>
                    <a:pt x="135" y="762"/>
                  </a:lnTo>
                  <a:lnTo>
                    <a:pt x="209" y="822"/>
                  </a:lnTo>
                  <a:lnTo>
                    <a:pt x="284" y="867"/>
                  </a:lnTo>
                  <a:lnTo>
                    <a:pt x="359" y="897"/>
                  </a:lnTo>
                  <a:lnTo>
                    <a:pt x="16419" y="897"/>
                  </a:lnTo>
                  <a:lnTo>
                    <a:pt x="16509" y="867"/>
                  </a:lnTo>
                  <a:lnTo>
                    <a:pt x="16583" y="822"/>
                  </a:lnTo>
                  <a:lnTo>
                    <a:pt x="16658" y="762"/>
                  </a:lnTo>
                  <a:lnTo>
                    <a:pt x="16703" y="703"/>
                  </a:lnTo>
                  <a:lnTo>
                    <a:pt x="16748" y="628"/>
                  </a:lnTo>
                  <a:lnTo>
                    <a:pt x="16778" y="538"/>
                  </a:lnTo>
                  <a:lnTo>
                    <a:pt x="16778" y="449"/>
                  </a:lnTo>
                  <a:lnTo>
                    <a:pt x="16778" y="359"/>
                  </a:lnTo>
                  <a:lnTo>
                    <a:pt x="16748" y="284"/>
                  </a:lnTo>
                  <a:lnTo>
                    <a:pt x="16703" y="195"/>
                  </a:lnTo>
                  <a:lnTo>
                    <a:pt x="16658" y="135"/>
                  </a:lnTo>
                  <a:lnTo>
                    <a:pt x="16583" y="75"/>
                  </a:lnTo>
                  <a:lnTo>
                    <a:pt x="16509" y="45"/>
                  </a:lnTo>
                  <a:lnTo>
                    <a:pt x="16419" y="15"/>
                  </a:lnTo>
                  <a:lnTo>
                    <a:pt x="16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92;p33">
              <a:extLst>
                <a:ext uri="{FF2B5EF4-FFF2-40B4-BE49-F238E27FC236}">
                  <a16:creationId xmlns:a16="http://schemas.microsoft.com/office/drawing/2014/main" id="{D5822600-1195-C0FF-6C9F-6AD02531976C}"/>
                </a:ext>
              </a:extLst>
            </p:cNvPr>
            <p:cNvSpPr/>
            <p:nvPr/>
          </p:nvSpPr>
          <p:spPr>
            <a:xfrm>
              <a:off x="3893390" y="3116885"/>
              <a:ext cx="460850" cy="24638"/>
            </a:xfrm>
            <a:custGeom>
              <a:avLst/>
              <a:gdLst/>
              <a:ahLst/>
              <a:cxnLst/>
              <a:rect l="l" t="t" r="r" b="b"/>
              <a:pathLst>
                <a:path w="16778" h="897" extrusionOk="0">
                  <a:moveTo>
                    <a:pt x="449" y="0"/>
                  </a:moveTo>
                  <a:lnTo>
                    <a:pt x="359" y="15"/>
                  </a:lnTo>
                  <a:lnTo>
                    <a:pt x="284" y="45"/>
                  </a:lnTo>
                  <a:lnTo>
                    <a:pt x="209" y="75"/>
                  </a:lnTo>
                  <a:lnTo>
                    <a:pt x="135" y="134"/>
                  </a:lnTo>
                  <a:lnTo>
                    <a:pt x="90" y="194"/>
                  </a:lnTo>
                  <a:lnTo>
                    <a:pt x="45" y="284"/>
                  </a:lnTo>
                  <a:lnTo>
                    <a:pt x="15" y="359"/>
                  </a:lnTo>
                  <a:lnTo>
                    <a:pt x="0" y="448"/>
                  </a:lnTo>
                  <a:lnTo>
                    <a:pt x="15" y="538"/>
                  </a:lnTo>
                  <a:lnTo>
                    <a:pt x="45" y="627"/>
                  </a:lnTo>
                  <a:lnTo>
                    <a:pt x="90" y="702"/>
                  </a:lnTo>
                  <a:lnTo>
                    <a:pt x="135" y="762"/>
                  </a:lnTo>
                  <a:lnTo>
                    <a:pt x="209" y="822"/>
                  </a:lnTo>
                  <a:lnTo>
                    <a:pt x="284" y="867"/>
                  </a:lnTo>
                  <a:lnTo>
                    <a:pt x="359" y="896"/>
                  </a:lnTo>
                  <a:lnTo>
                    <a:pt x="16419" y="896"/>
                  </a:lnTo>
                  <a:lnTo>
                    <a:pt x="16509" y="867"/>
                  </a:lnTo>
                  <a:lnTo>
                    <a:pt x="16583" y="822"/>
                  </a:lnTo>
                  <a:lnTo>
                    <a:pt x="16658" y="762"/>
                  </a:lnTo>
                  <a:lnTo>
                    <a:pt x="16703" y="702"/>
                  </a:lnTo>
                  <a:lnTo>
                    <a:pt x="16748" y="627"/>
                  </a:lnTo>
                  <a:lnTo>
                    <a:pt x="16778" y="538"/>
                  </a:lnTo>
                  <a:lnTo>
                    <a:pt x="16778" y="448"/>
                  </a:lnTo>
                  <a:lnTo>
                    <a:pt x="16778" y="359"/>
                  </a:lnTo>
                  <a:lnTo>
                    <a:pt x="16748" y="284"/>
                  </a:lnTo>
                  <a:lnTo>
                    <a:pt x="16703" y="194"/>
                  </a:lnTo>
                  <a:lnTo>
                    <a:pt x="16658" y="134"/>
                  </a:lnTo>
                  <a:lnTo>
                    <a:pt x="16583" y="75"/>
                  </a:lnTo>
                  <a:lnTo>
                    <a:pt x="16509" y="45"/>
                  </a:lnTo>
                  <a:lnTo>
                    <a:pt x="16419" y="15"/>
                  </a:lnTo>
                  <a:lnTo>
                    <a:pt x="16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593;p33">
              <a:extLst>
                <a:ext uri="{FF2B5EF4-FFF2-40B4-BE49-F238E27FC236}">
                  <a16:creationId xmlns:a16="http://schemas.microsoft.com/office/drawing/2014/main" id="{9A542139-E5E4-7616-23FA-07FDB561125E}"/>
                </a:ext>
              </a:extLst>
            </p:cNvPr>
            <p:cNvSpPr/>
            <p:nvPr/>
          </p:nvSpPr>
          <p:spPr>
            <a:xfrm>
              <a:off x="4425199" y="3245730"/>
              <a:ext cx="25050" cy="24638"/>
            </a:xfrm>
            <a:custGeom>
              <a:avLst/>
              <a:gdLst/>
              <a:ahLst/>
              <a:cxnLst/>
              <a:rect l="l" t="t" r="r" b="b"/>
              <a:pathLst>
                <a:path w="912" h="897" extrusionOk="0">
                  <a:moveTo>
                    <a:pt x="448" y="0"/>
                  </a:moveTo>
                  <a:lnTo>
                    <a:pt x="359" y="15"/>
                  </a:lnTo>
                  <a:lnTo>
                    <a:pt x="269" y="45"/>
                  </a:lnTo>
                  <a:lnTo>
                    <a:pt x="194" y="75"/>
                  </a:lnTo>
                  <a:lnTo>
                    <a:pt x="135" y="134"/>
                  </a:lnTo>
                  <a:lnTo>
                    <a:pt x="75" y="209"/>
                  </a:lnTo>
                  <a:lnTo>
                    <a:pt x="30" y="284"/>
                  </a:lnTo>
                  <a:lnTo>
                    <a:pt x="15" y="359"/>
                  </a:lnTo>
                  <a:lnTo>
                    <a:pt x="0" y="448"/>
                  </a:lnTo>
                  <a:lnTo>
                    <a:pt x="15" y="538"/>
                  </a:lnTo>
                  <a:lnTo>
                    <a:pt x="30" y="627"/>
                  </a:lnTo>
                  <a:lnTo>
                    <a:pt x="75" y="702"/>
                  </a:lnTo>
                  <a:lnTo>
                    <a:pt x="135" y="762"/>
                  </a:lnTo>
                  <a:lnTo>
                    <a:pt x="194" y="822"/>
                  </a:lnTo>
                  <a:lnTo>
                    <a:pt x="269" y="867"/>
                  </a:lnTo>
                  <a:lnTo>
                    <a:pt x="359" y="896"/>
                  </a:lnTo>
                  <a:lnTo>
                    <a:pt x="553" y="896"/>
                  </a:lnTo>
                  <a:lnTo>
                    <a:pt x="642" y="867"/>
                  </a:lnTo>
                  <a:lnTo>
                    <a:pt x="717" y="822"/>
                  </a:lnTo>
                  <a:lnTo>
                    <a:pt x="777" y="762"/>
                  </a:lnTo>
                  <a:lnTo>
                    <a:pt x="837" y="702"/>
                  </a:lnTo>
                  <a:lnTo>
                    <a:pt x="867" y="627"/>
                  </a:lnTo>
                  <a:lnTo>
                    <a:pt x="896" y="538"/>
                  </a:lnTo>
                  <a:lnTo>
                    <a:pt x="911" y="448"/>
                  </a:lnTo>
                  <a:lnTo>
                    <a:pt x="896" y="359"/>
                  </a:lnTo>
                  <a:lnTo>
                    <a:pt x="867" y="284"/>
                  </a:lnTo>
                  <a:lnTo>
                    <a:pt x="837" y="209"/>
                  </a:lnTo>
                  <a:lnTo>
                    <a:pt x="777" y="134"/>
                  </a:lnTo>
                  <a:lnTo>
                    <a:pt x="717" y="75"/>
                  </a:lnTo>
                  <a:lnTo>
                    <a:pt x="642" y="45"/>
                  </a:lnTo>
                  <a:lnTo>
                    <a:pt x="553" y="15"/>
                  </a:lnTo>
                  <a:lnTo>
                    <a:pt x="4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594;p33">
              <a:extLst>
                <a:ext uri="{FF2B5EF4-FFF2-40B4-BE49-F238E27FC236}">
                  <a16:creationId xmlns:a16="http://schemas.microsoft.com/office/drawing/2014/main" id="{D48223C0-30DB-C786-0CC2-2ED04BBF7566}"/>
                </a:ext>
              </a:extLst>
            </p:cNvPr>
            <p:cNvSpPr/>
            <p:nvPr/>
          </p:nvSpPr>
          <p:spPr>
            <a:xfrm>
              <a:off x="4425199" y="3181294"/>
              <a:ext cx="25050" cy="24638"/>
            </a:xfrm>
            <a:custGeom>
              <a:avLst/>
              <a:gdLst/>
              <a:ahLst/>
              <a:cxnLst/>
              <a:rect l="l" t="t" r="r" b="b"/>
              <a:pathLst>
                <a:path w="912" h="897" extrusionOk="0">
                  <a:moveTo>
                    <a:pt x="448" y="1"/>
                  </a:moveTo>
                  <a:lnTo>
                    <a:pt x="359" y="15"/>
                  </a:lnTo>
                  <a:lnTo>
                    <a:pt x="269" y="45"/>
                  </a:lnTo>
                  <a:lnTo>
                    <a:pt x="194" y="75"/>
                  </a:lnTo>
                  <a:lnTo>
                    <a:pt x="135" y="135"/>
                  </a:lnTo>
                  <a:lnTo>
                    <a:pt x="75" y="195"/>
                  </a:lnTo>
                  <a:lnTo>
                    <a:pt x="30" y="284"/>
                  </a:lnTo>
                  <a:lnTo>
                    <a:pt x="15" y="359"/>
                  </a:lnTo>
                  <a:lnTo>
                    <a:pt x="0" y="449"/>
                  </a:lnTo>
                  <a:lnTo>
                    <a:pt x="15" y="538"/>
                  </a:lnTo>
                  <a:lnTo>
                    <a:pt x="30" y="628"/>
                  </a:lnTo>
                  <a:lnTo>
                    <a:pt x="75" y="703"/>
                  </a:lnTo>
                  <a:lnTo>
                    <a:pt x="135" y="762"/>
                  </a:lnTo>
                  <a:lnTo>
                    <a:pt x="194" y="822"/>
                  </a:lnTo>
                  <a:lnTo>
                    <a:pt x="269" y="867"/>
                  </a:lnTo>
                  <a:lnTo>
                    <a:pt x="359" y="897"/>
                  </a:lnTo>
                  <a:lnTo>
                    <a:pt x="553" y="897"/>
                  </a:lnTo>
                  <a:lnTo>
                    <a:pt x="642" y="867"/>
                  </a:lnTo>
                  <a:lnTo>
                    <a:pt x="717" y="822"/>
                  </a:lnTo>
                  <a:lnTo>
                    <a:pt x="777" y="762"/>
                  </a:lnTo>
                  <a:lnTo>
                    <a:pt x="837" y="703"/>
                  </a:lnTo>
                  <a:lnTo>
                    <a:pt x="867" y="628"/>
                  </a:lnTo>
                  <a:lnTo>
                    <a:pt x="896" y="538"/>
                  </a:lnTo>
                  <a:lnTo>
                    <a:pt x="911" y="449"/>
                  </a:lnTo>
                  <a:lnTo>
                    <a:pt x="896" y="359"/>
                  </a:lnTo>
                  <a:lnTo>
                    <a:pt x="867" y="284"/>
                  </a:lnTo>
                  <a:lnTo>
                    <a:pt x="837" y="195"/>
                  </a:lnTo>
                  <a:lnTo>
                    <a:pt x="777" y="135"/>
                  </a:lnTo>
                  <a:lnTo>
                    <a:pt x="717" y="75"/>
                  </a:lnTo>
                  <a:lnTo>
                    <a:pt x="642" y="45"/>
                  </a:lnTo>
                  <a:lnTo>
                    <a:pt x="553" y="15"/>
                  </a:lnTo>
                  <a:lnTo>
                    <a:pt x="4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595;p33">
              <a:extLst>
                <a:ext uri="{FF2B5EF4-FFF2-40B4-BE49-F238E27FC236}">
                  <a16:creationId xmlns:a16="http://schemas.microsoft.com/office/drawing/2014/main" id="{44A3928E-C287-D29B-1DB8-88AD247F4406}"/>
                </a:ext>
              </a:extLst>
            </p:cNvPr>
            <p:cNvSpPr/>
            <p:nvPr/>
          </p:nvSpPr>
          <p:spPr>
            <a:xfrm>
              <a:off x="4425199" y="3116885"/>
              <a:ext cx="25050" cy="24638"/>
            </a:xfrm>
            <a:custGeom>
              <a:avLst/>
              <a:gdLst/>
              <a:ahLst/>
              <a:cxnLst/>
              <a:rect l="l" t="t" r="r" b="b"/>
              <a:pathLst>
                <a:path w="912" h="897" extrusionOk="0">
                  <a:moveTo>
                    <a:pt x="448" y="0"/>
                  </a:moveTo>
                  <a:lnTo>
                    <a:pt x="359" y="15"/>
                  </a:lnTo>
                  <a:lnTo>
                    <a:pt x="269" y="45"/>
                  </a:lnTo>
                  <a:lnTo>
                    <a:pt x="194" y="75"/>
                  </a:lnTo>
                  <a:lnTo>
                    <a:pt x="135" y="134"/>
                  </a:lnTo>
                  <a:lnTo>
                    <a:pt x="75" y="194"/>
                  </a:lnTo>
                  <a:lnTo>
                    <a:pt x="30" y="284"/>
                  </a:lnTo>
                  <a:lnTo>
                    <a:pt x="15" y="359"/>
                  </a:lnTo>
                  <a:lnTo>
                    <a:pt x="0" y="448"/>
                  </a:lnTo>
                  <a:lnTo>
                    <a:pt x="15" y="538"/>
                  </a:lnTo>
                  <a:lnTo>
                    <a:pt x="30" y="627"/>
                  </a:lnTo>
                  <a:lnTo>
                    <a:pt x="75" y="702"/>
                  </a:lnTo>
                  <a:lnTo>
                    <a:pt x="135" y="762"/>
                  </a:lnTo>
                  <a:lnTo>
                    <a:pt x="194" y="822"/>
                  </a:lnTo>
                  <a:lnTo>
                    <a:pt x="269" y="867"/>
                  </a:lnTo>
                  <a:lnTo>
                    <a:pt x="359" y="896"/>
                  </a:lnTo>
                  <a:lnTo>
                    <a:pt x="553" y="896"/>
                  </a:lnTo>
                  <a:lnTo>
                    <a:pt x="642" y="867"/>
                  </a:lnTo>
                  <a:lnTo>
                    <a:pt x="717" y="822"/>
                  </a:lnTo>
                  <a:lnTo>
                    <a:pt x="777" y="762"/>
                  </a:lnTo>
                  <a:lnTo>
                    <a:pt x="837" y="702"/>
                  </a:lnTo>
                  <a:lnTo>
                    <a:pt x="867" y="627"/>
                  </a:lnTo>
                  <a:lnTo>
                    <a:pt x="896" y="538"/>
                  </a:lnTo>
                  <a:lnTo>
                    <a:pt x="911" y="448"/>
                  </a:lnTo>
                  <a:lnTo>
                    <a:pt x="896" y="359"/>
                  </a:lnTo>
                  <a:lnTo>
                    <a:pt x="867" y="284"/>
                  </a:lnTo>
                  <a:lnTo>
                    <a:pt x="837" y="194"/>
                  </a:lnTo>
                  <a:lnTo>
                    <a:pt x="777" y="134"/>
                  </a:lnTo>
                  <a:lnTo>
                    <a:pt x="717" y="75"/>
                  </a:lnTo>
                  <a:lnTo>
                    <a:pt x="642" y="45"/>
                  </a:lnTo>
                  <a:lnTo>
                    <a:pt x="553" y="15"/>
                  </a:lnTo>
                  <a:lnTo>
                    <a:pt x="4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596;p33">
              <a:extLst>
                <a:ext uri="{FF2B5EF4-FFF2-40B4-BE49-F238E27FC236}">
                  <a16:creationId xmlns:a16="http://schemas.microsoft.com/office/drawing/2014/main" id="{7BB88F9B-F30C-ADEB-6BA3-CED615146A4D}"/>
                </a:ext>
              </a:extLst>
            </p:cNvPr>
            <p:cNvSpPr/>
            <p:nvPr/>
          </p:nvSpPr>
          <p:spPr>
            <a:xfrm>
              <a:off x="3851119" y="2546514"/>
              <a:ext cx="33263" cy="33263"/>
            </a:xfrm>
            <a:custGeom>
              <a:avLst/>
              <a:gdLst/>
              <a:ahLst/>
              <a:cxnLst/>
              <a:rect l="l" t="t" r="r" b="b"/>
              <a:pathLst>
                <a:path w="1211" h="1211" extrusionOk="0">
                  <a:moveTo>
                    <a:pt x="613" y="0"/>
                  </a:moveTo>
                  <a:lnTo>
                    <a:pt x="494" y="15"/>
                  </a:lnTo>
                  <a:lnTo>
                    <a:pt x="374" y="45"/>
                  </a:lnTo>
                  <a:lnTo>
                    <a:pt x="269" y="105"/>
                  </a:lnTo>
                  <a:lnTo>
                    <a:pt x="180" y="179"/>
                  </a:lnTo>
                  <a:lnTo>
                    <a:pt x="105" y="269"/>
                  </a:lnTo>
                  <a:lnTo>
                    <a:pt x="60" y="374"/>
                  </a:lnTo>
                  <a:lnTo>
                    <a:pt x="15" y="493"/>
                  </a:lnTo>
                  <a:lnTo>
                    <a:pt x="1" y="613"/>
                  </a:lnTo>
                  <a:lnTo>
                    <a:pt x="15" y="732"/>
                  </a:lnTo>
                  <a:lnTo>
                    <a:pt x="60" y="852"/>
                  </a:lnTo>
                  <a:lnTo>
                    <a:pt x="105" y="941"/>
                  </a:lnTo>
                  <a:lnTo>
                    <a:pt x="180" y="1046"/>
                  </a:lnTo>
                  <a:lnTo>
                    <a:pt x="269" y="1106"/>
                  </a:lnTo>
                  <a:lnTo>
                    <a:pt x="374" y="1165"/>
                  </a:lnTo>
                  <a:lnTo>
                    <a:pt x="494" y="1210"/>
                  </a:lnTo>
                  <a:lnTo>
                    <a:pt x="733" y="1210"/>
                  </a:lnTo>
                  <a:lnTo>
                    <a:pt x="852" y="1165"/>
                  </a:lnTo>
                  <a:lnTo>
                    <a:pt x="957" y="1106"/>
                  </a:lnTo>
                  <a:lnTo>
                    <a:pt x="1046" y="1046"/>
                  </a:lnTo>
                  <a:lnTo>
                    <a:pt x="1121" y="941"/>
                  </a:lnTo>
                  <a:lnTo>
                    <a:pt x="1166" y="852"/>
                  </a:lnTo>
                  <a:lnTo>
                    <a:pt x="1211" y="732"/>
                  </a:lnTo>
                  <a:lnTo>
                    <a:pt x="1211" y="613"/>
                  </a:lnTo>
                  <a:lnTo>
                    <a:pt x="1211" y="493"/>
                  </a:lnTo>
                  <a:lnTo>
                    <a:pt x="1166" y="374"/>
                  </a:lnTo>
                  <a:lnTo>
                    <a:pt x="1121" y="269"/>
                  </a:lnTo>
                  <a:lnTo>
                    <a:pt x="1046" y="179"/>
                  </a:lnTo>
                  <a:lnTo>
                    <a:pt x="957" y="105"/>
                  </a:lnTo>
                  <a:lnTo>
                    <a:pt x="852" y="45"/>
                  </a:lnTo>
                  <a:lnTo>
                    <a:pt x="733" y="15"/>
                  </a:lnTo>
                  <a:lnTo>
                    <a:pt x="61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597;p33">
              <a:extLst>
                <a:ext uri="{FF2B5EF4-FFF2-40B4-BE49-F238E27FC236}">
                  <a16:creationId xmlns:a16="http://schemas.microsoft.com/office/drawing/2014/main" id="{7919A34A-75C5-939C-8EC4-B1EB9870C11B}"/>
                </a:ext>
              </a:extLst>
            </p:cNvPr>
            <p:cNvSpPr/>
            <p:nvPr/>
          </p:nvSpPr>
          <p:spPr>
            <a:xfrm>
              <a:off x="3851119" y="2086503"/>
              <a:ext cx="33263" cy="33263"/>
            </a:xfrm>
            <a:custGeom>
              <a:avLst/>
              <a:gdLst/>
              <a:ahLst/>
              <a:cxnLst/>
              <a:rect l="l" t="t" r="r" b="b"/>
              <a:pathLst>
                <a:path w="1211" h="1211" extrusionOk="0">
                  <a:moveTo>
                    <a:pt x="494" y="1"/>
                  </a:moveTo>
                  <a:lnTo>
                    <a:pt x="374" y="46"/>
                  </a:lnTo>
                  <a:lnTo>
                    <a:pt x="269" y="105"/>
                  </a:lnTo>
                  <a:lnTo>
                    <a:pt x="180" y="165"/>
                  </a:lnTo>
                  <a:lnTo>
                    <a:pt x="105" y="255"/>
                  </a:lnTo>
                  <a:lnTo>
                    <a:pt x="60" y="359"/>
                  </a:lnTo>
                  <a:lnTo>
                    <a:pt x="15" y="479"/>
                  </a:lnTo>
                  <a:lnTo>
                    <a:pt x="1" y="598"/>
                  </a:lnTo>
                  <a:lnTo>
                    <a:pt x="15" y="718"/>
                  </a:lnTo>
                  <a:lnTo>
                    <a:pt x="60" y="837"/>
                  </a:lnTo>
                  <a:lnTo>
                    <a:pt x="105" y="942"/>
                  </a:lnTo>
                  <a:lnTo>
                    <a:pt x="180" y="1032"/>
                  </a:lnTo>
                  <a:lnTo>
                    <a:pt x="269" y="1106"/>
                  </a:lnTo>
                  <a:lnTo>
                    <a:pt x="374" y="1166"/>
                  </a:lnTo>
                  <a:lnTo>
                    <a:pt x="494" y="1196"/>
                  </a:lnTo>
                  <a:lnTo>
                    <a:pt x="613" y="1211"/>
                  </a:lnTo>
                  <a:lnTo>
                    <a:pt x="733" y="1196"/>
                  </a:lnTo>
                  <a:lnTo>
                    <a:pt x="852" y="1166"/>
                  </a:lnTo>
                  <a:lnTo>
                    <a:pt x="957" y="1106"/>
                  </a:lnTo>
                  <a:lnTo>
                    <a:pt x="1046" y="1032"/>
                  </a:lnTo>
                  <a:lnTo>
                    <a:pt x="1121" y="942"/>
                  </a:lnTo>
                  <a:lnTo>
                    <a:pt x="1166" y="837"/>
                  </a:lnTo>
                  <a:lnTo>
                    <a:pt x="1211" y="718"/>
                  </a:lnTo>
                  <a:lnTo>
                    <a:pt x="1211" y="598"/>
                  </a:lnTo>
                  <a:lnTo>
                    <a:pt x="1211" y="479"/>
                  </a:lnTo>
                  <a:lnTo>
                    <a:pt x="1166" y="359"/>
                  </a:lnTo>
                  <a:lnTo>
                    <a:pt x="1121" y="255"/>
                  </a:lnTo>
                  <a:lnTo>
                    <a:pt x="1046" y="165"/>
                  </a:lnTo>
                  <a:lnTo>
                    <a:pt x="957" y="105"/>
                  </a:lnTo>
                  <a:lnTo>
                    <a:pt x="852" y="46"/>
                  </a:lnTo>
                  <a:lnTo>
                    <a:pt x="73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598;p33">
              <a:extLst>
                <a:ext uri="{FF2B5EF4-FFF2-40B4-BE49-F238E27FC236}">
                  <a16:creationId xmlns:a16="http://schemas.microsoft.com/office/drawing/2014/main" id="{552F1E3B-718B-1EA2-3042-05C0F918DE66}"/>
                </a:ext>
              </a:extLst>
            </p:cNvPr>
            <p:cNvSpPr/>
            <p:nvPr/>
          </p:nvSpPr>
          <p:spPr>
            <a:xfrm>
              <a:off x="4435445" y="2546514"/>
              <a:ext cx="33263" cy="33263"/>
            </a:xfrm>
            <a:custGeom>
              <a:avLst/>
              <a:gdLst/>
              <a:ahLst/>
              <a:cxnLst/>
              <a:rect l="l" t="t" r="r" b="b"/>
              <a:pathLst>
                <a:path w="1211" h="1211" extrusionOk="0">
                  <a:moveTo>
                    <a:pt x="613" y="0"/>
                  </a:moveTo>
                  <a:lnTo>
                    <a:pt x="494" y="15"/>
                  </a:lnTo>
                  <a:lnTo>
                    <a:pt x="374" y="45"/>
                  </a:lnTo>
                  <a:lnTo>
                    <a:pt x="269" y="105"/>
                  </a:lnTo>
                  <a:lnTo>
                    <a:pt x="180" y="179"/>
                  </a:lnTo>
                  <a:lnTo>
                    <a:pt x="105" y="269"/>
                  </a:lnTo>
                  <a:lnTo>
                    <a:pt x="45" y="374"/>
                  </a:lnTo>
                  <a:lnTo>
                    <a:pt x="16" y="493"/>
                  </a:lnTo>
                  <a:lnTo>
                    <a:pt x="1" y="613"/>
                  </a:lnTo>
                  <a:lnTo>
                    <a:pt x="16" y="732"/>
                  </a:lnTo>
                  <a:lnTo>
                    <a:pt x="45" y="852"/>
                  </a:lnTo>
                  <a:lnTo>
                    <a:pt x="105" y="941"/>
                  </a:lnTo>
                  <a:lnTo>
                    <a:pt x="180" y="1046"/>
                  </a:lnTo>
                  <a:lnTo>
                    <a:pt x="269" y="1106"/>
                  </a:lnTo>
                  <a:lnTo>
                    <a:pt x="374" y="1165"/>
                  </a:lnTo>
                  <a:lnTo>
                    <a:pt x="494" y="1210"/>
                  </a:lnTo>
                  <a:lnTo>
                    <a:pt x="733" y="1210"/>
                  </a:lnTo>
                  <a:lnTo>
                    <a:pt x="852" y="1165"/>
                  </a:lnTo>
                  <a:lnTo>
                    <a:pt x="957" y="1106"/>
                  </a:lnTo>
                  <a:lnTo>
                    <a:pt x="1046" y="1046"/>
                  </a:lnTo>
                  <a:lnTo>
                    <a:pt x="1106" y="941"/>
                  </a:lnTo>
                  <a:lnTo>
                    <a:pt x="1166" y="852"/>
                  </a:lnTo>
                  <a:lnTo>
                    <a:pt x="1211" y="732"/>
                  </a:lnTo>
                  <a:lnTo>
                    <a:pt x="1211" y="613"/>
                  </a:lnTo>
                  <a:lnTo>
                    <a:pt x="1211" y="493"/>
                  </a:lnTo>
                  <a:lnTo>
                    <a:pt x="1166" y="374"/>
                  </a:lnTo>
                  <a:lnTo>
                    <a:pt x="1106" y="269"/>
                  </a:lnTo>
                  <a:lnTo>
                    <a:pt x="1046" y="179"/>
                  </a:lnTo>
                  <a:lnTo>
                    <a:pt x="957" y="105"/>
                  </a:lnTo>
                  <a:lnTo>
                    <a:pt x="852" y="45"/>
                  </a:lnTo>
                  <a:lnTo>
                    <a:pt x="733" y="15"/>
                  </a:lnTo>
                  <a:lnTo>
                    <a:pt x="61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599;p33">
              <a:extLst>
                <a:ext uri="{FF2B5EF4-FFF2-40B4-BE49-F238E27FC236}">
                  <a16:creationId xmlns:a16="http://schemas.microsoft.com/office/drawing/2014/main" id="{658AE81B-0365-8F1F-B3B8-C9F55CA8674A}"/>
                </a:ext>
              </a:extLst>
            </p:cNvPr>
            <p:cNvSpPr/>
            <p:nvPr/>
          </p:nvSpPr>
          <p:spPr>
            <a:xfrm>
              <a:off x="4435445" y="2086503"/>
              <a:ext cx="33263" cy="33263"/>
            </a:xfrm>
            <a:custGeom>
              <a:avLst/>
              <a:gdLst/>
              <a:ahLst/>
              <a:cxnLst/>
              <a:rect l="l" t="t" r="r" b="b"/>
              <a:pathLst>
                <a:path w="1211" h="1211" extrusionOk="0">
                  <a:moveTo>
                    <a:pt x="494" y="1"/>
                  </a:moveTo>
                  <a:lnTo>
                    <a:pt x="374" y="46"/>
                  </a:lnTo>
                  <a:lnTo>
                    <a:pt x="269" y="105"/>
                  </a:lnTo>
                  <a:lnTo>
                    <a:pt x="180" y="165"/>
                  </a:lnTo>
                  <a:lnTo>
                    <a:pt x="105" y="255"/>
                  </a:lnTo>
                  <a:lnTo>
                    <a:pt x="45" y="359"/>
                  </a:lnTo>
                  <a:lnTo>
                    <a:pt x="16" y="479"/>
                  </a:lnTo>
                  <a:lnTo>
                    <a:pt x="1" y="598"/>
                  </a:lnTo>
                  <a:lnTo>
                    <a:pt x="16" y="718"/>
                  </a:lnTo>
                  <a:lnTo>
                    <a:pt x="45" y="837"/>
                  </a:lnTo>
                  <a:lnTo>
                    <a:pt x="105" y="942"/>
                  </a:lnTo>
                  <a:lnTo>
                    <a:pt x="180" y="1032"/>
                  </a:lnTo>
                  <a:lnTo>
                    <a:pt x="269" y="1106"/>
                  </a:lnTo>
                  <a:lnTo>
                    <a:pt x="374" y="1166"/>
                  </a:lnTo>
                  <a:lnTo>
                    <a:pt x="494" y="1196"/>
                  </a:lnTo>
                  <a:lnTo>
                    <a:pt x="613" y="1211"/>
                  </a:lnTo>
                  <a:lnTo>
                    <a:pt x="733" y="1196"/>
                  </a:lnTo>
                  <a:lnTo>
                    <a:pt x="852" y="1166"/>
                  </a:lnTo>
                  <a:lnTo>
                    <a:pt x="957" y="1106"/>
                  </a:lnTo>
                  <a:lnTo>
                    <a:pt x="1046" y="1032"/>
                  </a:lnTo>
                  <a:lnTo>
                    <a:pt x="1106" y="942"/>
                  </a:lnTo>
                  <a:lnTo>
                    <a:pt x="1166" y="837"/>
                  </a:lnTo>
                  <a:lnTo>
                    <a:pt x="1211" y="718"/>
                  </a:lnTo>
                  <a:lnTo>
                    <a:pt x="1211" y="598"/>
                  </a:lnTo>
                  <a:lnTo>
                    <a:pt x="1211" y="479"/>
                  </a:lnTo>
                  <a:lnTo>
                    <a:pt x="1166" y="359"/>
                  </a:lnTo>
                  <a:lnTo>
                    <a:pt x="1106" y="255"/>
                  </a:lnTo>
                  <a:lnTo>
                    <a:pt x="1046" y="165"/>
                  </a:lnTo>
                  <a:lnTo>
                    <a:pt x="957" y="105"/>
                  </a:lnTo>
                  <a:lnTo>
                    <a:pt x="852" y="46"/>
                  </a:lnTo>
                  <a:lnTo>
                    <a:pt x="73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00;p33">
              <a:extLst>
                <a:ext uri="{FF2B5EF4-FFF2-40B4-BE49-F238E27FC236}">
                  <a16:creationId xmlns:a16="http://schemas.microsoft.com/office/drawing/2014/main" id="{6BDA652E-09FD-513B-2B0B-FA15C3C73C14}"/>
                </a:ext>
              </a:extLst>
            </p:cNvPr>
            <p:cNvSpPr/>
            <p:nvPr/>
          </p:nvSpPr>
          <p:spPr>
            <a:xfrm>
              <a:off x="3784649" y="2213728"/>
              <a:ext cx="26698" cy="261408"/>
            </a:xfrm>
            <a:custGeom>
              <a:avLst/>
              <a:gdLst/>
              <a:ahLst/>
              <a:cxnLst/>
              <a:rect l="l" t="t" r="r" b="b"/>
              <a:pathLst>
                <a:path w="972" h="9517" extrusionOk="0">
                  <a:moveTo>
                    <a:pt x="971" y="0"/>
                  </a:moveTo>
                  <a:lnTo>
                    <a:pt x="732" y="15"/>
                  </a:lnTo>
                  <a:lnTo>
                    <a:pt x="478" y="45"/>
                  </a:lnTo>
                  <a:lnTo>
                    <a:pt x="239" y="75"/>
                  </a:lnTo>
                  <a:lnTo>
                    <a:pt x="0" y="135"/>
                  </a:lnTo>
                  <a:lnTo>
                    <a:pt x="0" y="9382"/>
                  </a:lnTo>
                  <a:lnTo>
                    <a:pt x="239" y="9442"/>
                  </a:lnTo>
                  <a:lnTo>
                    <a:pt x="478" y="9487"/>
                  </a:lnTo>
                  <a:lnTo>
                    <a:pt x="732" y="9502"/>
                  </a:lnTo>
                  <a:lnTo>
                    <a:pt x="971" y="9517"/>
                  </a:lnTo>
                  <a:lnTo>
                    <a:pt x="97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01;p33">
              <a:extLst>
                <a:ext uri="{FF2B5EF4-FFF2-40B4-BE49-F238E27FC236}">
                  <a16:creationId xmlns:a16="http://schemas.microsoft.com/office/drawing/2014/main" id="{4EA656E1-292F-CE62-2709-83C8D2F19ECA}"/>
                </a:ext>
              </a:extLst>
            </p:cNvPr>
            <p:cNvSpPr/>
            <p:nvPr/>
          </p:nvSpPr>
          <p:spPr>
            <a:xfrm>
              <a:off x="4507242" y="2213728"/>
              <a:ext cx="26726" cy="261408"/>
            </a:xfrm>
            <a:custGeom>
              <a:avLst/>
              <a:gdLst/>
              <a:ahLst/>
              <a:cxnLst/>
              <a:rect l="l" t="t" r="r" b="b"/>
              <a:pathLst>
                <a:path w="973" h="9517" extrusionOk="0">
                  <a:moveTo>
                    <a:pt x="1" y="0"/>
                  </a:moveTo>
                  <a:lnTo>
                    <a:pt x="1" y="9517"/>
                  </a:lnTo>
                  <a:lnTo>
                    <a:pt x="255" y="9502"/>
                  </a:lnTo>
                  <a:lnTo>
                    <a:pt x="494" y="9487"/>
                  </a:lnTo>
                  <a:lnTo>
                    <a:pt x="733" y="9442"/>
                  </a:lnTo>
                  <a:lnTo>
                    <a:pt x="972" y="9382"/>
                  </a:lnTo>
                  <a:lnTo>
                    <a:pt x="972" y="135"/>
                  </a:lnTo>
                  <a:lnTo>
                    <a:pt x="733" y="75"/>
                  </a:lnTo>
                  <a:lnTo>
                    <a:pt x="494" y="45"/>
                  </a:lnTo>
                  <a:lnTo>
                    <a:pt x="255" y="15"/>
                  </a:lnTo>
                  <a:lnTo>
                    <a:pt x="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02;p33">
              <a:extLst>
                <a:ext uri="{FF2B5EF4-FFF2-40B4-BE49-F238E27FC236}">
                  <a16:creationId xmlns:a16="http://schemas.microsoft.com/office/drawing/2014/main" id="{F02B91F5-2D2B-26C4-89F1-62611BDD6637}"/>
                </a:ext>
              </a:extLst>
            </p:cNvPr>
            <p:cNvSpPr/>
            <p:nvPr/>
          </p:nvSpPr>
          <p:spPr>
            <a:xfrm>
              <a:off x="4104718" y="1800521"/>
              <a:ext cx="112864" cy="112452"/>
            </a:xfrm>
            <a:custGeom>
              <a:avLst/>
              <a:gdLst/>
              <a:ahLst/>
              <a:cxnLst/>
              <a:rect l="l" t="t" r="r" b="b"/>
              <a:pathLst>
                <a:path w="4109" h="4094" extrusionOk="0">
                  <a:moveTo>
                    <a:pt x="1838" y="0"/>
                  </a:moveTo>
                  <a:lnTo>
                    <a:pt x="1644" y="30"/>
                  </a:lnTo>
                  <a:lnTo>
                    <a:pt x="1449" y="90"/>
                  </a:lnTo>
                  <a:lnTo>
                    <a:pt x="1255" y="149"/>
                  </a:lnTo>
                  <a:lnTo>
                    <a:pt x="1076" y="239"/>
                  </a:lnTo>
                  <a:lnTo>
                    <a:pt x="912" y="344"/>
                  </a:lnTo>
                  <a:lnTo>
                    <a:pt x="747" y="463"/>
                  </a:lnTo>
                  <a:lnTo>
                    <a:pt x="598" y="598"/>
                  </a:lnTo>
                  <a:lnTo>
                    <a:pt x="463" y="747"/>
                  </a:lnTo>
                  <a:lnTo>
                    <a:pt x="359" y="896"/>
                  </a:lnTo>
                  <a:lnTo>
                    <a:pt x="254" y="1061"/>
                  </a:lnTo>
                  <a:lnTo>
                    <a:pt x="165" y="1240"/>
                  </a:lnTo>
                  <a:lnTo>
                    <a:pt x="90" y="1434"/>
                  </a:lnTo>
                  <a:lnTo>
                    <a:pt x="45" y="1628"/>
                  </a:lnTo>
                  <a:lnTo>
                    <a:pt x="15" y="1838"/>
                  </a:lnTo>
                  <a:lnTo>
                    <a:pt x="0" y="2047"/>
                  </a:lnTo>
                  <a:lnTo>
                    <a:pt x="15" y="2256"/>
                  </a:lnTo>
                  <a:lnTo>
                    <a:pt x="45" y="2465"/>
                  </a:lnTo>
                  <a:lnTo>
                    <a:pt x="90" y="2659"/>
                  </a:lnTo>
                  <a:lnTo>
                    <a:pt x="165" y="2839"/>
                  </a:lnTo>
                  <a:lnTo>
                    <a:pt x="254" y="3018"/>
                  </a:lnTo>
                  <a:lnTo>
                    <a:pt x="359" y="3197"/>
                  </a:lnTo>
                  <a:lnTo>
                    <a:pt x="463" y="3346"/>
                  </a:lnTo>
                  <a:lnTo>
                    <a:pt x="598" y="3496"/>
                  </a:lnTo>
                  <a:lnTo>
                    <a:pt x="747" y="3630"/>
                  </a:lnTo>
                  <a:lnTo>
                    <a:pt x="912" y="3750"/>
                  </a:lnTo>
                  <a:lnTo>
                    <a:pt x="1076" y="3854"/>
                  </a:lnTo>
                  <a:lnTo>
                    <a:pt x="1255" y="3929"/>
                  </a:lnTo>
                  <a:lnTo>
                    <a:pt x="1449" y="4004"/>
                  </a:lnTo>
                  <a:lnTo>
                    <a:pt x="1644" y="4049"/>
                  </a:lnTo>
                  <a:lnTo>
                    <a:pt x="1838" y="4079"/>
                  </a:lnTo>
                  <a:lnTo>
                    <a:pt x="2047" y="4093"/>
                  </a:lnTo>
                  <a:lnTo>
                    <a:pt x="2256" y="4079"/>
                  </a:lnTo>
                  <a:lnTo>
                    <a:pt x="2465" y="4049"/>
                  </a:lnTo>
                  <a:lnTo>
                    <a:pt x="2659" y="4004"/>
                  </a:lnTo>
                  <a:lnTo>
                    <a:pt x="2854" y="3929"/>
                  </a:lnTo>
                  <a:lnTo>
                    <a:pt x="3033" y="3854"/>
                  </a:lnTo>
                  <a:lnTo>
                    <a:pt x="3197" y="3750"/>
                  </a:lnTo>
                  <a:lnTo>
                    <a:pt x="3362" y="3630"/>
                  </a:lnTo>
                  <a:lnTo>
                    <a:pt x="3496" y="3496"/>
                  </a:lnTo>
                  <a:lnTo>
                    <a:pt x="3631" y="3346"/>
                  </a:lnTo>
                  <a:lnTo>
                    <a:pt x="3750" y="3197"/>
                  </a:lnTo>
                  <a:lnTo>
                    <a:pt x="3855" y="3018"/>
                  </a:lnTo>
                  <a:lnTo>
                    <a:pt x="3944" y="2839"/>
                  </a:lnTo>
                  <a:lnTo>
                    <a:pt x="4004" y="2659"/>
                  </a:lnTo>
                  <a:lnTo>
                    <a:pt x="4064" y="2465"/>
                  </a:lnTo>
                  <a:lnTo>
                    <a:pt x="4094" y="2256"/>
                  </a:lnTo>
                  <a:lnTo>
                    <a:pt x="4109" y="2047"/>
                  </a:lnTo>
                  <a:lnTo>
                    <a:pt x="4094" y="1838"/>
                  </a:lnTo>
                  <a:lnTo>
                    <a:pt x="4064" y="1628"/>
                  </a:lnTo>
                  <a:lnTo>
                    <a:pt x="4004" y="1434"/>
                  </a:lnTo>
                  <a:lnTo>
                    <a:pt x="3944" y="1240"/>
                  </a:lnTo>
                  <a:lnTo>
                    <a:pt x="3855" y="1061"/>
                  </a:lnTo>
                  <a:lnTo>
                    <a:pt x="3750" y="896"/>
                  </a:lnTo>
                  <a:lnTo>
                    <a:pt x="3631" y="747"/>
                  </a:lnTo>
                  <a:lnTo>
                    <a:pt x="3496" y="598"/>
                  </a:lnTo>
                  <a:lnTo>
                    <a:pt x="3362" y="463"/>
                  </a:lnTo>
                  <a:lnTo>
                    <a:pt x="3197" y="344"/>
                  </a:lnTo>
                  <a:lnTo>
                    <a:pt x="3033" y="239"/>
                  </a:lnTo>
                  <a:lnTo>
                    <a:pt x="2854" y="149"/>
                  </a:lnTo>
                  <a:lnTo>
                    <a:pt x="2659" y="90"/>
                  </a:lnTo>
                  <a:lnTo>
                    <a:pt x="2465" y="30"/>
                  </a:lnTo>
                  <a:lnTo>
                    <a:pt x="225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03;p33">
              <a:extLst>
                <a:ext uri="{FF2B5EF4-FFF2-40B4-BE49-F238E27FC236}">
                  <a16:creationId xmlns:a16="http://schemas.microsoft.com/office/drawing/2014/main" id="{DC828D7C-243E-3D2F-FE62-B790287460B3}"/>
                </a:ext>
              </a:extLst>
            </p:cNvPr>
            <p:cNvSpPr/>
            <p:nvPr/>
          </p:nvSpPr>
          <p:spPr>
            <a:xfrm>
              <a:off x="4120292" y="1815683"/>
              <a:ext cx="81688" cy="82100"/>
            </a:xfrm>
            <a:custGeom>
              <a:avLst/>
              <a:gdLst/>
              <a:ahLst/>
              <a:cxnLst/>
              <a:rect l="l" t="t" r="r" b="b"/>
              <a:pathLst>
                <a:path w="2974" h="2989" extrusionOk="0">
                  <a:moveTo>
                    <a:pt x="1480" y="1"/>
                  </a:moveTo>
                  <a:lnTo>
                    <a:pt x="1346" y="16"/>
                  </a:lnTo>
                  <a:lnTo>
                    <a:pt x="1196" y="31"/>
                  </a:lnTo>
                  <a:lnTo>
                    <a:pt x="1062" y="61"/>
                  </a:lnTo>
                  <a:lnTo>
                    <a:pt x="927" y="105"/>
                  </a:lnTo>
                  <a:lnTo>
                    <a:pt x="793" y="180"/>
                  </a:lnTo>
                  <a:lnTo>
                    <a:pt x="658" y="255"/>
                  </a:lnTo>
                  <a:lnTo>
                    <a:pt x="539" y="329"/>
                  </a:lnTo>
                  <a:lnTo>
                    <a:pt x="434" y="434"/>
                  </a:lnTo>
                  <a:lnTo>
                    <a:pt x="330" y="554"/>
                  </a:lnTo>
                  <a:lnTo>
                    <a:pt x="240" y="673"/>
                  </a:lnTo>
                  <a:lnTo>
                    <a:pt x="165" y="793"/>
                  </a:lnTo>
                  <a:lnTo>
                    <a:pt x="106" y="927"/>
                  </a:lnTo>
                  <a:lnTo>
                    <a:pt x="61" y="1061"/>
                  </a:lnTo>
                  <a:lnTo>
                    <a:pt x="16" y="1211"/>
                  </a:lnTo>
                  <a:lnTo>
                    <a:pt x="1" y="1345"/>
                  </a:lnTo>
                  <a:lnTo>
                    <a:pt x="1" y="1495"/>
                  </a:lnTo>
                  <a:lnTo>
                    <a:pt x="1" y="1629"/>
                  </a:lnTo>
                  <a:lnTo>
                    <a:pt x="16" y="1779"/>
                  </a:lnTo>
                  <a:lnTo>
                    <a:pt x="61" y="1913"/>
                  </a:lnTo>
                  <a:lnTo>
                    <a:pt x="106" y="2062"/>
                  </a:lnTo>
                  <a:lnTo>
                    <a:pt x="165" y="2182"/>
                  </a:lnTo>
                  <a:lnTo>
                    <a:pt x="240" y="2316"/>
                  </a:lnTo>
                  <a:lnTo>
                    <a:pt x="330" y="2436"/>
                  </a:lnTo>
                  <a:lnTo>
                    <a:pt x="434" y="2555"/>
                  </a:lnTo>
                  <a:lnTo>
                    <a:pt x="539" y="2645"/>
                  </a:lnTo>
                  <a:lnTo>
                    <a:pt x="658" y="2735"/>
                  </a:lnTo>
                  <a:lnTo>
                    <a:pt x="793" y="2809"/>
                  </a:lnTo>
                  <a:lnTo>
                    <a:pt x="927" y="2869"/>
                  </a:lnTo>
                  <a:lnTo>
                    <a:pt x="1062" y="2929"/>
                  </a:lnTo>
                  <a:lnTo>
                    <a:pt x="1196" y="2959"/>
                  </a:lnTo>
                  <a:lnTo>
                    <a:pt x="1346" y="2974"/>
                  </a:lnTo>
                  <a:lnTo>
                    <a:pt x="1480" y="2989"/>
                  </a:lnTo>
                  <a:lnTo>
                    <a:pt x="1629" y="2974"/>
                  </a:lnTo>
                  <a:lnTo>
                    <a:pt x="1764" y="2959"/>
                  </a:lnTo>
                  <a:lnTo>
                    <a:pt x="1913" y="2929"/>
                  </a:lnTo>
                  <a:lnTo>
                    <a:pt x="2048" y="2869"/>
                  </a:lnTo>
                  <a:lnTo>
                    <a:pt x="2182" y="2809"/>
                  </a:lnTo>
                  <a:lnTo>
                    <a:pt x="2302" y="2735"/>
                  </a:lnTo>
                  <a:lnTo>
                    <a:pt x="2421" y="2645"/>
                  </a:lnTo>
                  <a:lnTo>
                    <a:pt x="2541" y="2555"/>
                  </a:lnTo>
                  <a:lnTo>
                    <a:pt x="2645" y="2436"/>
                  </a:lnTo>
                  <a:lnTo>
                    <a:pt x="2735" y="2316"/>
                  </a:lnTo>
                  <a:lnTo>
                    <a:pt x="2810" y="2182"/>
                  </a:lnTo>
                  <a:lnTo>
                    <a:pt x="2869" y="2062"/>
                  </a:lnTo>
                  <a:lnTo>
                    <a:pt x="2914" y="1913"/>
                  </a:lnTo>
                  <a:lnTo>
                    <a:pt x="2944" y="1779"/>
                  </a:lnTo>
                  <a:lnTo>
                    <a:pt x="2974" y="1644"/>
                  </a:lnTo>
                  <a:lnTo>
                    <a:pt x="2974" y="1495"/>
                  </a:lnTo>
                  <a:lnTo>
                    <a:pt x="2974" y="1345"/>
                  </a:lnTo>
                  <a:lnTo>
                    <a:pt x="2944" y="1211"/>
                  </a:lnTo>
                  <a:lnTo>
                    <a:pt x="2914" y="1061"/>
                  </a:lnTo>
                  <a:lnTo>
                    <a:pt x="2869" y="927"/>
                  </a:lnTo>
                  <a:lnTo>
                    <a:pt x="2810" y="793"/>
                  </a:lnTo>
                  <a:lnTo>
                    <a:pt x="2735" y="673"/>
                  </a:lnTo>
                  <a:lnTo>
                    <a:pt x="2645" y="554"/>
                  </a:lnTo>
                  <a:lnTo>
                    <a:pt x="2541" y="434"/>
                  </a:lnTo>
                  <a:lnTo>
                    <a:pt x="2421" y="329"/>
                  </a:lnTo>
                  <a:lnTo>
                    <a:pt x="2302" y="255"/>
                  </a:lnTo>
                  <a:lnTo>
                    <a:pt x="2182" y="180"/>
                  </a:lnTo>
                  <a:lnTo>
                    <a:pt x="2048" y="105"/>
                  </a:lnTo>
                  <a:lnTo>
                    <a:pt x="1913" y="61"/>
                  </a:lnTo>
                  <a:lnTo>
                    <a:pt x="1764" y="31"/>
                  </a:lnTo>
                  <a:lnTo>
                    <a:pt x="1629" y="16"/>
                  </a:lnTo>
                  <a:lnTo>
                    <a:pt x="1480" y="1"/>
                  </a:lnTo>
                  <a:close/>
                </a:path>
              </a:pathLst>
            </a:custGeom>
            <a:solidFill>
              <a:srgbClr val="D53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04;p33">
              <a:extLst>
                <a:ext uri="{FF2B5EF4-FFF2-40B4-BE49-F238E27FC236}">
                  <a16:creationId xmlns:a16="http://schemas.microsoft.com/office/drawing/2014/main" id="{A610FB81-1137-411E-869D-2D0C0E2F041C}"/>
                </a:ext>
              </a:extLst>
            </p:cNvPr>
            <p:cNvSpPr/>
            <p:nvPr/>
          </p:nvSpPr>
          <p:spPr>
            <a:xfrm>
              <a:off x="4132213" y="1827603"/>
              <a:ext cx="69767" cy="70179"/>
            </a:xfrm>
            <a:custGeom>
              <a:avLst/>
              <a:gdLst/>
              <a:ahLst/>
              <a:cxnLst/>
              <a:rect l="l" t="t" r="r" b="b"/>
              <a:pathLst>
                <a:path w="2540" h="2555" extrusionOk="0">
                  <a:moveTo>
                    <a:pt x="2107" y="0"/>
                  </a:moveTo>
                  <a:lnTo>
                    <a:pt x="0" y="2121"/>
                  </a:lnTo>
                  <a:lnTo>
                    <a:pt x="105" y="2211"/>
                  </a:lnTo>
                  <a:lnTo>
                    <a:pt x="224" y="2301"/>
                  </a:lnTo>
                  <a:lnTo>
                    <a:pt x="359" y="2375"/>
                  </a:lnTo>
                  <a:lnTo>
                    <a:pt x="493" y="2435"/>
                  </a:lnTo>
                  <a:lnTo>
                    <a:pt x="628" y="2495"/>
                  </a:lnTo>
                  <a:lnTo>
                    <a:pt x="762" y="2525"/>
                  </a:lnTo>
                  <a:lnTo>
                    <a:pt x="912" y="2540"/>
                  </a:lnTo>
                  <a:lnTo>
                    <a:pt x="1046" y="2555"/>
                  </a:lnTo>
                  <a:lnTo>
                    <a:pt x="1195" y="2540"/>
                  </a:lnTo>
                  <a:lnTo>
                    <a:pt x="1330" y="2525"/>
                  </a:lnTo>
                  <a:lnTo>
                    <a:pt x="1479" y="2495"/>
                  </a:lnTo>
                  <a:lnTo>
                    <a:pt x="1614" y="2435"/>
                  </a:lnTo>
                  <a:lnTo>
                    <a:pt x="1748" y="2375"/>
                  </a:lnTo>
                  <a:lnTo>
                    <a:pt x="1868" y="2301"/>
                  </a:lnTo>
                  <a:lnTo>
                    <a:pt x="1987" y="2211"/>
                  </a:lnTo>
                  <a:lnTo>
                    <a:pt x="2107" y="2121"/>
                  </a:lnTo>
                  <a:lnTo>
                    <a:pt x="2211" y="2002"/>
                  </a:lnTo>
                  <a:lnTo>
                    <a:pt x="2301" y="1882"/>
                  </a:lnTo>
                  <a:lnTo>
                    <a:pt x="2376" y="1748"/>
                  </a:lnTo>
                  <a:lnTo>
                    <a:pt x="2435" y="1628"/>
                  </a:lnTo>
                  <a:lnTo>
                    <a:pt x="2480" y="1479"/>
                  </a:lnTo>
                  <a:lnTo>
                    <a:pt x="2510" y="1345"/>
                  </a:lnTo>
                  <a:lnTo>
                    <a:pt x="2540" y="1210"/>
                  </a:lnTo>
                  <a:lnTo>
                    <a:pt x="2540" y="1061"/>
                  </a:lnTo>
                  <a:lnTo>
                    <a:pt x="2540" y="911"/>
                  </a:lnTo>
                  <a:lnTo>
                    <a:pt x="2510" y="777"/>
                  </a:lnTo>
                  <a:lnTo>
                    <a:pt x="2480" y="627"/>
                  </a:lnTo>
                  <a:lnTo>
                    <a:pt x="2435" y="493"/>
                  </a:lnTo>
                  <a:lnTo>
                    <a:pt x="2376" y="359"/>
                  </a:lnTo>
                  <a:lnTo>
                    <a:pt x="2301" y="239"/>
                  </a:lnTo>
                  <a:lnTo>
                    <a:pt x="2211" y="120"/>
                  </a:lnTo>
                  <a:lnTo>
                    <a:pt x="210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05;p33">
              <a:extLst>
                <a:ext uri="{FF2B5EF4-FFF2-40B4-BE49-F238E27FC236}">
                  <a16:creationId xmlns:a16="http://schemas.microsoft.com/office/drawing/2014/main" id="{B5EB9602-C663-54BD-DA3C-2C901EF72086}"/>
                </a:ext>
              </a:extLst>
            </p:cNvPr>
            <p:cNvSpPr/>
            <p:nvPr/>
          </p:nvSpPr>
          <p:spPr>
            <a:xfrm>
              <a:off x="3975872" y="2415608"/>
              <a:ext cx="369740" cy="138711"/>
            </a:xfrm>
            <a:custGeom>
              <a:avLst/>
              <a:gdLst/>
              <a:ahLst/>
              <a:cxnLst/>
              <a:rect l="l" t="t" r="r" b="b"/>
              <a:pathLst>
                <a:path w="13461" h="5050" extrusionOk="0">
                  <a:moveTo>
                    <a:pt x="1016" y="0"/>
                  </a:moveTo>
                  <a:lnTo>
                    <a:pt x="867" y="30"/>
                  </a:lnTo>
                  <a:lnTo>
                    <a:pt x="717" y="75"/>
                  </a:lnTo>
                  <a:lnTo>
                    <a:pt x="583" y="150"/>
                  </a:lnTo>
                  <a:lnTo>
                    <a:pt x="463" y="224"/>
                  </a:lnTo>
                  <a:lnTo>
                    <a:pt x="344" y="329"/>
                  </a:lnTo>
                  <a:lnTo>
                    <a:pt x="254" y="434"/>
                  </a:lnTo>
                  <a:lnTo>
                    <a:pt x="165" y="568"/>
                  </a:lnTo>
                  <a:lnTo>
                    <a:pt x="90" y="703"/>
                  </a:lnTo>
                  <a:lnTo>
                    <a:pt x="45" y="852"/>
                  </a:lnTo>
                  <a:lnTo>
                    <a:pt x="15" y="1001"/>
                  </a:lnTo>
                  <a:lnTo>
                    <a:pt x="0" y="1151"/>
                  </a:lnTo>
                  <a:lnTo>
                    <a:pt x="0" y="1300"/>
                  </a:lnTo>
                  <a:lnTo>
                    <a:pt x="30" y="1435"/>
                  </a:lnTo>
                  <a:lnTo>
                    <a:pt x="75" y="1584"/>
                  </a:lnTo>
                  <a:lnTo>
                    <a:pt x="135" y="1733"/>
                  </a:lnTo>
                  <a:lnTo>
                    <a:pt x="284" y="1972"/>
                  </a:lnTo>
                  <a:lnTo>
                    <a:pt x="448" y="2226"/>
                  </a:lnTo>
                  <a:lnTo>
                    <a:pt x="643" y="2495"/>
                  </a:lnTo>
                  <a:lnTo>
                    <a:pt x="867" y="2764"/>
                  </a:lnTo>
                  <a:lnTo>
                    <a:pt x="1136" y="3048"/>
                  </a:lnTo>
                  <a:lnTo>
                    <a:pt x="1434" y="3317"/>
                  </a:lnTo>
                  <a:lnTo>
                    <a:pt x="1763" y="3601"/>
                  </a:lnTo>
                  <a:lnTo>
                    <a:pt x="2137" y="3855"/>
                  </a:lnTo>
                  <a:lnTo>
                    <a:pt x="2331" y="3974"/>
                  </a:lnTo>
                  <a:lnTo>
                    <a:pt x="2555" y="4094"/>
                  </a:lnTo>
                  <a:lnTo>
                    <a:pt x="2764" y="4213"/>
                  </a:lnTo>
                  <a:lnTo>
                    <a:pt x="3003" y="4333"/>
                  </a:lnTo>
                  <a:lnTo>
                    <a:pt x="3242" y="4437"/>
                  </a:lnTo>
                  <a:lnTo>
                    <a:pt x="3511" y="4527"/>
                  </a:lnTo>
                  <a:lnTo>
                    <a:pt x="3765" y="4617"/>
                  </a:lnTo>
                  <a:lnTo>
                    <a:pt x="4049" y="4706"/>
                  </a:lnTo>
                  <a:lnTo>
                    <a:pt x="4348" y="4781"/>
                  </a:lnTo>
                  <a:lnTo>
                    <a:pt x="4646" y="4856"/>
                  </a:lnTo>
                  <a:lnTo>
                    <a:pt x="4960" y="4915"/>
                  </a:lnTo>
                  <a:lnTo>
                    <a:pt x="5289" y="4960"/>
                  </a:lnTo>
                  <a:lnTo>
                    <a:pt x="5632" y="5005"/>
                  </a:lnTo>
                  <a:lnTo>
                    <a:pt x="5991" y="5020"/>
                  </a:lnTo>
                  <a:lnTo>
                    <a:pt x="6364" y="5050"/>
                  </a:lnTo>
                  <a:lnTo>
                    <a:pt x="7126" y="5050"/>
                  </a:lnTo>
                  <a:lnTo>
                    <a:pt x="7500" y="5020"/>
                  </a:lnTo>
                  <a:lnTo>
                    <a:pt x="7858" y="4990"/>
                  </a:lnTo>
                  <a:lnTo>
                    <a:pt x="8202" y="4960"/>
                  </a:lnTo>
                  <a:lnTo>
                    <a:pt x="8531" y="4915"/>
                  </a:lnTo>
                  <a:lnTo>
                    <a:pt x="8844" y="4856"/>
                  </a:lnTo>
                  <a:lnTo>
                    <a:pt x="9143" y="4781"/>
                  </a:lnTo>
                  <a:lnTo>
                    <a:pt x="9442" y="4706"/>
                  </a:lnTo>
                  <a:lnTo>
                    <a:pt x="9711" y="4617"/>
                  </a:lnTo>
                  <a:lnTo>
                    <a:pt x="9980" y="4527"/>
                  </a:lnTo>
                  <a:lnTo>
                    <a:pt x="10234" y="4422"/>
                  </a:lnTo>
                  <a:lnTo>
                    <a:pt x="10473" y="4318"/>
                  </a:lnTo>
                  <a:lnTo>
                    <a:pt x="10712" y="4213"/>
                  </a:lnTo>
                  <a:lnTo>
                    <a:pt x="10936" y="4094"/>
                  </a:lnTo>
                  <a:lnTo>
                    <a:pt x="11145" y="3974"/>
                  </a:lnTo>
                  <a:lnTo>
                    <a:pt x="11339" y="3855"/>
                  </a:lnTo>
                  <a:lnTo>
                    <a:pt x="11713" y="3586"/>
                  </a:lnTo>
                  <a:lnTo>
                    <a:pt x="12042" y="3317"/>
                  </a:lnTo>
                  <a:lnTo>
                    <a:pt x="12340" y="3048"/>
                  </a:lnTo>
                  <a:lnTo>
                    <a:pt x="12594" y="2764"/>
                  </a:lnTo>
                  <a:lnTo>
                    <a:pt x="12818" y="2495"/>
                  </a:lnTo>
                  <a:lnTo>
                    <a:pt x="13013" y="2226"/>
                  </a:lnTo>
                  <a:lnTo>
                    <a:pt x="13177" y="1957"/>
                  </a:lnTo>
                  <a:lnTo>
                    <a:pt x="13326" y="1718"/>
                  </a:lnTo>
                  <a:lnTo>
                    <a:pt x="13386" y="1584"/>
                  </a:lnTo>
                  <a:lnTo>
                    <a:pt x="13431" y="1435"/>
                  </a:lnTo>
                  <a:lnTo>
                    <a:pt x="13461" y="1285"/>
                  </a:lnTo>
                  <a:lnTo>
                    <a:pt x="13461" y="1136"/>
                  </a:lnTo>
                  <a:lnTo>
                    <a:pt x="13446" y="986"/>
                  </a:lnTo>
                  <a:lnTo>
                    <a:pt x="13416" y="837"/>
                  </a:lnTo>
                  <a:lnTo>
                    <a:pt x="13356" y="703"/>
                  </a:lnTo>
                  <a:lnTo>
                    <a:pt x="13296" y="568"/>
                  </a:lnTo>
                  <a:lnTo>
                    <a:pt x="13207" y="434"/>
                  </a:lnTo>
                  <a:lnTo>
                    <a:pt x="13102" y="329"/>
                  </a:lnTo>
                  <a:lnTo>
                    <a:pt x="12998" y="224"/>
                  </a:lnTo>
                  <a:lnTo>
                    <a:pt x="12863" y="150"/>
                  </a:lnTo>
                  <a:lnTo>
                    <a:pt x="12729" y="75"/>
                  </a:lnTo>
                  <a:lnTo>
                    <a:pt x="12594" y="30"/>
                  </a:lnTo>
                  <a:lnTo>
                    <a:pt x="1244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606;p33">
              <a:extLst>
                <a:ext uri="{FF2B5EF4-FFF2-40B4-BE49-F238E27FC236}">
                  <a16:creationId xmlns:a16="http://schemas.microsoft.com/office/drawing/2014/main" id="{C4DAFF00-C1ED-E68F-D029-048A558C14EB}"/>
                </a:ext>
              </a:extLst>
            </p:cNvPr>
            <p:cNvSpPr/>
            <p:nvPr/>
          </p:nvSpPr>
          <p:spPr>
            <a:xfrm>
              <a:off x="3991034" y="2430797"/>
              <a:ext cx="339004" cy="108359"/>
            </a:xfrm>
            <a:custGeom>
              <a:avLst/>
              <a:gdLst/>
              <a:ahLst/>
              <a:cxnLst/>
              <a:rect l="l" t="t" r="r" b="b"/>
              <a:pathLst>
                <a:path w="12342" h="3945" extrusionOk="0">
                  <a:moveTo>
                    <a:pt x="613" y="0"/>
                  </a:moveTo>
                  <a:lnTo>
                    <a:pt x="494" y="15"/>
                  </a:lnTo>
                  <a:lnTo>
                    <a:pt x="374" y="45"/>
                  </a:lnTo>
                  <a:lnTo>
                    <a:pt x="270" y="105"/>
                  </a:lnTo>
                  <a:lnTo>
                    <a:pt x="180" y="179"/>
                  </a:lnTo>
                  <a:lnTo>
                    <a:pt x="120" y="269"/>
                  </a:lnTo>
                  <a:lnTo>
                    <a:pt x="61" y="359"/>
                  </a:lnTo>
                  <a:lnTo>
                    <a:pt x="16" y="463"/>
                  </a:lnTo>
                  <a:lnTo>
                    <a:pt x="1" y="583"/>
                  </a:lnTo>
                  <a:lnTo>
                    <a:pt x="1" y="657"/>
                  </a:lnTo>
                  <a:lnTo>
                    <a:pt x="16" y="747"/>
                  </a:lnTo>
                  <a:lnTo>
                    <a:pt x="46" y="822"/>
                  </a:lnTo>
                  <a:lnTo>
                    <a:pt x="76" y="911"/>
                  </a:lnTo>
                  <a:lnTo>
                    <a:pt x="285" y="1240"/>
                  </a:lnTo>
                  <a:lnTo>
                    <a:pt x="404" y="1419"/>
                  </a:lnTo>
                  <a:lnTo>
                    <a:pt x="539" y="1614"/>
                  </a:lnTo>
                  <a:lnTo>
                    <a:pt x="718" y="1823"/>
                  </a:lnTo>
                  <a:lnTo>
                    <a:pt x="897" y="2017"/>
                  </a:lnTo>
                  <a:lnTo>
                    <a:pt x="1106" y="2226"/>
                  </a:lnTo>
                  <a:lnTo>
                    <a:pt x="1346" y="2435"/>
                  </a:lnTo>
                  <a:lnTo>
                    <a:pt x="1600" y="2629"/>
                  </a:lnTo>
                  <a:lnTo>
                    <a:pt x="1883" y="2824"/>
                  </a:lnTo>
                  <a:lnTo>
                    <a:pt x="2182" y="3003"/>
                  </a:lnTo>
                  <a:lnTo>
                    <a:pt x="2511" y="3182"/>
                  </a:lnTo>
                  <a:lnTo>
                    <a:pt x="2869" y="3347"/>
                  </a:lnTo>
                  <a:lnTo>
                    <a:pt x="3243" y="3481"/>
                  </a:lnTo>
                  <a:lnTo>
                    <a:pt x="3661" y="3616"/>
                  </a:lnTo>
                  <a:lnTo>
                    <a:pt x="4109" y="3720"/>
                  </a:lnTo>
                  <a:lnTo>
                    <a:pt x="4572" y="3810"/>
                  </a:lnTo>
                  <a:lnTo>
                    <a:pt x="5080" y="3884"/>
                  </a:lnTo>
                  <a:lnTo>
                    <a:pt x="5618" y="3929"/>
                  </a:lnTo>
                  <a:lnTo>
                    <a:pt x="6186" y="3944"/>
                  </a:lnTo>
                  <a:lnTo>
                    <a:pt x="6769" y="3929"/>
                  </a:lnTo>
                  <a:lnTo>
                    <a:pt x="7291" y="3884"/>
                  </a:lnTo>
                  <a:lnTo>
                    <a:pt x="7799" y="3810"/>
                  </a:lnTo>
                  <a:lnTo>
                    <a:pt x="8278" y="3720"/>
                  </a:lnTo>
                  <a:lnTo>
                    <a:pt x="8711" y="3616"/>
                  </a:lnTo>
                  <a:lnTo>
                    <a:pt x="9129" y="3481"/>
                  </a:lnTo>
                  <a:lnTo>
                    <a:pt x="9517" y="3347"/>
                  </a:lnTo>
                  <a:lnTo>
                    <a:pt x="9861" y="3182"/>
                  </a:lnTo>
                  <a:lnTo>
                    <a:pt x="10190" y="3003"/>
                  </a:lnTo>
                  <a:lnTo>
                    <a:pt x="10489" y="2824"/>
                  </a:lnTo>
                  <a:lnTo>
                    <a:pt x="10772" y="2629"/>
                  </a:lnTo>
                  <a:lnTo>
                    <a:pt x="11026" y="2435"/>
                  </a:lnTo>
                  <a:lnTo>
                    <a:pt x="11250" y="2226"/>
                  </a:lnTo>
                  <a:lnTo>
                    <a:pt x="11460" y="2017"/>
                  </a:lnTo>
                  <a:lnTo>
                    <a:pt x="11654" y="1823"/>
                  </a:lnTo>
                  <a:lnTo>
                    <a:pt x="11818" y="1614"/>
                  </a:lnTo>
                  <a:lnTo>
                    <a:pt x="11953" y="1419"/>
                  </a:lnTo>
                  <a:lnTo>
                    <a:pt x="12072" y="1240"/>
                  </a:lnTo>
                  <a:lnTo>
                    <a:pt x="12281" y="897"/>
                  </a:lnTo>
                  <a:lnTo>
                    <a:pt x="12311" y="822"/>
                  </a:lnTo>
                  <a:lnTo>
                    <a:pt x="12326" y="747"/>
                  </a:lnTo>
                  <a:lnTo>
                    <a:pt x="12341" y="657"/>
                  </a:lnTo>
                  <a:lnTo>
                    <a:pt x="12341" y="583"/>
                  </a:lnTo>
                  <a:lnTo>
                    <a:pt x="12326" y="463"/>
                  </a:lnTo>
                  <a:lnTo>
                    <a:pt x="12296" y="359"/>
                  </a:lnTo>
                  <a:lnTo>
                    <a:pt x="12237" y="269"/>
                  </a:lnTo>
                  <a:lnTo>
                    <a:pt x="12162" y="179"/>
                  </a:lnTo>
                  <a:lnTo>
                    <a:pt x="12072" y="105"/>
                  </a:lnTo>
                  <a:lnTo>
                    <a:pt x="11968" y="45"/>
                  </a:lnTo>
                  <a:lnTo>
                    <a:pt x="11863" y="15"/>
                  </a:lnTo>
                  <a:lnTo>
                    <a:pt x="117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607;p33">
              <a:extLst>
                <a:ext uri="{FF2B5EF4-FFF2-40B4-BE49-F238E27FC236}">
                  <a16:creationId xmlns:a16="http://schemas.microsoft.com/office/drawing/2014/main" id="{2448E201-1C23-C364-39E4-08F84F892EC2}"/>
                </a:ext>
              </a:extLst>
            </p:cNvPr>
            <p:cNvSpPr/>
            <p:nvPr/>
          </p:nvSpPr>
          <p:spPr>
            <a:xfrm>
              <a:off x="3991034" y="2430797"/>
              <a:ext cx="339004" cy="16014"/>
            </a:xfrm>
            <a:custGeom>
              <a:avLst/>
              <a:gdLst/>
              <a:ahLst/>
              <a:cxnLst/>
              <a:rect l="l" t="t" r="r" b="b"/>
              <a:pathLst>
                <a:path w="12342" h="583" extrusionOk="0">
                  <a:moveTo>
                    <a:pt x="613" y="0"/>
                  </a:moveTo>
                  <a:lnTo>
                    <a:pt x="494" y="15"/>
                  </a:lnTo>
                  <a:lnTo>
                    <a:pt x="374" y="45"/>
                  </a:lnTo>
                  <a:lnTo>
                    <a:pt x="270" y="105"/>
                  </a:lnTo>
                  <a:lnTo>
                    <a:pt x="180" y="179"/>
                  </a:lnTo>
                  <a:lnTo>
                    <a:pt x="120" y="269"/>
                  </a:lnTo>
                  <a:lnTo>
                    <a:pt x="61" y="359"/>
                  </a:lnTo>
                  <a:lnTo>
                    <a:pt x="16" y="463"/>
                  </a:lnTo>
                  <a:lnTo>
                    <a:pt x="1" y="583"/>
                  </a:lnTo>
                  <a:lnTo>
                    <a:pt x="12341" y="583"/>
                  </a:lnTo>
                  <a:lnTo>
                    <a:pt x="12326" y="463"/>
                  </a:lnTo>
                  <a:lnTo>
                    <a:pt x="12296" y="359"/>
                  </a:lnTo>
                  <a:lnTo>
                    <a:pt x="12237" y="269"/>
                  </a:lnTo>
                  <a:lnTo>
                    <a:pt x="12162" y="179"/>
                  </a:lnTo>
                  <a:lnTo>
                    <a:pt x="12072" y="105"/>
                  </a:lnTo>
                  <a:lnTo>
                    <a:pt x="11968" y="45"/>
                  </a:lnTo>
                  <a:lnTo>
                    <a:pt x="11863" y="15"/>
                  </a:lnTo>
                  <a:lnTo>
                    <a:pt x="11744" y="0"/>
                  </a:lnTo>
                  <a:close/>
                </a:path>
              </a:pathLst>
            </a:custGeom>
            <a:solidFill>
              <a:srgbClr val="DE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608;p33">
              <a:extLst>
                <a:ext uri="{FF2B5EF4-FFF2-40B4-BE49-F238E27FC236}">
                  <a16:creationId xmlns:a16="http://schemas.microsoft.com/office/drawing/2014/main" id="{99583207-6B35-0A7D-5AE2-E157C77DFAD2}"/>
                </a:ext>
              </a:extLst>
            </p:cNvPr>
            <p:cNvSpPr/>
            <p:nvPr/>
          </p:nvSpPr>
          <p:spPr>
            <a:xfrm>
              <a:off x="4731315" y="3532949"/>
              <a:ext cx="99734" cy="147748"/>
            </a:xfrm>
            <a:custGeom>
              <a:avLst/>
              <a:gdLst/>
              <a:ahLst/>
              <a:cxnLst/>
              <a:rect l="l" t="t" r="r" b="b"/>
              <a:pathLst>
                <a:path w="3631" h="5379" extrusionOk="0">
                  <a:moveTo>
                    <a:pt x="2614" y="1"/>
                  </a:moveTo>
                  <a:lnTo>
                    <a:pt x="2510" y="16"/>
                  </a:lnTo>
                  <a:lnTo>
                    <a:pt x="2420" y="31"/>
                  </a:lnTo>
                  <a:lnTo>
                    <a:pt x="2331" y="60"/>
                  </a:lnTo>
                  <a:lnTo>
                    <a:pt x="2241" y="90"/>
                  </a:lnTo>
                  <a:lnTo>
                    <a:pt x="2151" y="135"/>
                  </a:lnTo>
                  <a:lnTo>
                    <a:pt x="2077" y="195"/>
                  </a:lnTo>
                  <a:lnTo>
                    <a:pt x="2002" y="255"/>
                  </a:lnTo>
                  <a:lnTo>
                    <a:pt x="1927" y="314"/>
                  </a:lnTo>
                  <a:lnTo>
                    <a:pt x="1867" y="389"/>
                  </a:lnTo>
                  <a:lnTo>
                    <a:pt x="1808" y="479"/>
                  </a:lnTo>
                  <a:lnTo>
                    <a:pt x="1763" y="553"/>
                  </a:lnTo>
                  <a:lnTo>
                    <a:pt x="105" y="3960"/>
                  </a:lnTo>
                  <a:lnTo>
                    <a:pt x="60" y="4064"/>
                  </a:lnTo>
                  <a:lnTo>
                    <a:pt x="30" y="4154"/>
                  </a:lnTo>
                  <a:lnTo>
                    <a:pt x="15" y="4244"/>
                  </a:lnTo>
                  <a:lnTo>
                    <a:pt x="0" y="4348"/>
                  </a:lnTo>
                  <a:lnTo>
                    <a:pt x="0" y="4438"/>
                  </a:lnTo>
                  <a:lnTo>
                    <a:pt x="15" y="4527"/>
                  </a:lnTo>
                  <a:lnTo>
                    <a:pt x="30" y="4632"/>
                  </a:lnTo>
                  <a:lnTo>
                    <a:pt x="60" y="4722"/>
                  </a:lnTo>
                  <a:lnTo>
                    <a:pt x="90" y="4811"/>
                  </a:lnTo>
                  <a:lnTo>
                    <a:pt x="134" y="4886"/>
                  </a:lnTo>
                  <a:lnTo>
                    <a:pt x="194" y="4961"/>
                  </a:lnTo>
                  <a:lnTo>
                    <a:pt x="254" y="5035"/>
                  </a:lnTo>
                  <a:lnTo>
                    <a:pt x="314" y="5110"/>
                  </a:lnTo>
                  <a:lnTo>
                    <a:pt x="388" y="5170"/>
                  </a:lnTo>
                  <a:lnTo>
                    <a:pt x="463" y="5230"/>
                  </a:lnTo>
                  <a:lnTo>
                    <a:pt x="553" y="5274"/>
                  </a:lnTo>
                  <a:lnTo>
                    <a:pt x="657" y="5319"/>
                  </a:lnTo>
                  <a:lnTo>
                    <a:pt x="777" y="5349"/>
                  </a:lnTo>
                  <a:lnTo>
                    <a:pt x="881" y="5379"/>
                  </a:lnTo>
                  <a:lnTo>
                    <a:pt x="986" y="5379"/>
                  </a:lnTo>
                  <a:lnTo>
                    <a:pt x="1120" y="5364"/>
                  </a:lnTo>
                  <a:lnTo>
                    <a:pt x="1255" y="5349"/>
                  </a:lnTo>
                  <a:lnTo>
                    <a:pt x="1389" y="5304"/>
                  </a:lnTo>
                  <a:lnTo>
                    <a:pt x="1509" y="5230"/>
                  </a:lnTo>
                  <a:lnTo>
                    <a:pt x="1614" y="5155"/>
                  </a:lnTo>
                  <a:lnTo>
                    <a:pt x="1718" y="5065"/>
                  </a:lnTo>
                  <a:lnTo>
                    <a:pt x="1808" y="4946"/>
                  </a:lnTo>
                  <a:lnTo>
                    <a:pt x="1867" y="4826"/>
                  </a:lnTo>
                  <a:lnTo>
                    <a:pt x="3541" y="1420"/>
                  </a:lnTo>
                  <a:lnTo>
                    <a:pt x="3571" y="1330"/>
                  </a:lnTo>
                  <a:lnTo>
                    <a:pt x="3600" y="1241"/>
                  </a:lnTo>
                  <a:lnTo>
                    <a:pt x="3615" y="1136"/>
                  </a:lnTo>
                  <a:lnTo>
                    <a:pt x="3630" y="1046"/>
                  </a:lnTo>
                  <a:lnTo>
                    <a:pt x="3630" y="942"/>
                  </a:lnTo>
                  <a:lnTo>
                    <a:pt x="3630" y="852"/>
                  </a:lnTo>
                  <a:lnTo>
                    <a:pt x="3600" y="763"/>
                  </a:lnTo>
                  <a:lnTo>
                    <a:pt x="3586" y="673"/>
                  </a:lnTo>
                  <a:lnTo>
                    <a:pt x="3541" y="583"/>
                  </a:lnTo>
                  <a:lnTo>
                    <a:pt x="3496" y="494"/>
                  </a:lnTo>
                  <a:lnTo>
                    <a:pt x="3451" y="419"/>
                  </a:lnTo>
                  <a:lnTo>
                    <a:pt x="3391" y="344"/>
                  </a:lnTo>
                  <a:lnTo>
                    <a:pt x="3317" y="270"/>
                  </a:lnTo>
                  <a:lnTo>
                    <a:pt x="3257" y="210"/>
                  </a:lnTo>
                  <a:lnTo>
                    <a:pt x="3167" y="150"/>
                  </a:lnTo>
                  <a:lnTo>
                    <a:pt x="3078" y="105"/>
                  </a:lnTo>
                  <a:lnTo>
                    <a:pt x="2988" y="60"/>
                  </a:lnTo>
                  <a:lnTo>
                    <a:pt x="2898" y="31"/>
                  </a:lnTo>
                  <a:lnTo>
                    <a:pt x="2794" y="16"/>
                  </a:lnTo>
                  <a:lnTo>
                    <a:pt x="2704" y="16"/>
                  </a:lnTo>
                  <a:lnTo>
                    <a:pt x="261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609;p33">
              <a:extLst>
                <a:ext uri="{FF2B5EF4-FFF2-40B4-BE49-F238E27FC236}">
                  <a16:creationId xmlns:a16="http://schemas.microsoft.com/office/drawing/2014/main" id="{C1298BCF-2D13-8696-E22E-5A8774364CDE}"/>
                </a:ext>
              </a:extLst>
            </p:cNvPr>
            <p:cNvSpPr/>
            <p:nvPr/>
          </p:nvSpPr>
          <p:spPr>
            <a:xfrm>
              <a:off x="4814182" y="3562503"/>
              <a:ext cx="84160" cy="185900"/>
            </a:xfrm>
            <a:custGeom>
              <a:avLst/>
              <a:gdLst/>
              <a:ahLst/>
              <a:cxnLst/>
              <a:rect l="l" t="t" r="r" b="b"/>
              <a:pathLst>
                <a:path w="3064" h="6768" extrusionOk="0">
                  <a:moveTo>
                    <a:pt x="867" y="0"/>
                  </a:moveTo>
                  <a:lnTo>
                    <a:pt x="763" y="30"/>
                  </a:lnTo>
                  <a:lnTo>
                    <a:pt x="673" y="45"/>
                  </a:lnTo>
                  <a:lnTo>
                    <a:pt x="583" y="90"/>
                  </a:lnTo>
                  <a:lnTo>
                    <a:pt x="494" y="135"/>
                  </a:lnTo>
                  <a:lnTo>
                    <a:pt x="404" y="180"/>
                  </a:lnTo>
                  <a:lnTo>
                    <a:pt x="330" y="239"/>
                  </a:lnTo>
                  <a:lnTo>
                    <a:pt x="270" y="314"/>
                  </a:lnTo>
                  <a:lnTo>
                    <a:pt x="210" y="389"/>
                  </a:lnTo>
                  <a:lnTo>
                    <a:pt x="150" y="463"/>
                  </a:lnTo>
                  <a:lnTo>
                    <a:pt x="105" y="538"/>
                  </a:lnTo>
                  <a:lnTo>
                    <a:pt x="61" y="628"/>
                  </a:lnTo>
                  <a:lnTo>
                    <a:pt x="31" y="717"/>
                  </a:lnTo>
                  <a:lnTo>
                    <a:pt x="16" y="807"/>
                  </a:lnTo>
                  <a:lnTo>
                    <a:pt x="1" y="912"/>
                  </a:lnTo>
                  <a:lnTo>
                    <a:pt x="1" y="1001"/>
                  </a:lnTo>
                  <a:lnTo>
                    <a:pt x="16" y="1106"/>
                  </a:lnTo>
                  <a:lnTo>
                    <a:pt x="31" y="1196"/>
                  </a:lnTo>
                  <a:lnTo>
                    <a:pt x="1121" y="6006"/>
                  </a:lnTo>
                  <a:lnTo>
                    <a:pt x="1166" y="6170"/>
                  </a:lnTo>
                  <a:lnTo>
                    <a:pt x="1241" y="6320"/>
                  </a:lnTo>
                  <a:lnTo>
                    <a:pt x="1345" y="6454"/>
                  </a:lnTo>
                  <a:lnTo>
                    <a:pt x="1465" y="6559"/>
                  </a:lnTo>
                  <a:lnTo>
                    <a:pt x="1599" y="6648"/>
                  </a:lnTo>
                  <a:lnTo>
                    <a:pt x="1749" y="6723"/>
                  </a:lnTo>
                  <a:lnTo>
                    <a:pt x="1913" y="6753"/>
                  </a:lnTo>
                  <a:lnTo>
                    <a:pt x="2077" y="6768"/>
                  </a:lnTo>
                  <a:lnTo>
                    <a:pt x="2182" y="6768"/>
                  </a:lnTo>
                  <a:lnTo>
                    <a:pt x="2287" y="6753"/>
                  </a:lnTo>
                  <a:lnTo>
                    <a:pt x="2391" y="6723"/>
                  </a:lnTo>
                  <a:lnTo>
                    <a:pt x="2481" y="6678"/>
                  </a:lnTo>
                  <a:lnTo>
                    <a:pt x="2570" y="6648"/>
                  </a:lnTo>
                  <a:lnTo>
                    <a:pt x="2645" y="6589"/>
                  </a:lnTo>
                  <a:lnTo>
                    <a:pt x="2720" y="6529"/>
                  </a:lnTo>
                  <a:lnTo>
                    <a:pt x="2795" y="6469"/>
                  </a:lnTo>
                  <a:lnTo>
                    <a:pt x="2854" y="6394"/>
                  </a:lnTo>
                  <a:lnTo>
                    <a:pt x="2914" y="6320"/>
                  </a:lnTo>
                  <a:lnTo>
                    <a:pt x="2959" y="6230"/>
                  </a:lnTo>
                  <a:lnTo>
                    <a:pt x="2989" y="6141"/>
                  </a:lnTo>
                  <a:lnTo>
                    <a:pt x="3019" y="6051"/>
                  </a:lnTo>
                  <a:lnTo>
                    <a:pt x="3049" y="5961"/>
                  </a:lnTo>
                  <a:lnTo>
                    <a:pt x="3063" y="5872"/>
                  </a:lnTo>
                  <a:lnTo>
                    <a:pt x="3063" y="5767"/>
                  </a:lnTo>
                  <a:lnTo>
                    <a:pt x="3049" y="5677"/>
                  </a:lnTo>
                  <a:lnTo>
                    <a:pt x="3034" y="5573"/>
                  </a:lnTo>
                  <a:lnTo>
                    <a:pt x="1943" y="762"/>
                  </a:lnTo>
                  <a:lnTo>
                    <a:pt x="1913" y="673"/>
                  </a:lnTo>
                  <a:lnTo>
                    <a:pt x="1883" y="583"/>
                  </a:lnTo>
                  <a:lnTo>
                    <a:pt x="1838" y="493"/>
                  </a:lnTo>
                  <a:lnTo>
                    <a:pt x="1779" y="404"/>
                  </a:lnTo>
                  <a:lnTo>
                    <a:pt x="1719" y="329"/>
                  </a:lnTo>
                  <a:lnTo>
                    <a:pt x="1659" y="269"/>
                  </a:lnTo>
                  <a:lnTo>
                    <a:pt x="1584" y="210"/>
                  </a:lnTo>
                  <a:lnTo>
                    <a:pt x="1510" y="150"/>
                  </a:lnTo>
                  <a:lnTo>
                    <a:pt x="1420" y="105"/>
                  </a:lnTo>
                  <a:lnTo>
                    <a:pt x="1345" y="60"/>
                  </a:lnTo>
                  <a:lnTo>
                    <a:pt x="1256" y="30"/>
                  </a:lnTo>
                  <a:lnTo>
                    <a:pt x="1151" y="15"/>
                  </a:lnTo>
                  <a:lnTo>
                    <a:pt x="106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610;p33">
              <a:extLst>
                <a:ext uri="{FF2B5EF4-FFF2-40B4-BE49-F238E27FC236}">
                  <a16:creationId xmlns:a16="http://schemas.microsoft.com/office/drawing/2014/main" id="{6FA7E3EC-C0A9-DC95-1AEA-C73A7CEBAA8A}"/>
                </a:ext>
              </a:extLst>
            </p:cNvPr>
            <p:cNvSpPr/>
            <p:nvPr/>
          </p:nvSpPr>
          <p:spPr>
            <a:xfrm>
              <a:off x="4890100" y="3562915"/>
              <a:ext cx="87841" cy="185103"/>
            </a:xfrm>
            <a:custGeom>
              <a:avLst/>
              <a:gdLst/>
              <a:ahLst/>
              <a:cxnLst/>
              <a:rect l="l" t="t" r="r" b="b"/>
              <a:pathLst>
                <a:path w="3198" h="6739" extrusionOk="0">
                  <a:moveTo>
                    <a:pt x="942" y="0"/>
                  </a:moveTo>
                  <a:lnTo>
                    <a:pt x="837" y="15"/>
                  </a:lnTo>
                  <a:lnTo>
                    <a:pt x="748" y="30"/>
                  </a:lnTo>
                  <a:lnTo>
                    <a:pt x="643" y="60"/>
                  </a:lnTo>
                  <a:lnTo>
                    <a:pt x="553" y="105"/>
                  </a:lnTo>
                  <a:lnTo>
                    <a:pt x="479" y="150"/>
                  </a:lnTo>
                  <a:lnTo>
                    <a:pt x="389" y="209"/>
                  </a:lnTo>
                  <a:lnTo>
                    <a:pt x="314" y="269"/>
                  </a:lnTo>
                  <a:lnTo>
                    <a:pt x="255" y="329"/>
                  </a:lnTo>
                  <a:lnTo>
                    <a:pt x="195" y="404"/>
                  </a:lnTo>
                  <a:lnTo>
                    <a:pt x="150" y="478"/>
                  </a:lnTo>
                  <a:lnTo>
                    <a:pt x="105" y="568"/>
                  </a:lnTo>
                  <a:lnTo>
                    <a:pt x="60" y="658"/>
                  </a:lnTo>
                  <a:lnTo>
                    <a:pt x="31" y="747"/>
                  </a:lnTo>
                  <a:lnTo>
                    <a:pt x="16" y="837"/>
                  </a:lnTo>
                  <a:lnTo>
                    <a:pt x="1" y="941"/>
                  </a:lnTo>
                  <a:lnTo>
                    <a:pt x="1" y="1031"/>
                  </a:lnTo>
                  <a:lnTo>
                    <a:pt x="16" y="1136"/>
                  </a:lnTo>
                  <a:lnTo>
                    <a:pt x="31" y="1225"/>
                  </a:lnTo>
                  <a:lnTo>
                    <a:pt x="1256" y="6006"/>
                  </a:lnTo>
                  <a:lnTo>
                    <a:pt x="1315" y="6155"/>
                  </a:lnTo>
                  <a:lnTo>
                    <a:pt x="1390" y="6305"/>
                  </a:lnTo>
                  <a:lnTo>
                    <a:pt x="1495" y="6439"/>
                  </a:lnTo>
                  <a:lnTo>
                    <a:pt x="1614" y="6544"/>
                  </a:lnTo>
                  <a:lnTo>
                    <a:pt x="1749" y="6619"/>
                  </a:lnTo>
                  <a:lnTo>
                    <a:pt x="1898" y="6693"/>
                  </a:lnTo>
                  <a:lnTo>
                    <a:pt x="2047" y="6723"/>
                  </a:lnTo>
                  <a:lnTo>
                    <a:pt x="2212" y="6738"/>
                  </a:lnTo>
                  <a:lnTo>
                    <a:pt x="2331" y="6738"/>
                  </a:lnTo>
                  <a:lnTo>
                    <a:pt x="2451" y="6708"/>
                  </a:lnTo>
                  <a:lnTo>
                    <a:pt x="2555" y="6678"/>
                  </a:lnTo>
                  <a:lnTo>
                    <a:pt x="2645" y="6648"/>
                  </a:lnTo>
                  <a:lnTo>
                    <a:pt x="2735" y="6604"/>
                  </a:lnTo>
                  <a:lnTo>
                    <a:pt x="2809" y="6544"/>
                  </a:lnTo>
                  <a:lnTo>
                    <a:pt x="2884" y="6484"/>
                  </a:lnTo>
                  <a:lnTo>
                    <a:pt x="2944" y="6409"/>
                  </a:lnTo>
                  <a:lnTo>
                    <a:pt x="3004" y="6335"/>
                  </a:lnTo>
                  <a:lnTo>
                    <a:pt x="3063" y="6260"/>
                  </a:lnTo>
                  <a:lnTo>
                    <a:pt x="3108" y="6170"/>
                  </a:lnTo>
                  <a:lnTo>
                    <a:pt x="3138" y="6096"/>
                  </a:lnTo>
                  <a:lnTo>
                    <a:pt x="3168" y="5991"/>
                  </a:lnTo>
                  <a:lnTo>
                    <a:pt x="3183" y="5901"/>
                  </a:lnTo>
                  <a:lnTo>
                    <a:pt x="3198" y="5812"/>
                  </a:lnTo>
                  <a:lnTo>
                    <a:pt x="3198" y="5707"/>
                  </a:lnTo>
                  <a:lnTo>
                    <a:pt x="3183" y="5618"/>
                  </a:lnTo>
                  <a:lnTo>
                    <a:pt x="3168" y="5513"/>
                  </a:lnTo>
                  <a:lnTo>
                    <a:pt x="1943" y="747"/>
                  </a:lnTo>
                  <a:lnTo>
                    <a:pt x="1913" y="643"/>
                  </a:lnTo>
                  <a:lnTo>
                    <a:pt x="1868" y="553"/>
                  </a:lnTo>
                  <a:lnTo>
                    <a:pt x="1823" y="463"/>
                  </a:lnTo>
                  <a:lnTo>
                    <a:pt x="1778" y="389"/>
                  </a:lnTo>
                  <a:lnTo>
                    <a:pt x="1704" y="314"/>
                  </a:lnTo>
                  <a:lnTo>
                    <a:pt x="1644" y="254"/>
                  </a:lnTo>
                  <a:lnTo>
                    <a:pt x="1569" y="195"/>
                  </a:lnTo>
                  <a:lnTo>
                    <a:pt x="1495" y="135"/>
                  </a:lnTo>
                  <a:lnTo>
                    <a:pt x="1405" y="90"/>
                  </a:lnTo>
                  <a:lnTo>
                    <a:pt x="1315" y="60"/>
                  </a:lnTo>
                  <a:lnTo>
                    <a:pt x="1226" y="30"/>
                  </a:lnTo>
                  <a:lnTo>
                    <a:pt x="1136" y="15"/>
                  </a:lnTo>
                  <a:lnTo>
                    <a:pt x="104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611;p33">
              <a:extLst>
                <a:ext uri="{FF2B5EF4-FFF2-40B4-BE49-F238E27FC236}">
                  <a16:creationId xmlns:a16="http://schemas.microsoft.com/office/drawing/2014/main" id="{3BD7E8C4-4EA5-A9B7-1408-B7614C44A070}"/>
                </a:ext>
              </a:extLst>
            </p:cNvPr>
            <p:cNvSpPr/>
            <p:nvPr/>
          </p:nvSpPr>
          <p:spPr>
            <a:xfrm>
              <a:off x="4948797" y="3523528"/>
              <a:ext cx="91934" cy="184252"/>
            </a:xfrm>
            <a:custGeom>
              <a:avLst/>
              <a:gdLst/>
              <a:ahLst/>
              <a:cxnLst/>
              <a:rect l="l" t="t" r="r" b="b"/>
              <a:pathLst>
                <a:path w="3347" h="6708" extrusionOk="0">
                  <a:moveTo>
                    <a:pt x="911" y="0"/>
                  </a:moveTo>
                  <a:lnTo>
                    <a:pt x="807" y="15"/>
                  </a:lnTo>
                  <a:lnTo>
                    <a:pt x="717" y="45"/>
                  </a:lnTo>
                  <a:lnTo>
                    <a:pt x="613" y="75"/>
                  </a:lnTo>
                  <a:lnTo>
                    <a:pt x="523" y="120"/>
                  </a:lnTo>
                  <a:lnTo>
                    <a:pt x="448" y="164"/>
                  </a:lnTo>
                  <a:lnTo>
                    <a:pt x="359" y="224"/>
                  </a:lnTo>
                  <a:lnTo>
                    <a:pt x="299" y="284"/>
                  </a:lnTo>
                  <a:lnTo>
                    <a:pt x="224" y="359"/>
                  </a:lnTo>
                  <a:lnTo>
                    <a:pt x="179" y="433"/>
                  </a:lnTo>
                  <a:lnTo>
                    <a:pt x="120" y="508"/>
                  </a:lnTo>
                  <a:lnTo>
                    <a:pt x="75" y="598"/>
                  </a:lnTo>
                  <a:lnTo>
                    <a:pt x="45" y="687"/>
                  </a:lnTo>
                  <a:lnTo>
                    <a:pt x="30" y="777"/>
                  </a:lnTo>
                  <a:lnTo>
                    <a:pt x="15" y="867"/>
                  </a:lnTo>
                  <a:lnTo>
                    <a:pt x="0" y="971"/>
                  </a:lnTo>
                  <a:lnTo>
                    <a:pt x="0" y="1061"/>
                  </a:lnTo>
                  <a:lnTo>
                    <a:pt x="15" y="1165"/>
                  </a:lnTo>
                  <a:lnTo>
                    <a:pt x="45" y="1255"/>
                  </a:lnTo>
                  <a:lnTo>
                    <a:pt x="1419" y="5991"/>
                  </a:lnTo>
                  <a:lnTo>
                    <a:pt x="1479" y="6140"/>
                  </a:lnTo>
                  <a:lnTo>
                    <a:pt x="1554" y="6290"/>
                  </a:lnTo>
                  <a:lnTo>
                    <a:pt x="1658" y="6409"/>
                  </a:lnTo>
                  <a:lnTo>
                    <a:pt x="1778" y="6514"/>
                  </a:lnTo>
                  <a:lnTo>
                    <a:pt x="1897" y="6588"/>
                  </a:lnTo>
                  <a:lnTo>
                    <a:pt x="2047" y="6648"/>
                  </a:lnTo>
                  <a:lnTo>
                    <a:pt x="2196" y="6693"/>
                  </a:lnTo>
                  <a:lnTo>
                    <a:pt x="2360" y="6708"/>
                  </a:lnTo>
                  <a:lnTo>
                    <a:pt x="2495" y="6693"/>
                  </a:lnTo>
                  <a:lnTo>
                    <a:pt x="2629" y="6663"/>
                  </a:lnTo>
                  <a:lnTo>
                    <a:pt x="2734" y="6633"/>
                  </a:lnTo>
                  <a:lnTo>
                    <a:pt x="2824" y="6588"/>
                  </a:lnTo>
                  <a:lnTo>
                    <a:pt x="2898" y="6544"/>
                  </a:lnTo>
                  <a:lnTo>
                    <a:pt x="2973" y="6484"/>
                  </a:lnTo>
                  <a:lnTo>
                    <a:pt x="3048" y="6424"/>
                  </a:lnTo>
                  <a:lnTo>
                    <a:pt x="3107" y="6349"/>
                  </a:lnTo>
                  <a:lnTo>
                    <a:pt x="3167" y="6275"/>
                  </a:lnTo>
                  <a:lnTo>
                    <a:pt x="3212" y="6185"/>
                  </a:lnTo>
                  <a:lnTo>
                    <a:pt x="3257" y="6110"/>
                  </a:lnTo>
                  <a:lnTo>
                    <a:pt x="3287" y="6021"/>
                  </a:lnTo>
                  <a:lnTo>
                    <a:pt x="3317" y="5931"/>
                  </a:lnTo>
                  <a:lnTo>
                    <a:pt x="3332" y="5827"/>
                  </a:lnTo>
                  <a:lnTo>
                    <a:pt x="3346" y="5737"/>
                  </a:lnTo>
                  <a:lnTo>
                    <a:pt x="3332" y="5632"/>
                  </a:lnTo>
                  <a:lnTo>
                    <a:pt x="3332" y="5543"/>
                  </a:lnTo>
                  <a:lnTo>
                    <a:pt x="3302" y="5438"/>
                  </a:lnTo>
                  <a:lnTo>
                    <a:pt x="1927" y="717"/>
                  </a:lnTo>
                  <a:lnTo>
                    <a:pt x="1897" y="613"/>
                  </a:lnTo>
                  <a:lnTo>
                    <a:pt x="1853" y="523"/>
                  </a:lnTo>
                  <a:lnTo>
                    <a:pt x="1808" y="448"/>
                  </a:lnTo>
                  <a:lnTo>
                    <a:pt x="1748" y="359"/>
                  </a:lnTo>
                  <a:lnTo>
                    <a:pt x="1688" y="299"/>
                  </a:lnTo>
                  <a:lnTo>
                    <a:pt x="1614" y="224"/>
                  </a:lnTo>
                  <a:lnTo>
                    <a:pt x="1539" y="179"/>
                  </a:lnTo>
                  <a:lnTo>
                    <a:pt x="1464" y="120"/>
                  </a:lnTo>
                  <a:lnTo>
                    <a:pt x="1374" y="75"/>
                  </a:lnTo>
                  <a:lnTo>
                    <a:pt x="1285" y="45"/>
                  </a:lnTo>
                  <a:lnTo>
                    <a:pt x="1195" y="30"/>
                  </a:lnTo>
                  <a:lnTo>
                    <a:pt x="110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612;p33">
              <a:extLst>
                <a:ext uri="{FF2B5EF4-FFF2-40B4-BE49-F238E27FC236}">
                  <a16:creationId xmlns:a16="http://schemas.microsoft.com/office/drawing/2014/main" id="{D72CFC18-386D-59E1-C136-F6ECC25D44E7}"/>
                </a:ext>
              </a:extLst>
            </p:cNvPr>
            <p:cNvSpPr/>
            <p:nvPr/>
          </p:nvSpPr>
          <p:spPr>
            <a:xfrm>
              <a:off x="4596701" y="2837028"/>
              <a:ext cx="323402" cy="396823"/>
            </a:xfrm>
            <a:custGeom>
              <a:avLst/>
              <a:gdLst/>
              <a:ahLst/>
              <a:cxnLst/>
              <a:rect l="l" t="t" r="r" b="b"/>
              <a:pathLst>
                <a:path w="11774" h="14447" extrusionOk="0">
                  <a:moveTo>
                    <a:pt x="1868" y="0"/>
                  </a:moveTo>
                  <a:lnTo>
                    <a:pt x="1495" y="30"/>
                  </a:lnTo>
                  <a:lnTo>
                    <a:pt x="1121" y="60"/>
                  </a:lnTo>
                  <a:lnTo>
                    <a:pt x="748" y="120"/>
                  </a:lnTo>
                  <a:lnTo>
                    <a:pt x="374" y="194"/>
                  </a:lnTo>
                  <a:lnTo>
                    <a:pt x="1" y="269"/>
                  </a:lnTo>
                  <a:lnTo>
                    <a:pt x="1719" y="6858"/>
                  </a:lnTo>
                  <a:lnTo>
                    <a:pt x="2242" y="8844"/>
                  </a:lnTo>
                  <a:lnTo>
                    <a:pt x="3527" y="13789"/>
                  </a:lnTo>
                  <a:lnTo>
                    <a:pt x="3556" y="13909"/>
                  </a:lnTo>
                  <a:lnTo>
                    <a:pt x="3616" y="14028"/>
                  </a:lnTo>
                  <a:lnTo>
                    <a:pt x="3691" y="14118"/>
                  </a:lnTo>
                  <a:lnTo>
                    <a:pt x="3766" y="14208"/>
                  </a:lnTo>
                  <a:lnTo>
                    <a:pt x="3855" y="14282"/>
                  </a:lnTo>
                  <a:lnTo>
                    <a:pt x="3960" y="14342"/>
                  </a:lnTo>
                  <a:lnTo>
                    <a:pt x="4064" y="14387"/>
                  </a:lnTo>
                  <a:lnTo>
                    <a:pt x="4169" y="14417"/>
                  </a:lnTo>
                  <a:lnTo>
                    <a:pt x="4274" y="14432"/>
                  </a:lnTo>
                  <a:lnTo>
                    <a:pt x="4393" y="14447"/>
                  </a:lnTo>
                  <a:lnTo>
                    <a:pt x="4513" y="14432"/>
                  </a:lnTo>
                  <a:lnTo>
                    <a:pt x="4617" y="14402"/>
                  </a:lnTo>
                  <a:lnTo>
                    <a:pt x="4722" y="14357"/>
                  </a:lnTo>
                  <a:lnTo>
                    <a:pt x="4826" y="14297"/>
                  </a:lnTo>
                  <a:lnTo>
                    <a:pt x="4931" y="14223"/>
                  </a:lnTo>
                  <a:lnTo>
                    <a:pt x="5021" y="14133"/>
                  </a:lnTo>
                  <a:lnTo>
                    <a:pt x="5304" y="13804"/>
                  </a:lnTo>
                  <a:lnTo>
                    <a:pt x="5588" y="13506"/>
                  </a:lnTo>
                  <a:lnTo>
                    <a:pt x="5887" y="13237"/>
                  </a:lnTo>
                  <a:lnTo>
                    <a:pt x="6201" y="13013"/>
                  </a:lnTo>
                  <a:lnTo>
                    <a:pt x="6515" y="12818"/>
                  </a:lnTo>
                  <a:lnTo>
                    <a:pt x="6843" y="12639"/>
                  </a:lnTo>
                  <a:lnTo>
                    <a:pt x="7187" y="12505"/>
                  </a:lnTo>
                  <a:lnTo>
                    <a:pt x="7530" y="12400"/>
                  </a:lnTo>
                  <a:lnTo>
                    <a:pt x="7874" y="12325"/>
                  </a:lnTo>
                  <a:lnTo>
                    <a:pt x="8248" y="12281"/>
                  </a:lnTo>
                  <a:lnTo>
                    <a:pt x="8606" y="12266"/>
                  </a:lnTo>
                  <a:lnTo>
                    <a:pt x="8994" y="12295"/>
                  </a:lnTo>
                  <a:lnTo>
                    <a:pt x="9383" y="12340"/>
                  </a:lnTo>
                  <a:lnTo>
                    <a:pt x="9771" y="12430"/>
                  </a:lnTo>
                  <a:lnTo>
                    <a:pt x="10175" y="12549"/>
                  </a:lnTo>
                  <a:lnTo>
                    <a:pt x="10593" y="12699"/>
                  </a:lnTo>
                  <a:lnTo>
                    <a:pt x="10713" y="12729"/>
                  </a:lnTo>
                  <a:lnTo>
                    <a:pt x="10832" y="12744"/>
                  </a:lnTo>
                  <a:lnTo>
                    <a:pt x="10967" y="12759"/>
                  </a:lnTo>
                  <a:lnTo>
                    <a:pt x="11071" y="12744"/>
                  </a:lnTo>
                  <a:lnTo>
                    <a:pt x="11191" y="12714"/>
                  </a:lnTo>
                  <a:lnTo>
                    <a:pt x="11295" y="12669"/>
                  </a:lnTo>
                  <a:lnTo>
                    <a:pt x="11400" y="12609"/>
                  </a:lnTo>
                  <a:lnTo>
                    <a:pt x="11489" y="12535"/>
                  </a:lnTo>
                  <a:lnTo>
                    <a:pt x="11564" y="12460"/>
                  </a:lnTo>
                  <a:lnTo>
                    <a:pt x="11639" y="12370"/>
                  </a:lnTo>
                  <a:lnTo>
                    <a:pt x="11684" y="12266"/>
                  </a:lnTo>
                  <a:lnTo>
                    <a:pt x="11728" y="12161"/>
                  </a:lnTo>
                  <a:lnTo>
                    <a:pt x="11758" y="12042"/>
                  </a:lnTo>
                  <a:lnTo>
                    <a:pt x="11773" y="11922"/>
                  </a:lnTo>
                  <a:lnTo>
                    <a:pt x="11773" y="11802"/>
                  </a:lnTo>
                  <a:lnTo>
                    <a:pt x="11743" y="11683"/>
                  </a:lnTo>
                  <a:lnTo>
                    <a:pt x="10817" y="8127"/>
                  </a:lnTo>
                  <a:lnTo>
                    <a:pt x="10369" y="6350"/>
                  </a:lnTo>
                  <a:lnTo>
                    <a:pt x="10249" y="5946"/>
                  </a:lnTo>
                  <a:lnTo>
                    <a:pt x="10100" y="5543"/>
                  </a:lnTo>
                  <a:lnTo>
                    <a:pt x="9951" y="5139"/>
                  </a:lnTo>
                  <a:lnTo>
                    <a:pt x="9771" y="4766"/>
                  </a:lnTo>
                  <a:lnTo>
                    <a:pt x="9607" y="4437"/>
                  </a:lnTo>
                  <a:lnTo>
                    <a:pt x="9413" y="4109"/>
                  </a:lnTo>
                  <a:lnTo>
                    <a:pt x="9219" y="3795"/>
                  </a:lnTo>
                  <a:lnTo>
                    <a:pt x="9024" y="3496"/>
                  </a:lnTo>
                  <a:lnTo>
                    <a:pt x="8800" y="3212"/>
                  </a:lnTo>
                  <a:lnTo>
                    <a:pt x="8561" y="2943"/>
                  </a:lnTo>
                  <a:lnTo>
                    <a:pt x="8322" y="2674"/>
                  </a:lnTo>
                  <a:lnTo>
                    <a:pt x="8068" y="2406"/>
                  </a:lnTo>
                  <a:lnTo>
                    <a:pt x="7814" y="2166"/>
                  </a:lnTo>
                  <a:lnTo>
                    <a:pt x="7545" y="1927"/>
                  </a:lnTo>
                  <a:lnTo>
                    <a:pt x="7261" y="1718"/>
                  </a:lnTo>
                  <a:lnTo>
                    <a:pt x="6963" y="1509"/>
                  </a:lnTo>
                  <a:lnTo>
                    <a:pt x="6664" y="1315"/>
                  </a:lnTo>
                  <a:lnTo>
                    <a:pt x="6365" y="1121"/>
                  </a:lnTo>
                  <a:lnTo>
                    <a:pt x="6051" y="956"/>
                  </a:lnTo>
                  <a:lnTo>
                    <a:pt x="5723" y="792"/>
                  </a:lnTo>
                  <a:lnTo>
                    <a:pt x="5409" y="658"/>
                  </a:lnTo>
                  <a:lnTo>
                    <a:pt x="5065" y="523"/>
                  </a:lnTo>
                  <a:lnTo>
                    <a:pt x="4737" y="404"/>
                  </a:lnTo>
                  <a:lnTo>
                    <a:pt x="4393" y="299"/>
                  </a:lnTo>
                  <a:lnTo>
                    <a:pt x="4035" y="209"/>
                  </a:lnTo>
                  <a:lnTo>
                    <a:pt x="3676" y="135"/>
                  </a:lnTo>
                  <a:lnTo>
                    <a:pt x="3332" y="75"/>
                  </a:lnTo>
                  <a:lnTo>
                    <a:pt x="2959" y="45"/>
                  </a:lnTo>
                  <a:lnTo>
                    <a:pt x="2600" y="15"/>
                  </a:lnTo>
                  <a:lnTo>
                    <a:pt x="22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613;p33">
              <a:extLst>
                <a:ext uri="{FF2B5EF4-FFF2-40B4-BE49-F238E27FC236}">
                  <a16:creationId xmlns:a16="http://schemas.microsoft.com/office/drawing/2014/main" id="{C7721555-A434-2B18-BB84-E1CFFA29DC90}"/>
                </a:ext>
              </a:extLst>
            </p:cNvPr>
            <p:cNvSpPr/>
            <p:nvPr/>
          </p:nvSpPr>
          <p:spPr>
            <a:xfrm>
              <a:off x="4745241" y="3342962"/>
              <a:ext cx="264320" cy="299588"/>
            </a:xfrm>
            <a:custGeom>
              <a:avLst/>
              <a:gdLst/>
              <a:ahLst/>
              <a:cxnLst/>
              <a:rect l="l" t="t" r="r" b="b"/>
              <a:pathLst>
                <a:path w="9623" h="10907" extrusionOk="0">
                  <a:moveTo>
                    <a:pt x="7411" y="1"/>
                  </a:moveTo>
                  <a:lnTo>
                    <a:pt x="7306" y="16"/>
                  </a:lnTo>
                  <a:lnTo>
                    <a:pt x="7202" y="46"/>
                  </a:lnTo>
                  <a:lnTo>
                    <a:pt x="7097" y="90"/>
                  </a:lnTo>
                  <a:lnTo>
                    <a:pt x="7008" y="150"/>
                  </a:lnTo>
                  <a:lnTo>
                    <a:pt x="6918" y="240"/>
                  </a:lnTo>
                  <a:lnTo>
                    <a:pt x="6843" y="329"/>
                  </a:lnTo>
                  <a:lnTo>
                    <a:pt x="6559" y="688"/>
                  </a:lnTo>
                  <a:lnTo>
                    <a:pt x="6261" y="1032"/>
                  </a:lnTo>
                  <a:lnTo>
                    <a:pt x="5947" y="1315"/>
                  </a:lnTo>
                  <a:lnTo>
                    <a:pt x="5633" y="1584"/>
                  </a:lnTo>
                  <a:lnTo>
                    <a:pt x="5319" y="1808"/>
                  </a:lnTo>
                  <a:lnTo>
                    <a:pt x="5155" y="1898"/>
                  </a:lnTo>
                  <a:lnTo>
                    <a:pt x="4976" y="1988"/>
                  </a:lnTo>
                  <a:lnTo>
                    <a:pt x="4812" y="2062"/>
                  </a:lnTo>
                  <a:lnTo>
                    <a:pt x="4632" y="2137"/>
                  </a:lnTo>
                  <a:lnTo>
                    <a:pt x="4468" y="2197"/>
                  </a:lnTo>
                  <a:lnTo>
                    <a:pt x="4289" y="2257"/>
                  </a:lnTo>
                  <a:lnTo>
                    <a:pt x="4109" y="2286"/>
                  </a:lnTo>
                  <a:lnTo>
                    <a:pt x="3930" y="2331"/>
                  </a:lnTo>
                  <a:lnTo>
                    <a:pt x="3736" y="2346"/>
                  </a:lnTo>
                  <a:lnTo>
                    <a:pt x="3557" y="2361"/>
                  </a:lnTo>
                  <a:lnTo>
                    <a:pt x="3362" y="2376"/>
                  </a:lnTo>
                  <a:lnTo>
                    <a:pt x="3168" y="2361"/>
                  </a:lnTo>
                  <a:lnTo>
                    <a:pt x="2780" y="2331"/>
                  </a:lnTo>
                  <a:lnTo>
                    <a:pt x="2391" y="2257"/>
                  </a:lnTo>
                  <a:lnTo>
                    <a:pt x="1973" y="2152"/>
                  </a:lnTo>
                  <a:lnTo>
                    <a:pt x="1555" y="2018"/>
                  </a:lnTo>
                  <a:lnTo>
                    <a:pt x="1136" y="1823"/>
                  </a:lnTo>
                  <a:lnTo>
                    <a:pt x="1017" y="1793"/>
                  </a:lnTo>
                  <a:lnTo>
                    <a:pt x="897" y="1764"/>
                  </a:lnTo>
                  <a:lnTo>
                    <a:pt x="793" y="1749"/>
                  </a:lnTo>
                  <a:lnTo>
                    <a:pt x="673" y="1764"/>
                  </a:lnTo>
                  <a:lnTo>
                    <a:pt x="569" y="1793"/>
                  </a:lnTo>
                  <a:lnTo>
                    <a:pt x="479" y="1823"/>
                  </a:lnTo>
                  <a:lnTo>
                    <a:pt x="374" y="1883"/>
                  </a:lnTo>
                  <a:lnTo>
                    <a:pt x="285" y="1943"/>
                  </a:lnTo>
                  <a:lnTo>
                    <a:pt x="210" y="2018"/>
                  </a:lnTo>
                  <a:lnTo>
                    <a:pt x="150" y="2092"/>
                  </a:lnTo>
                  <a:lnTo>
                    <a:pt x="91" y="2197"/>
                  </a:lnTo>
                  <a:lnTo>
                    <a:pt x="46" y="2286"/>
                  </a:lnTo>
                  <a:lnTo>
                    <a:pt x="16" y="2391"/>
                  </a:lnTo>
                  <a:lnTo>
                    <a:pt x="1" y="2511"/>
                  </a:lnTo>
                  <a:lnTo>
                    <a:pt x="16" y="2630"/>
                  </a:lnTo>
                  <a:lnTo>
                    <a:pt x="31" y="2750"/>
                  </a:lnTo>
                  <a:lnTo>
                    <a:pt x="1256" y="7695"/>
                  </a:lnTo>
                  <a:lnTo>
                    <a:pt x="1316" y="7904"/>
                  </a:lnTo>
                  <a:lnTo>
                    <a:pt x="1390" y="8113"/>
                  </a:lnTo>
                  <a:lnTo>
                    <a:pt x="1465" y="8307"/>
                  </a:lnTo>
                  <a:lnTo>
                    <a:pt x="1555" y="8501"/>
                  </a:lnTo>
                  <a:lnTo>
                    <a:pt x="1644" y="8696"/>
                  </a:lnTo>
                  <a:lnTo>
                    <a:pt x="1749" y="8875"/>
                  </a:lnTo>
                  <a:lnTo>
                    <a:pt x="1868" y="9054"/>
                  </a:lnTo>
                  <a:lnTo>
                    <a:pt x="1988" y="9218"/>
                  </a:lnTo>
                  <a:lnTo>
                    <a:pt x="2122" y="9383"/>
                  </a:lnTo>
                  <a:lnTo>
                    <a:pt x="2257" y="9547"/>
                  </a:lnTo>
                  <a:lnTo>
                    <a:pt x="2391" y="9682"/>
                  </a:lnTo>
                  <a:lnTo>
                    <a:pt x="2556" y="9831"/>
                  </a:lnTo>
                  <a:lnTo>
                    <a:pt x="2705" y="9965"/>
                  </a:lnTo>
                  <a:lnTo>
                    <a:pt x="2869" y="10085"/>
                  </a:lnTo>
                  <a:lnTo>
                    <a:pt x="3034" y="10204"/>
                  </a:lnTo>
                  <a:lnTo>
                    <a:pt x="3213" y="10309"/>
                  </a:lnTo>
                  <a:lnTo>
                    <a:pt x="3392" y="10414"/>
                  </a:lnTo>
                  <a:lnTo>
                    <a:pt x="3572" y="10503"/>
                  </a:lnTo>
                  <a:lnTo>
                    <a:pt x="3766" y="10593"/>
                  </a:lnTo>
                  <a:lnTo>
                    <a:pt x="3945" y="10668"/>
                  </a:lnTo>
                  <a:lnTo>
                    <a:pt x="4154" y="10727"/>
                  </a:lnTo>
                  <a:lnTo>
                    <a:pt x="4348" y="10787"/>
                  </a:lnTo>
                  <a:lnTo>
                    <a:pt x="4543" y="10832"/>
                  </a:lnTo>
                  <a:lnTo>
                    <a:pt x="4752" y="10862"/>
                  </a:lnTo>
                  <a:lnTo>
                    <a:pt x="4961" y="10892"/>
                  </a:lnTo>
                  <a:lnTo>
                    <a:pt x="5170" y="10907"/>
                  </a:lnTo>
                  <a:lnTo>
                    <a:pt x="5588" y="10907"/>
                  </a:lnTo>
                  <a:lnTo>
                    <a:pt x="5812" y="10892"/>
                  </a:lnTo>
                  <a:lnTo>
                    <a:pt x="6022" y="10862"/>
                  </a:lnTo>
                  <a:lnTo>
                    <a:pt x="6231" y="10817"/>
                  </a:lnTo>
                  <a:lnTo>
                    <a:pt x="6455" y="10772"/>
                  </a:lnTo>
                  <a:lnTo>
                    <a:pt x="6664" y="10712"/>
                  </a:lnTo>
                  <a:lnTo>
                    <a:pt x="6858" y="10638"/>
                  </a:lnTo>
                  <a:lnTo>
                    <a:pt x="7052" y="10563"/>
                  </a:lnTo>
                  <a:lnTo>
                    <a:pt x="7247" y="10473"/>
                  </a:lnTo>
                  <a:lnTo>
                    <a:pt x="7441" y="10384"/>
                  </a:lnTo>
                  <a:lnTo>
                    <a:pt x="7620" y="10279"/>
                  </a:lnTo>
                  <a:lnTo>
                    <a:pt x="7785" y="10160"/>
                  </a:lnTo>
                  <a:lnTo>
                    <a:pt x="7949" y="10040"/>
                  </a:lnTo>
                  <a:lnTo>
                    <a:pt x="8113" y="9921"/>
                  </a:lnTo>
                  <a:lnTo>
                    <a:pt x="8263" y="9771"/>
                  </a:lnTo>
                  <a:lnTo>
                    <a:pt x="8412" y="9637"/>
                  </a:lnTo>
                  <a:lnTo>
                    <a:pt x="8546" y="9487"/>
                  </a:lnTo>
                  <a:lnTo>
                    <a:pt x="8681" y="9338"/>
                  </a:lnTo>
                  <a:lnTo>
                    <a:pt x="8800" y="9174"/>
                  </a:lnTo>
                  <a:lnTo>
                    <a:pt x="8920" y="9009"/>
                  </a:lnTo>
                  <a:lnTo>
                    <a:pt x="9025" y="8830"/>
                  </a:lnTo>
                  <a:lnTo>
                    <a:pt x="9129" y="8651"/>
                  </a:lnTo>
                  <a:lnTo>
                    <a:pt x="9219" y="8471"/>
                  </a:lnTo>
                  <a:lnTo>
                    <a:pt x="9308" y="8292"/>
                  </a:lnTo>
                  <a:lnTo>
                    <a:pt x="9383" y="8098"/>
                  </a:lnTo>
                  <a:lnTo>
                    <a:pt x="9443" y="7904"/>
                  </a:lnTo>
                  <a:lnTo>
                    <a:pt x="9503" y="7710"/>
                  </a:lnTo>
                  <a:lnTo>
                    <a:pt x="9547" y="7515"/>
                  </a:lnTo>
                  <a:lnTo>
                    <a:pt x="9577" y="7306"/>
                  </a:lnTo>
                  <a:lnTo>
                    <a:pt x="9607" y="7112"/>
                  </a:lnTo>
                  <a:lnTo>
                    <a:pt x="9622" y="6903"/>
                  </a:lnTo>
                  <a:lnTo>
                    <a:pt x="9622" y="6694"/>
                  </a:lnTo>
                  <a:lnTo>
                    <a:pt x="9622" y="6484"/>
                  </a:lnTo>
                  <a:lnTo>
                    <a:pt x="9607" y="6275"/>
                  </a:lnTo>
                  <a:lnTo>
                    <a:pt x="9577" y="6066"/>
                  </a:lnTo>
                  <a:lnTo>
                    <a:pt x="9547" y="5857"/>
                  </a:lnTo>
                  <a:lnTo>
                    <a:pt x="9503" y="5633"/>
                  </a:lnTo>
                  <a:lnTo>
                    <a:pt x="8248" y="598"/>
                  </a:lnTo>
                  <a:lnTo>
                    <a:pt x="8203" y="479"/>
                  </a:lnTo>
                  <a:lnTo>
                    <a:pt x="8158" y="374"/>
                  </a:lnTo>
                  <a:lnTo>
                    <a:pt x="8083" y="285"/>
                  </a:lnTo>
                  <a:lnTo>
                    <a:pt x="8009" y="210"/>
                  </a:lnTo>
                  <a:lnTo>
                    <a:pt x="7919" y="135"/>
                  </a:lnTo>
                  <a:lnTo>
                    <a:pt x="7829" y="75"/>
                  </a:lnTo>
                  <a:lnTo>
                    <a:pt x="7740" y="46"/>
                  </a:lnTo>
                  <a:lnTo>
                    <a:pt x="7635" y="16"/>
                  </a:lnTo>
                  <a:lnTo>
                    <a:pt x="75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614;p33">
              <a:extLst>
                <a:ext uri="{FF2B5EF4-FFF2-40B4-BE49-F238E27FC236}">
                  <a16:creationId xmlns:a16="http://schemas.microsoft.com/office/drawing/2014/main" id="{DD7F0BA1-69EA-D9FB-FB75-930F9644CCC3}"/>
                </a:ext>
              </a:extLst>
            </p:cNvPr>
            <p:cNvSpPr/>
            <p:nvPr/>
          </p:nvSpPr>
          <p:spPr>
            <a:xfrm>
              <a:off x="4715302" y="3173905"/>
              <a:ext cx="234737" cy="234765"/>
            </a:xfrm>
            <a:custGeom>
              <a:avLst/>
              <a:gdLst/>
              <a:ahLst/>
              <a:cxnLst/>
              <a:rect l="l" t="t" r="r" b="b"/>
              <a:pathLst>
                <a:path w="8546" h="8547" extrusionOk="0">
                  <a:moveTo>
                    <a:pt x="4049" y="1"/>
                  </a:moveTo>
                  <a:lnTo>
                    <a:pt x="3840" y="16"/>
                  </a:lnTo>
                  <a:lnTo>
                    <a:pt x="3631" y="45"/>
                  </a:lnTo>
                  <a:lnTo>
                    <a:pt x="3422" y="90"/>
                  </a:lnTo>
                  <a:lnTo>
                    <a:pt x="3197" y="135"/>
                  </a:lnTo>
                  <a:lnTo>
                    <a:pt x="2988" y="195"/>
                  </a:lnTo>
                  <a:lnTo>
                    <a:pt x="2779" y="270"/>
                  </a:lnTo>
                  <a:lnTo>
                    <a:pt x="2585" y="344"/>
                  </a:lnTo>
                  <a:lnTo>
                    <a:pt x="2391" y="434"/>
                  </a:lnTo>
                  <a:lnTo>
                    <a:pt x="2197" y="538"/>
                  </a:lnTo>
                  <a:lnTo>
                    <a:pt x="2017" y="643"/>
                  </a:lnTo>
                  <a:lnTo>
                    <a:pt x="1838" y="763"/>
                  </a:lnTo>
                  <a:lnTo>
                    <a:pt x="1674" y="882"/>
                  </a:lnTo>
                  <a:lnTo>
                    <a:pt x="1509" y="1017"/>
                  </a:lnTo>
                  <a:lnTo>
                    <a:pt x="1360" y="1151"/>
                  </a:lnTo>
                  <a:lnTo>
                    <a:pt x="1210" y="1300"/>
                  </a:lnTo>
                  <a:lnTo>
                    <a:pt x="1076" y="1450"/>
                  </a:lnTo>
                  <a:lnTo>
                    <a:pt x="942" y="1599"/>
                  </a:lnTo>
                  <a:lnTo>
                    <a:pt x="807" y="1763"/>
                  </a:lnTo>
                  <a:lnTo>
                    <a:pt x="703" y="1928"/>
                  </a:lnTo>
                  <a:lnTo>
                    <a:pt x="583" y="2107"/>
                  </a:lnTo>
                  <a:lnTo>
                    <a:pt x="493" y="2286"/>
                  </a:lnTo>
                  <a:lnTo>
                    <a:pt x="404" y="2466"/>
                  </a:lnTo>
                  <a:lnTo>
                    <a:pt x="314" y="2660"/>
                  </a:lnTo>
                  <a:lnTo>
                    <a:pt x="239" y="2854"/>
                  </a:lnTo>
                  <a:lnTo>
                    <a:pt x="180" y="3048"/>
                  </a:lnTo>
                  <a:lnTo>
                    <a:pt x="120" y="3242"/>
                  </a:lnTo>
                  <a:lnTo>
                    <a:pt x="75" y="3452"/>
                  </a:lnTo>
                  <a:lnTo>
                    <a:pt x="45" y="3661"/>
                  </a:lnTo>
                  <a:lnTo>
                    <a:pt x="15" y="3855"/>
                  </a:lnTo>
                  <a:lnTo>
                    <a:pt x="0" y="4064"/>
                  </a:lnTo>
                  <a:lnTo>
                    <a:pt x="0" y="4288"/>
                  </a:lnTo>
                  <a:lnTo>
                    <a:pt x="0" y="4497"/>
                  </a:lnTo>
                  <a:lnTo>
                    <a:pt x="30" y="4707"/>
                  </a:lnTo>
                  <a:lnTo>
                    <a:pt x="45" y="4916"/>
                  </a:lnTo>
                  <a:lnTo>
                    <a:pt x="90" y="5140"/>
                  </a:lnTo>
                  <a:lnTo>
                    <a:pt x="135" y="5349"/>
                  </a:lnTo>
                  <a:lnTo>
                    <a:pt x="195" y="5558"/>
                  </a:lnTo>
                  <a:lnTo>
                    <a:pt x="269" y="5767"/>
                  </a:lnTo>
                  <a:lnTo>
                    <a:pt x="344" y="5961"/>
                  </a:lnTo>
                  <a:lnTo>
                    <a:pt x="434" y="6156"/>
                  </a:lnTo>
                  <a:lnTo>
                    <a:pt x="538" y="6350"/>
                  </a:lnTo>
                  <a:lnTo>
                    <a:pt x="643" y="6529"/>
                  </a:lnTo>
                  <a:lnTo>
                    <a:pt x="762" y="6708"/>
                  </a:lnTo>
                  <a:lnTo>
                    <a:pt x="882" y="6873"/>
                  </a:lnTo>
                  <a:lnTo>
                    <a:pt x="1016" y="7037"/>
                  </a:lnTo>
                  <a:lnTo>
                    <a:pt x="1151" y="7187"/>
                  </a:lnTo>
                  <a:lnTo>
                    <a:pt x="1300" y="7336"/>
                  </a:lnTo>
                  <a:lnTo>
                    <a:pt x="1450" y="7485"/>
                  </a:lnTo>
                  <a:lnTo>
                    <a:pt x="1599" y="7605"/>
                  </a:lnTo>
                  <a:lnTo>
                    <a:pt x="1763" y="7739"/>
                  </a:lnTo>
                  <a:lnTo>
                    <a:pt x="1943" y="7859"/>
                  </a:lnTo>
                  <a:lnTo>
                    <a:pt x="2107" y="7963"/>
                  </a:lnTo>
                  <a:lnTo>
                    <a:pt x="2286" y="8053"/>
                  </a:lnTo>
                  <a:lnTo>
                    <a:pt x="2480" y="8158"/>
                  </a:lnTo>
                  <a:lnTo>
                    <a:pt x="2660" y="8232"/>
                  </a:lnTo>
                  <a:lnTo>
                    <a:pt x="2854" y="8307"/>
                  </a:lnTo>
                  <a:lnTo>
                    <a:pt x="3048" y="8367"/>
                  </a:lnTo>
                  <a:lnTo>
                    <a:pt x="3257" y="8427"/>
                  </a:lnTo>
                  <a:lnTo>
                    <a:pt x="3451" y="8471"/>
                  </a:lnTo>
                  <a:lnTo>
                    <a:pt x="3661" y="8501"/>
                  </a:lnTo>
                  <a:lnTo>
                    <a:pt x="3870" y="8531"/>
                  </a:lnTo>
                  <a:lnTo>
                    <a:pt x="4079" y="8546"/>
                  </a:lnTo>
                  <a:lnTo>
                    <a:pt x="4497" y="8546"/>
                  </a:lnTo>
                  <a:lnTo>
                    <a:pt x="4706" y="8531"/>
                  </a:lnTo>
                  <a:lnTo>
                    <a:pt x="4930" y="8501"/>
                  </a:lnTo>
                  <a:lnTo>
                    <a:pt x="5140" y="8456"/>
                  </a:lnTo>
                  <a:lnTo>
                    <a:pt x="5349" y="8412"/>
                  </a:lnTo>
                  <a:lnTo>
                    <a:pt x="5558" y="8352"/>
                  </a:lnTo>
                  <a:lnTo>
                    <a:pt x="5767" y="8277"/>
                  </a:lnTo>
                  <a:lnTo>
                    <a:pt x="5976" y="8202"/>
                  </a:lnTo>
                  <a:lnTo>
                    <a:pt x="6170" y="8113"/>
                  </a:lnTo>
                  <a:lnTo>
                    <a:pt x="6350" y="8008"/>
                  </a:lnTo>
                  <a:lnTo>
                    <a:pt x="6529" y="7904"/>
                  </a:lnTo>
                  <a:lnTo>
                    <a:pt x="6708" y="7784"/>
                  </a:lnTo>
                  <a:lnTo>
                    <a:pt x="6873" y="7665"/>
                  </a:lnTo>
                  <a:lnTo>
                    <a:pt x="7037" y="7530"/>
                  </a:lnTo>
                  <a:lnTo>
                    <a:pt x="7201" y="7396"/>
                  </a:lnTo>
                  <a:lnTo>
                    <a:pt x="7336" y="7246"/>
                  </a:lnTo>
                  <a:lnTo>
                    <a:pt x="7485" y="7097"/>
                  </a:lnTo>
                  <a:lnTo>
                    <a:pt x="7620" y="6947"/>
                  </a:lnTo>
                  <a:lnTo>
                    <a:pt x="7739" y="6783"/>
                  </a:lnTo>
                  <a:lnTo>
                    <a:pt x="7859" y="6619"/>
                  </a:lnTo>
                  <a:lnTo>
                    <a:pt x="7963" y="6440"/>
                  </a:lnTo>
                  <a:lnTo>
                    <a:pt x="8068" y="6260"/>
                  </a:lnTo>
                  <a:lnTo>
                    <a:pt x="8157" y="6081"/>
                  </a:lnTo>
                  <a:lnTo>
                    <a:pt x="8232" y="5887"/>
                  </a:lnTo>
                  <a:lnTo>
                    <a:pt x="8307" y="5693"/>
                  </a:lnTo>
                  <a:lnTo>
                    <a:pt x="8367" y="5498"/>
                  </a:lnTo>
                  <a:lnTo>
                    <a:pt x="8426" y="5304"/>
                  </a:lnTo>
                  <a:lnTo>
                    <a:pt x="8471" y="5095"/>
                  </a:lnTo>
                  <a:lnTo>
                    <a:pt x="8501" y="4886"/>
                  </a:lnTo>
                  <a:lnTo>
                    <a:pt x="8531" y="4692"/>
                  </a:lnTo>
                  <a:lnTo>
                    <a:pt x="8546" y="4482"/>
                  </a:lnTo>
                  <a:lnTo>
                    <a:pt x="8546" y="4258"/>
                  </a:lnTo>
                  <a:lnTo>
                    <a:pt x="8546" y="4049"/>
                  </a:lnTo>
                  <a:lnTo>
                    <a:pt x="8531" y="3840"/>
                  </a:lnTo>
                  <a:lnTo>
                    <a:pt x="8501" y="3631"/>
                  </a:lnTo>
                  <a:lnTo>
                    <a:pt x="8456" y="3407"/>
                  </a:lnTo>
                  <a:lnTo>
                    <a:pt x="8411" y="3198"/>
                  </a:lnTo>
                  <a:lnTo>
                    <a:pt x="8352" y="2989"/>
                  </a:lnTo>
                  <a:lnTo>
                    <a:pt x="8277" y="2779"/>
                  </a:lnTo>
                  <a:lnTo>
                    <a:pt x="8202" y="2585"/>
                  </a:lnTo>
                  <a:lnTo>
                    <a:pt x="8113" y="2391"/>
                  </a:lnTo>
                  <a:lnTo>
                    <a:pt x="8008" y="2197"/>
                  </a:lnTo>
                  <a:lnTo>
                    <a:pt x="7903" y="2017"/>
                  </a:lnTo>
                  <a:lnTo>
                    <a:pt x="7799" y="1838"/>
                  </a:lnTo>
                  <a:lnTo>
                    <a:pt x="7664" y="1674"/>
                  </a:lnTo>
                  <a:lnTo>
                    <a:pt x="7545" y="1510"/>
                  </a:lnTo>
                  <a:lnTo>
                    <a:pt x="7395" y="1360"/>
                  </a:lnTo>
                  <a:lnTo>
                    <a:pt x="7261" y="1211"/>
                  </a:lnTo>
                  <a:lnTo>
                    <a:pt x="7112" y="1061"/>
                  </a:lnTo>
                  <a:lnTo>
                    <a:pt x="6947" y="942"/>
                  </a:lnTo>
                  <a:lnTo>
                    <a:pt x="6783" y="807"/>
                  </a:lnTo>
                  <a:lnTo>
                    <a:pt x="6619" y="703"/>
                  </a:lnTo>
                  <a:lnTo>
                    <a:pt x="6439" y="583"/>
                  </a:lnTo>
                  <a:lnTo>
                    <a:pt x="6260" y="494"/>
                  </a:lnTo>
                  <a:lnTo>
                    <a:pt x="6081" y="404"/>
                  </a:lnTo>
                  <a:lnTo>
                    <a:pt x="5887" y="314"/>
                  </a:lnTo>
                  <a:lnTo>
                    <a:pt x="5692" y="240"/>
                  </a:lnTo>
                  <a:lnTo>
                    <a:pt x="5498" y="180"/>
                  </a:lnTo>
                  <a:lnTo>
                    <a:pt x="5304" y="120"/>
                  </a:lnTo>
                  <a:lnTo>
                    <a:pt x="5095" y="75"/>
                  </a:lnTo>
                  <a:lnTo>
                    <a:pt x="4901" y="45"/>
                  </a:lnTo>
                  <a:lnTo>
                    <a:pt x="4691" y="16"/>
                  </a:lnTo>
                  <a:lnTo>
                    <a:pt x="448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615;p33">
              <a:extLst>
                <a:ext uri="{FF2B5EF4-FFF2-40B4-BE49-F238E27FC236}">
                  <a16:creationId xmlns:a16="http://schemas.microsoft.com/office/drawing/2014/main" id="{E123642A-FC44-B280-3FA0-442DF094B166}"/>
                </a:ext>
              </a:extLst>
            </p:cNvPr>
            <p:cNvSpPr/>
            <p:nvPr/>
          </p:nvSpPr>
          <p:spPr>
            <a:xfrm>
              <a:off x="4769467" y="3228069"/>
              <a:ext cx="126817" cy="126433"/>
            </a:xfrm>
            <a:custGeom>
              <a:avLst/>
              <a:gdLst/>
              <a:ahLst/>
              <a:cxnLst/>
              <a:rect l="l" t="t" r="r" b="b"/>
              <a:pathLst>
                <a:path w="4617" h="4603" extrusionOk="0">
                  <a:moveTo>
                    <a:pt x="2182" y="1"/>
                  </a:moveTo>
                  <a:lnTo>
                    <a:pt x="1958" y="16"/>
                  </a:lnTo>
                  <a:lnTo>
                    <a:pt x="1718" y="75"/>
                  </a:lnTo>
                  <a:lnTo>
                    <a:pt x="1494" y="135"/>
                  </a:lnTo>
                  <a:lnTo>
                    <a:pt x="1285" y="225"/>
                  </a:lnTo>
                  <a:lnTo>
                    <a:pt x="1091" y="344"/>
                  </a:lnTo>
                  <a:lnTo>
                    <a:pt x="897" y="464"/>
                  </a:lnTo>
                  <a:lnTo>
                    <a:pt x="732" y="613"/>
                  </a:lnTo>
                  <a:lnTo>
                    <a:pt x="568" y="777"/>
                  </a:lnTo>
                  <a:lnTo>
                    <a:pt x="434" y="942"/>
                  </a:lnTo>
                  <a:lnTo>
                    <a:pt x="314" y="1136"/>
                  </a:lnTo>
                  <a:lnTo>
                    <a:pt x="210" y="1330"/>
                  </a:lnTo>
                  <a:lnTo>
                    <a:pt x="135" y="1539"/>
                  </a:lnTo>
                  <a:lnTo>
                    <a:pt x="60" y="1749"/>
                  </a:lnTo>
                  <a:lnTo>
                    <a:pt x="15" y="1973"/>
                  </a:lnTo>
                  <a:lnTo>
                    <a:pt x="0" y="2197"/>
                  </a:lnTo>
                  <a:lnTo>
                    <a:pt x="0" y="2421"/>
                  </a:lnTo>
                  <a:lnTo>
                    <a:pt x="30" y="2645"/>
                  </a:lnTo>
                  <a:lnTo>
                    <a:pt x="75" y="2884"/>
                  </a:lnTo>
                  <a:lnTo>
                    <a:pt x="135" y="3108"/>
                  </a:lnTo>
                  <a:lnTo>
                    <a:pt x="239" y="3317"/>
                  </a:lnTo>
                  <a:lnTo>
                    <a:pt x="344" y="3526"/>
                  </a:lnTo>
                  <a:lnTo>
                    <a:pt x="478" y="3706"/>
                  </a:lnTo>
                  <a:lnTo>
                    <a:pt x="613" y="3870"/>
                  </a:lnTo>
                  <a:lnTo>
                    <a:pt x="777" y="4034"/>
                  </a:lnTo>
                  <a:lnTo>
                    <a:pt x="957" y="4169"/>
                  </a:lnTo>
                  <a:lnTo>
                    <a:pt x="1136" y="4288"/>
                  </a:lnTo>
                  <a:lnTo>
                    <a:pt x="1330" y="4393"/>
                  </a:lnTo>
                  <a:lnTo>
                    <a:pt x="1539" y="4482"/>
                  </a:lnTo>
                  <a:lnTo>
                    <a:pt x="1748" y="4542"/>
                  </a:lnTo>
                  <a:lnTo>
                    <a:pt x="1972" y="4587"/>
                  </a:lnTo>
                  <a:lnTo>
                    <a:pt x="2197" y="4602"/>
                  </a:lnTo>
                  <a:lnTo>
                    <a:pt x="2421" y="4602"/>
                  </a:lnTo>
                  <a:lnTo>
                    <a:pt x="2660" y="4587"/>
                  </a:lnTo>
                  <a:lnTo>
                    <a:pt x="2884" y="4542"/>
                  </a:lnTo>
                  <a:lnTo>
                    <a:pt x="3108" y="4468"/>
                  </a:lnTo>
                  <a:lnTo>
                    <a:pt x="3317" y="4378"/>
                  </a:lnTo>
                  <a:lnTo>
                    <a:pt x="3526" y="4258"/>
                  </a:lnTo>
                  <a:lnTo>
                    <a:pt x="3705" y="4139"/>
                  </a:lnTo>
                  <a:lnTo>
                    <a:pt x="3885" y="3989"/>
                  </a:lnTo>
                  <a:lnTo>
                    <a:pt x="4034" y="3825"/>
                  </a:lnTo>
                  <a:lnTo>
                    <a:pt x="4169" y="3661"/>
                  </a:lnTo>
                  <a:lnTo>
                    <a:pt x="4288" y="3467"/>
                  </a:lnTo>
                  <a:lnTo>
                    <a:pt x="4393" y="3272"/>
                  </a:lnTo>
                  <a:lnTo>
                    <a:pt x="4482" y="3063"/>
                  </a:lnTo>
                  <a:lnTo>
                    <a:pt x="4542" y="2854"/>
                  </a:lnTo>
                  <a:lnTo>
                    <a:pt x="4587" y="2630"/>
                  </a:lnTo>
                  <a:lnTo>
                    <a:pt x="4617" y="2406"/>
                  </a:lnTo>
                  <a:lnTo>
                    <a:pt x="4602" y="2182"/>
                  </a:lnTo>
                  <a:lnTo>
                    <a:pt x="4587" y="1958"/>
                  </a:lnTo>
                  <a:lnTo>
                    <a:pt x="4542" y="1719"/>
                  </a:lnTo>
                  <a:lnTo>
                    <a:pt x="4467" y="1495"/>
                  </a:lnTo>
                  <a:lnTo>
                    <a:pt x="4378" y="1285"/>
                  </a:lnTo>
                  <a:lnTo>
                    <a:pt x="4258" y="1076"/>
                  </a:lnTo>
                  <a:lnTo>
                    <a:pt x="4139" y="897"/>
                  </a:lnTo>
                  <a:lnTo>
                    <a:pt x="3989" y="733"/>
                  </a:lnTo>
                  <a:lnTo>
                    <a:pt x="3825" y="568"/>
                  </a:lnTo>
                  <a:lnTo>
                    <a:pt x="3661" y="434"/>
                  </a:lnTo>
                  <a:lnTo>
                    <a:pt x="3466" y="314"/>
                  </a:lnTo>
                  <a:lnTo>
                    <a:pt x="3272" y="210"/>
                  </a:lnTo>
                  <a:lnTo>
                    <a:pt x="3063" y="120"/>
                  </a:lnTo>
                  <a:lnTo>
                    <a:pt x="2854" y="60"/>
                  </a:lnTo>
                  <a:lnTo>
                    <a:pt x="2645" y="16"/>
                  </a:lnTo>
                  <a:lnTo>
                    <a:pt x="24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616;p33">
              <a:extLst>
                <a:ext uri="{FF2B5EF4-FFF2-40B4-BE49-F238E27FC236}">
                  <a16:creationId xmlns:a16="http://schemas.microsoft.com/office/drawing/2014/main" id="{BAC754F0-808A-7B69-72C0-A73132CDD73C}"/>
                </a:ext>
              </a:extLst>
            </p:cNvPr>
            <p:cNvSpPr/>
            <p:nvPr/>
          </p:nvSpPr>
          <p:spPr>
            <a:xfrm>
              <a:off x="4585220" y="2745921"/>
              <a:ext cx="234737" cy="234765"/>
            </a:xfrm>
            <a:custGeom>
              <a:avLst/>
              <a:gdLst/>
              <a:ahLst/>
              <a:cxnLst/>
              <a:rect l="l" t="t" r="r" b="b"/>
              <a:pathLst>
                <a:path w="8546" h="8547" extrusionOk="0">
                  <a:moveTo>
                    <a:pt x="4049" y="1"/>
                  </a:moveTo>
                  <a:lnTo>
                    <a:pt x="3840" y="16"/>
                  </a:lnTo>
                  <a:lnTo>
                    <a:pt x="3631" y="46"/>
                  </a:lnTo>
                  <a:lnTo>
                    <a:pt x="3407" y="90"/>
                  </a:lnTo>
                  <a:lnTo>
                    <a:pt x="3198" y="135"/>
                  </a:lnTo>
                  <a:lnTo>
                    <a:pt x="2988" y="195"/>
                  </a:lnTo>
                  <a:lnTo>
                    <a:pt x="2779" y="270"/>
                  </a:lnTo>
                  <a:lnTo>
                    <a:pt x="2585" y="344"/>
                  </a:lnTo>
                  <a:lnTo>
                    <a:pt x="2391" y="434"/>
                  </a:lnTo>
                  <a:lnTo>
                    <a:pt x="2197" y="539"/>
                  </a:lnTo>
                  <a:lnTo>
                    <a:pt x="2017" y="643"/>
                  </a:lnTo>
                  <a:lnTo>
                    <a:pt x="1838" y="763"/>
                  </a:lnTo>
                  <a:lnTo>
                    <a:pt x="1674" y="882"/>
                  </a:lnTo>
                  <a:lnTo>
                    <a:pt x="1509" y="1017"/>
                  </a:lnTo>
                  <a:lnTo>
                    <a:pt x="1360" y="1151"/>
                  </a:lnTo>
                  <a:lnTo>
                    <a:pt x="1211" y="1300"/>
                  </a:lnTo>
                  <a:lnTo>
                    <a:pt x="1076" y="1450"/>
                  </a:lnTo>
                  <a:lnTo>
                    <a:pt x="942" y="1599"/>
                  </a:lnTo>
                  <a:lnTo>
                    <a:pt x="807" y="1764"/>
                  </a:lnTo>
                  <a:lnTo>
                    <a:pt x="703" y="1943"/>
                  </a:lnTo>
                  <a:lnTo>
                    <a:pt x="583" y="2107"/>
                  </a:lnTo>
                  <a:lnTo>
                    <a:pt x="494" y="2286"/>
                  </a:lnTo>
                  <a:lnTo>
                    <a:pt x="404" y="2466"/>
                  </a:lnTo>
                  <a:lnTo>
                    <a:pt x="314" y="2660"/>
                  </a:lnTo>
                  <a:lnTo>
                    <a:pt x="240" y="2854"/>
                  </a:lnTo>
                  <a:lnTo>
                    <a:pt x="180" y="3048"/>
                  </a:lnTo>
                  <a:lnTo>
                    <a:pt x="120" y="3243"/>
                  </a:lnTo>
                  <a:lnTo>
                    <a:pt x="75" y="3452"/>
                  </a:lnTo>
                  <a:lnTo>
                    <a:pt x="45" y="3661"/>
                  </a:lnTo>
                  <a:lnTo>
                    <a:pt x="15" y="3855"/>
                  </a:lnTo>
                  <a:lnTo>
                    <a:pt x="1" y="4064"/>
                  </a:lnTo>
                  <a:lnTo>
                    <a:pt x="1" y="4288"/>
                  </a:lnTo>
                  <a:lnTo>
                    <a:pt x="1" y="4497"/>
                  </a:lnTo>
                  <a:lnTo>
                    <a:pt x="15" y="4707"/>
                  </a:lnTo>
                  <a:lnTo>
                    <a:pt x="45" y="4916"/>
                  </a:lnTo>
                  <a:lnTo>
                    <a:pt x="90" y="5140"/>
                  </a:lnTo>
                  <a:lnTo>
                    <a:pt x="135" y="5349"/>
                  </a:lnTo>
                  <a:lnTo>
                    <a:pt x="195" y="5558"/>
                  </a:lnTo>
                  <a:lnTo>
                    <a:pt x="269" y="5767"/>
                  </a:lnTo>
                  <a:lnTo>
                    <a:pt x="344" y="5962"/>
                  </a:lnTo>
                  <a:lnTo>
                    <a:pt x="434" y="6156"/>
                  </a:lnTo>
                  <a:lnTo>
                    <a:pt x="538" y="6350"/>
                  </a:lnTo>
                  <a:lnTo>
                    <a:pt x="643" y="6529"/>
                  </a:lnTo>
                  <a:lnTo>
                    <a:pt x="762" y="6709"/>
                  </a:lnTo>
                  <a:lnTo>
                    <a:pt x="882" y="6873"/>
                  </a:lnTo>
                  <a:lnTo>
                    <a:pt x="1016" y="7037"/>
                  </a:lnTo>
                  <a:lnTo>
                    <a:pt x="1151" y="7187"/>
                  </a:lnTo>
                  <a:lnTo>
                    <a:pt x="1300" y="7336"/>
                  </a:lnTo>
                  <a:lnTo>
                    <a:pt x="1450" y="7485"/>
                  </a:lnTo>
                  <a:lnTo>
                    <a:pt x="1599" y="7605"/>
                  </a:lnTo>
                  <a:lnTo>
                    <a:pt x="1763" y="7739"/>
                  </a:lnTo>
                  <a:lnTo>
                    <a:pt x="1943" y="7859"/>
                  </a:lnTo>
                  <a:lnTo>
                    <a:pt x="2107" y="7963"/>
                  </a:lnTo>
                  <a:lnTo>
                    <a:pt x="2286" y="8053"/>
                  </a:lnTo>
                  <a:lnTo>
                    <a:pt x="2481" y="8158"/>
                  </a:lnTo>
                  <a:lnTo>
                    <a:pt x="2660" y="8232"/>
                  </a:lnTo>
                  <a:lnTo>
                    <a:pt x="2854" y="8307"/>
                  </a:lnTo>
                  <a:lnTo>
                    <a:pt x="3048" y="8367"/>
                  </a:lnTo>
                  <a:lnTo>
                    <a:pt x="3242" y="8427"/>
                  </a:lnTo>
                  <a:lnTo>
                    <a:pt x="3452" y="8471"/>
                  </a:lnTo>
                  <a:lnTo>
                    <a:pt x="3661" y="8501"/>
                  </a:lnTo>
                  <a:lnTo>
                    <a:pt x="3870" y="8531"/>
                  </a:lnTo>
                  <a:lnTo>
                    <a:pt x="4079" y="8546"/>
                  </a:lnTo>
                  <a:lnTo>
                    <a:pt x="4497" y="8546"/>
                  </a:lnTo>
                  <a:lnTo>
                    <a:pt x="4707" y="8531"/>
                  </a:lnTo>
                  <a:lnTo>
                    <a:pt x="4916" y="8501"/>
                  </a:lnTo>
                  <a:lnTo>
                    <a:pt x="5140" y="8456"/>
                  </a:lnTo>
                  <a:lnTo>
                    <a:pt x="5349" y="8412"/>
                  </a:lnTo>
                  <a:lnTo>
                    <a:pt x="5558" y="8352"/>
                  </a:lnTo>
                  <a:lnTo>
                    <a:pt x="5767" y="8277"/>
                  </a:lnTo>
                  <a:lnTo>
                    <a:pt x="5961" y="8202"/>
                  </a:lnTo>
                  <a:lnTo>
                    <a:pt x="6156" y="8113"/>
                  </a:lnTo>
                  <a:lnTo>
                    <a:pt x="6350" y="8008"/>
                  </a:lnTo>
                  <a:lnTo>
                    <a:pt x="6529" y="7904"/>
                  </a:lnTo>
                  <a:lnTo>
                    <a:pt x="6708" y="7784"/>
                  </a:lnTo>
                  <a:lnTo>
                    <a:pt x="6873" y="7665"/>
                  </a:lnTo>
                  <a:lnTo>
                    <a:pt x="7037" y="7530"/>
                  </a:lnTo>
                  <a:lnTo>
                    <a:pt x="7186" y="7396"/>
                  </a:lnTo>
                  <a:lnTo>
                    <a:pt x="7336" y="7261"/>
                  </a:lnTo>
                  <a:lnTo>
                    <a:pt x="7485" y="7097"/>
                  </a:lnTo>
                  <a:lnTo>
                    <a:pt x="7620" y="6948"/>
                  </a:lnTo>
                  <a:lnTo>
                    <a:pt x="7739" y="6783"/>
                  </a:lnTo>
                  <a:lnTo>
                    <a:pt x="7859" y="6619"/>
                  </a:lnTo>
                  <a:lnTo>
                    <a:pt x="7963" y="6440"/>
                  </a:lnTo>
                  <a:lnTo>
                    <a:pt x="8068" y="6260"/>
                  </a:lnTo>
                  <a:lnTo>
                    <a:pt x="8158" y="6081"/>
                  </a:lnTo>
                  <a:lnTo>
                    <a:pt x="8232" y="5887"/>
                  </a:lnTo>
                  <a:lnTo>
                    <a:pt x="8307" y="5693"/>
                  </a:lnTo>
                  <a:lnTo>
                    <a:pt x="8367" y="5498"/>
                  </a:lnTo>
                  <a:lnTo>
                    <a:pt x="8426" y="5304"/>
                  </a:lnTo>
                  <a:lnTo>
                    <a:pt x="8471" y="5095"/>
                  </a:lnTo>
                  <a:lnTo>
                    <a:pt x="8501" y="4886"/>
                  </a:lnTo>
                  <a:lnTo>
                    <a:pt x="8531" y="4692"/>
                  </a:lnTo>
                  <a:lnTo>
                    <a:pt x="8546" y="4483"/>
                  </a:lnTo>
                  <a:lnTo>
                    <a:pt x="8546" y="4258"/>
                  </a:lnTo>
                  <a:lnTo>
                    <a:pt x="8546" y="4049"/>
                  </a:lnTo>
                  <a:lnTo>
                    <a:pt x="8531" y="3840"/>
                  </a:lnTo>
                  <a:lnTo>
                    <a:pt x="8501" y="3631"/>
                  </a:lnTo>
                  <a:lnTo>
                    <a:pt x="8456" y="3407"/>
                  </a:lnTo>
                  <a:lnTo>
                    <a:pt x="8412" y="3198"/>
                  </a:lnTo>
                  <a:lnTo>
                    <a:pt x="8352" y="2989"/>
                  </a:lnTo>
                  <a:lnTo>
                    <a:pt x="8277" y="2779"/>
                  </a:lnTo>
                  <a:lnTo>
                    <a:pt x="8202" y="2585"/>
                  </a:lnTo>
                  <a:lnTo>
                    <a:pt x="8113" y="2391"/>
                  </a:lnTo>
                  <a:lnTo>
                    <a:pt x="8008" y="2197"/>
                  </a:lnTo>
                  <a:lnTo>
                    <a:pt x="7904" y="2018"/>
                  </a:lnTo>
                  <a:lnTo>
                    <a:pt x="7784" y="1838"/>
                  </a:lnTo>
                  <a:lnTo>
                    <a:pt x="7665" y="1674"/>
                  </a:lnTo>
                  <a:lnTo>
                    <a:pt x="7530" y="1510"/>
                  </a:lnTo>
                  <a:lnTo>
                    <a:pt x="7396" y="1360"/>
                  </a:lnTo>
                  <a:lnTo>
                    <a:pt x="7261" y="1211"/>
                  </a:lnTo>
                  <a:lnTo>
                    <a:pt x="7097" y="1061"/>
                  </a:lnTo>
                  <a:lnTo>
                    <a:pt x="6947" y="942"/>
                  </a:lnTo>
                  <a:lnTo>
                    <a:pt x="6783" y="807"/>
                  </a:lnTo>
                  <a:lnTo>
                    <a:pt x="6619" y="703"/>
                  </a:lnTo>
                  <a:lnTo>
                    <a:pt x="6439" y="583"/>
                  </a:lnTo>
                  <a:lnTo>
                    <a:pt x="6260" y="494"/>
                  </a:lnTo>
                  <a:lnTo>
                    <a:pt x="6081" y="404"/>
                  </a:lnTo>
                  <a:lnTo>
                    <a:pt x="5887" y="314"/>
                  </a:lnTo>
                  <a:lnTo>
                    <a:pt x="5693" y="240"/>
                  </a:lnTo>
                  <a:lnTo>
                    <a:pt x="5498" y="180"/>
                  </a:lnTo>
                  <a:lnTo>
                    <a:pt x="5304" y="120"/>
                  </a:lnTo>
                  <a:lnTo>
                    <a:pt x="5095" y="75"/>
                  </a:lnTo>
                  <a:lnTo>
                    <a:pt x="4901" y="46"/>
                  </a:lnTo>
                  <a:lnTo>
                    <a:pt x="4692" y="16"/>
                  </a:lnTo>
                  <a:lnTo>
                    <a:pt x="448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617;p33">
              <a:extLst>
                <a:ext uri="{FF2B5EF4-FFF2-40B4-BE49-F238E27FC236}">
                  <a16:creationId xmlns:a16="http://schemas.microsoft.com/office/drawing/2014/main" id="{C1DD75D2-C9A7-BF8C-964E-D098F67801E8}"/>
                </a:ext>
              </a:extLst>
            </p:cNvPr>
            <p:cNvSpPr/>
            <p:nvPr/>
          </p:nvSpPr>
          <p:spPr>
            <a:xfrm>
              <a:off x="4639385" y="2800085"/>
              <a:ext cx="126405" cy="126433"/>
            </a:xfrm>
            <a:custGeom>
              <a:avLst/>
              <a:gdLst/>
              <a:ahLst/>
              <a:cxnLst/>
              <a:rect l="l" t="t" r="r" b="b"/>
              <a:pathLst>
                <a:path w="4602" h="4603" extrusionOk="0">
                  <a:moveTo>
                    <a:pt x="2182" y="1"/>
                  </a:moveTo>
                  <a:lnTo>
                    <a:pt x="1958" y="16"/>
                  </a:lnTo>
                  <a:lnTo>
                    <a:pt x="1719" y="75"/>
                  </a:lnTo>
                  <a:lnTo>
                    <a:pt x="1495" y="135"/>
                  </a:lnTo>
                  <a:lnTo>
                    <a:pt x="1285" y="225"/>
                  </a:lnTo>
                  <a:lnTo>
                    <a:pt x="1091" y="344"/>
                  </a:lnTo>
                  <a:lnTo>
                    <a:pt x="897" y="464"/>
                  </a:lnTo>
                  <a:lnTo>
                    <a:pt x="733" y="613"/>
                  </a:lnTo>
                  <a:lnTo>
                    <a:pt x="568" y="778"/>
                  </a:lnTo>
                  <a:lnTo>
                    <a:pt x="434" y="942"/>
                  </a:lnTo>
                  <a:lnTo>
                    <a:pt x="314" y="1136"/>
                  </a:lnTo>
                  <a:lnTo>
                    <a:pt x="210" y="1330"/>
                  </a:lnTo>
                  <a:lnTo>
                    <a:pt x="120" y="1539"/>
                  </a:lnTo>
                  <a:lnTo>
                    <a:pt x="60" y="1749"/>
                  </a:lnTo>
                  <a:lnTo>
                    <a:pt x="15" y="1973"/>
                  </a:lnTo>
                  <a:lnTo>
                    <a:pt x="1" y="2197"/>
                  </a:lnTo>
                  <a:lnTo>
                    <a:pt x="1" y="2421"/>
                  </a:lnTo>
                  <a:lnTo>
                    <a:pt x="15" y="2645"/>
                  </a:lnTo>
                  <a:lnTo>
                    <a:pt x="75" y="2884"/>
                  </a:lnTo>
                  <a:lnTo>
                    <a:pt x="135" y="3108"/>
                  </a:lnTo>
                  <a:lnTo>
                    <a:pt x="225" y="3317"/>
                  </a:lnTo>
                  <a:lnTo>
                    <a:pt x="344" y="3526"/>
                  </a:lnTo>
                  <a:lnTo>
                    <a:pt x="479" y="3706"/>
                  </a:lnTo>
                  <a:lnTo>
                    <a:pt x="613" y="3870"/>
                  </a:lnTo>
                  <a:lnTo>
                    <a:pt x="777" y="4034"/>
                  </a:lnTo>
                  <a:lnTo>
                    <a:pt x="957" y="4169"/>
                  </a:lnTo>
                  <a:lnTo>
                    <a:pt x="1136" y="4288"/>
                  </a:lnTo>
                  <a:lnTo>
                    <a:pt x="1330" y="4393"/>
                  </a:lnTo>
                  <a:lnTo>
                    <a:pt x="1539" y="4483"/>
                  </a:lnTo>
                  <a:lnTo>
                    <a:pt x="1748" y="4542"/>
                  </a:lnTo>
                  <a:lnTo>
                    <a:pt x="1973" y="4587"/>
                  </a:lnTo>
                  <a:lnTo>
                    <a:pt x="2197" y="4602"/>
                  </a:lnTo>
                  <a:lnTo>
                    <a:pt x="2421" y="4602"/>
                  </a:lnTo>
                  <a:lnTo>
                    <a:pt x="2660" y="4587"/>
                  </a:lnTo>
                  <a:lnTo>
                    <a:pt x="2884" y="4542"/>
                  </a:lnTo>
                  <a:lnTo>
                    <a:pt x="3108" y="4468"/>
                  </a:lnTo>
                  <a:lnTo>
                    <a:pt x="3317" y="4378"/>
                  </a:lnTo>
                  <a:lnTo>
                    <a:pt x="3526" y="4258"/>
                  </a:lnTo>
                  <a:lnTo>
                    <a:pt x="3706" y="4139"/>
                  </a:lnTo>
                  <a:lnTo>
                    <a:pt x="3885" y="3990"/>
                  </a:lnTo>
                  <a:lnTo>
                    <a:pt x="4034" y="3825"/>
                  </a:lnTo>
                  <a:lnTo>
                    <a:pt x="4169" y="3661"/>
                  </a:lnTo>
                  <a:lnTo>
                    <a:pt x="4288" y="3467"/>
                  </a:lnTo>
                  <a:lnTo>
                    <a:pt x="4393" y="3272"/>
                  </a:lnTo>
                  <a:lnTo>
                    <a:pt x="4482" y="3063"/>
                  </a:lnTo>
                  <a:lnTo>
                    <a:pt x="4542" y="2854"/>
                  </a:lnTo>
                  <a:lnTo>
                    <a:pt x="4587" y="2630"/>
                  </a:lnTo>
                  <a:lnTo>
                    <a:pt x="4602" y="2406"/>
                  </a:lnTo>
                  <a:lnTo>
                    <a:pt x="4602" y="2182"/>
                  </a:lnTo>
                  <a:lnTo>
                    <a:pt x="4587" y="1958"/>
                  </a:lnTo>
                  <a:lnTo>
                    <a:pt x="4542" y="1719"/>
                  </a:lnTo>
                  <a:lnTo>
                    <a:pt x="4467" y="1495"/>
                  </a:lnTo>
                  <a:lnTo>
                    <a:pt x="4378" y="1286"/>
                  </a:lnTo>
                  <a:lnTo>
                    <a:pt x="4258" y="1076"/>
                  </a:lnTo>
                  <a:lnTo>
                    <a:pt x="4139" y="897"/>
                  </a:lnTo>
                  <a:lnTo>
                    <a:pt x="3989" y="733"/>
                  </a:lnTo>
                  <a:lnTo>
                    <a:pt x="3825" y="568"/>
                  </a:lnTo>
                  <a:lnTo>
                    <a:pt x="3661" y="434"/>
                  </a:lnTo>
                  <a:lnTo>
                    <a:pt x="3467" y="314"/>
                  </a:lnTo>
                  <a:lnTo>
                    <a:pt x="3272" y="210"/>
                  </a:lnTo>
                  <a:lnTo>
                    <a:pt x="3063" y="120"/>
                  </a:lnTo>
                  <a:lnTo>
                    <a:pt x="2854" y="60"/>
                  </a:lnTo>
                  <a:lnTo>
                    <a:pt x="2630" y="16"/>
                  </a:lnTo>
                  <a:lnTo>
                    <a:pt x="24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618;p33">
              <a:extLst>
                <a:ext uri="{FF2B5EF4-FFF2-40B4-BE49-F238E27FC236}">
                  <a16:creationId xmlns:a16="http://schemas.microsoft.com/office/drawing/2014/main" id="{71FE6377-D46F-118C-12F8-C575BE0489A8}"/>
                </a:ext>
              </a:extLst>
            </p:cNvPr>
            <p:cNvSpPr/>
            <p:nvPr/>
          </p:nvSpPr>
          <p:spPr>
            <a:xfrm>
              <a:off x="3756743" y="3631856"/>
              <a:ext cx="233117" cy="407508"/>
            </a:xfrm>
            <a:custGeom>
              <a:avLst/>
              <a:gdLst/>
              <a:ahLst/>
              <a:cxnLst/>
              <a:rect l="l" t="t" r="r" b="b"/>
              <a:pathLst>
                <a:path w="8487" h="14836" extrusionOk="0">
                  <a:moveTo>
                    <a:pt x="0" y="0"/>
                  </a:moveTo>
                  <a:lnTo>
                    <a:pt x="0" y="13984"/>
                  </a:lnTo>
                  <a:lnTo>
                    <a:pt x="0" y="14118"/>
                  </a:lnTo>
                  <a:lnTo>
                    <a:pt x="30" y="14238"/>
                  </a:lnTo>
                  <a:lnTo>
                    <a:pt x="75" y="14342"/>
                  </a:lnTo>
                  <a:lnTo>
                    <a:pt x="135" y="14447"/>
                  </a:lnTo>
                  <a:lnTo>
                    <a:pt x="195" y="14536"/>
                  </a:lnTo>
                  <a:lnTo>
                    <a:pt x="284" y="14626"/>
                  </a:lnTo>
                  <a:lnTo>
                    <a:pt x="374" y="14701"/>
                  </a:lnTo>
                  <a:lnTo>
                    <a:pt x="464" y="14745"/>
                  </a:lnTo>
                  <a:lnTo>
                    <a:pt x="568" y="14790"/>
                  </a:lnTo>
                  <a:lnTo>
                    <a:pt x="688" y="14820"/>
                  </a:lnTo>
                  <a:lnTo>
                    <a:pt x="792" y="14835"/>
                  </a:lnTo>
                  <a:lnTo>
                    <a:pt x="912" y="14835"/>
                  </a:lnTo>
                  <a:lnTo>
                    <a:pt x="1031" y="14820"/>
                  </a:lnTo>
                  <a:lnTo>
                    <a:pt x="1151" y="14790"/>
                  </a:lnTo>
                  <a:lnTo>
                    <a:pt x="1255" y="14745"/>
                  </a:lnTo>
                  <a:lnTo>
                    <a:pt x="1375" y="14671"/>
                  </a:lnTo>
                  <a:lnTo>
                    <a:pt x="1733" y="14432"/>
                  </a:lnTo>
                  <a:lnTo>
                    <a:pt x="2092" y="14223"/>
                  </a:lnTo>
                  <a:lnTo>
                    <a:pt x="2451" y="14028"/>
                  </a:lnTo>
                  <a:lnTo>
                    <a:pt x="2824" y="13894"/>
                  </a:lnTo>
                  <a:lnTo>
                    <a:pt x="3183" y="13774"/>
                  </a:lnTo>
                  <a:lnTo>
                    <a:pt x="3541" y="13685"/>
                  </a:lnTo>
                  <a:lnTo>
                    <a:pt x="3900" y="13640"/>
                  </a:lnTo>
                  <a:lnTo>
                    <a:pt x="4258" y="13625"/>
                  </a:lnTo>
                  <a:lnTo>
                    <a:pt x="4617" y="13640"/>
                  </a:lnTo>
                  <a:lnTo>
                    <a:pt x="4975" y="13685"/>
                  </a:lnTo>
                  <a:lnTo>
                    <a:pt x="5334" y="13759"/>
                  </a:lnTo>
                  <a:lnTo>
                    <a:pt x="5692" y="13879"/>
                  </a:lnTo>
                  <a:lnTo>
                    <a:pt x="6051" y="14028"/>
                  </a:lnTo>
                  <a:lnTo>
                    <a:pt x="6410" y="14208"/>
                  </a:lnTo>
                  <a:lnTo>
                    <a:pt x="6768" y="14417"/>
                  </a:lnTo>
                  <a:lnTo>
                    <a:pt x="7127" y="14656"/>
                  </a:lnTo>
                  <a:lnTo>
                    <a:pt x="7231" y="14731"/>
                  </a:lnTo>
                  <a:lnTo>
                    <a:pt x="7351" y="14775"/>
                  </a:lnTo>
                  <a:lnTo>
                    <a:pt x="7470" y="14805"/>
                  </a:lnTo>
                  <a:lnTo>
                    <a:pt x="7575" y="14820"/>
                  </a:lnTo>
                  <a:lnTo>
                    <a:pt x="7694" y="14820"/>
                  </a:lnTo>
                  <a:lnTo>
                    <a:pt x="7814" y="14805"/>
                  </a:lnTo>
                  <a:lnTo>
                    <a:pt x="7918" y="14775"/>
                  </a:lnTo>
                  <a:lnTo>
                    <a:pt x="8023" y="14731"/>
                  </a:lnTo>
                  <a:lnTo>
                    <a:pt x="8113" y="14671"/>
                  </a:lnTo>
                  <a:lnTo>
                    <a:pt x="8202" y="14596"/>
                  </a:lnTo>
                  <a:lnTo>
                    <a:pt x="8292" y="14521"/>
                  </a:lnTo>
                  <a:lnTo>
                    <a:pt x="8352" y="14432"/>
                  </a:lnTo>
                  <a:lnTo>
                    <a:pt x="8411" y="14327"/>
                  </a:lnTo>
                  <a:lnTo>
                    <a:pt x="8456" y="14208"/>
                  </a:lnTo>
                  <a:lnTo>
                    <a:pt x="8486" y="14088"/>
                  </a:lnTo>
                  <a:lnTo>
                    <a:pt x="8486" y="13969"/>
                  </a:lnTo>
                  <a:lnTo>
                    <a:pt x="84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619;p33">
              <a:extLst>
                <a:ext uri="{FF2B5EF4-FFF2-40B4-BE49-F238E27FC236}">
                  <a16:creationId xmlns:a16="http://schemas.microsoft.com/office/drawing/2014/main" id="{46671688-1961-8FDF-32E5-F513244EF036}"/>
                </a:ext>
              </a:extLst>
            </p:cNvPr>
            <p:cNvSpPr/>
            <p:nvPr/>
          </p:nvSpPr>
          <p:spPr>
            <a:xfrm>
              <a:off x="3756743" y="3818546"/>
              <a:ext cx="233117" cy="96054"/>
            </a:xfrm>
            <a:custGeom>
              <a:avLst/>
              <a:gdLst/>
              <a:ahLst/>
              <a:cxnLst/>
              <a:rect l="l" t="t" r="r" b="b"/>
              <a:pathLst>
                <a:path w="8487" h="3497" extrusionOk="0">
                  <a:moveTo>
                    <a:pt x="0" y="1"/>
                  </a:moveTo>
                  <a:lnTo>
                    <a:pt x="0" y="2540"/>
                  </a:lnTo>
                  <a:lnTo>
                    <a:pt x="90" y="2660"/>
                  </a:lnTo>
                  <a:lnTo>
                    <a:pt x="210" y="2749"/>
                  </a:lnTo>
                  <a:lnTo>
                    <a:pt x="329" y="2854"/>
                  </a:lnTo>
                  <a:lnTo>
                    <a:pt x="449" y="2929"/>
                  </a:lnTo>
                  <a:lnTo>
                    <a:pt x="583" y="3018"/>
                  </a:lnTo>
                  <a:lnTo>
                    <a:pt x="732" y="3093"/>
                  </a:lnTo>
                  <a:lnTo>
                    <a:pt x="882" y="3153"/>
                  </a:lnTo>
                  <a:lnTo>
                    <a:pt x="1061" y="3213"/>
                  </a:lnTo>
                  <a:lnTo>
                    <a:pt x="1420" y="3302"/>
                  </a:lnTo>
                  <a:lnTo>
                    <a:pt x="1823" y="3377"/>
                  </a:lnTo>
                  <a:lnTo>
                    <a:pt x="2271" y="3437"/>
                  </a:lnTo>
                  <a:lnTo>
                    <a:pt x="2764" y="3467"/>
                  </a:lnTo>
                  <a:lnTo>
                    <a:pt x="3302" y="3496"/>
                  </a:lnTo>
                  <a:lnTo>
                    <a:pt x="5199" y="3496"/>
                  </a:lnTo>
                  <a:lnTo>
                    <a:pt x="6738" y="3482"/>
                  </a:lnTo>
                  <a:lnTo>
                    <a:pt x="8486" y="3467"/>
                  </a:lnTo>
                  <a:lnTo>
                    <a:pt x="8486" y="1"/>
                  </a:lnTo>
                  <a:close/>
                </a:path>
              </a:pathLst>
            </a:custGeom>
            <a:solidFill>
              <a:srgbClr val="D53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620;p33">
              <a:extLst>
                <a:ext uri="{FF2B5EF4-FFF2-40B4-BE49-F238E27FC236}">
                  <a16:creationId xmlns:a16="http://schemas.microsoft.com/office/drawing/2014/main" id="{1C01E4E2-32D2-913F-D9A9-DDF53DFCC022}"/>
                </a:ext>
              </a:extLst>
            </p:cNvPr>
            <p:cNvSpPr/>
            <p:nvPr/>
          </p:nvSpPr>
          <p:spPr>
            <a:xfrm>
              <a:off x="3756743" y="4202227"/>
              <a:ext cx="233117" cy="406684"/>
            </a:xfrm>
            <a:custGeom>
              <a:avLst/>
              <a:gdLst/>
              <a:ahLst/>
              <a:cxnLst/>
              <a:rect l="l" t="t" r="r" b="b"/>
              <a:pathLst>
                <a:path w="8487" h="14806" extrusionOk="0">
                  <a:moveTo>
                    <a:pt x="762" y="0"/>
                  </a:moveTo>
                  <a:lnTo>
                    <a:pt x="658" y="15"/>
                  </a:lnTo>
                  <a:lnTo>
                    <a:pt x="553" y="45"/>
                  </a:lnTo>
                  <a:lnTo>
                    <a:pt x="449" y="90"/>
                  </a:lnTo>
                  <a:lnTo>
                    <a:pt x="359" y="135"/>
                  </a:lnTo>
                  <a:lnTo>
                    <a:pt x="269" y="194"/>
                  </a:lnTo>
                  <a:lnTo>
                    <a:pt x="195" y="269"/>
                  </a:lnTo>
                  <a:lnTo>
                    <a:pt x="120" y="359"/>
                  </a:lnTo>
                  <a:lnTo>
                    <a:pt x="75" y="463"/>
                  </a:lnTo>
                  <a:lnTo>
                    <a:pt x="30" y="568"/>
                  </a:lnTo>
                  <a:lnTo>
                    <a:pt x="0" y="672"/>
                  </a:lnTo>
                  <a:lnTo>
                    <a:pt x="0" y="792"/>
                  </a:lnTo>
                  <a:lnTo>
                    <a:pt x="0" y="14805"/>
                  </a:lnTo>
                  <a:lnTo>
                    <a:pt x="8486" y="14805"/>
                  </a:lnTo>
                  <a:lnTo>
                    <a:pt x="8486" y="822"/>
                  </a:lnTo>
                  <a:lnTo>
                    <a:pt x="8486" y="687"/>
                  </a:lnTo>
                  <a:lnTo>
                    <a:pt x="8456" y="583"/>
                  </a:lnTo>
                  <a:lnTo>
                    <a:pt x="8411" y="478"/>
                  </a:lnTo>
                  <a:lnTo>
                    <a:pt x="8367" y="374"/>
                  </a:lnTo>
                  <a:lnTo>
                    <a:pt x="8292" y="284"/>
                  </a:lnTo>
                  <a:lnTo>
                    <a:pt x="8217" y="209"/>
                  </a:lnTo>
                  <a:lnTo>
                    <a:pt x="8128" y="149"/>
                  </a:lnTo>
                  <a:lnTo>
                    <a:pt x="8038" y="105"/>
                  </a:lnTo>
                  <a:lnTo>
                    <a:pt x="7933" y="60"/>
                  </a:lnTo>
                  <a:lnTo>
                    <a:pt x="7829" y="30"/>
                  </a:lnTo>
                  <a:lnTo>
                    <a:pt x="7620" y="30"/>
                  </a:lnTo>
                  <a:lnTo>
                    <a:pt x="7500" y="45"/>
                  </a:lnTo>
                  <a:lnTo>
                    <a:pt x="7396" y="75"/>
                  </a:lnTo>
                  <a:lnTo>
                    <a:pt x="7291" y="135"/>
                  </a:lnTo>
                  <a:lnTo>
                    <a:pt x="7201" y="209"/>
                  </a:lnTo>
                  <a:lnTo>
                    <a:pt x="6828" y="493"/>
                  </a:lnTo>
                  <a:lnTo>
                    <a:pt x="6454" y="732"/>
                  </a:lnTo>
                  <a:lnTo>
                    <a:pt x="6096" y="941"/>
                  </a:lnTo>
                  <a:lnTo>
                    <a:pt x="5722" y="1106"/>
                  </a:lnTo>
                  <a:lnTo>
                    <a:pt x="5349" y="1240"/>
                  </a:lnTo>
                  <a:lnTo>
                    <a:pt x="5170" y="1285"/>
                  </a:lnTo>
                  <a:lnTo>
                    <a:pt x="4990" y="1330"/>
                  </a:lnTo>
                  <a:lnTo>
                    <a:pt x="4796" y="1360"/>
                  </a:lnTo>
                  <a:lnTo>
                    <a:pt x="4617" y="1389"/>
                  </a:lnTo>
                  <a:lnTo>
                    <a:pt x="4438" y="1404"/>
                  </a:lnTo>
                  <a:lnTo>
                    <a:pt x="4064" y="1404"/>
                  </a:lnTo>
                  <a:lnTo>
                    <a:pt x="3885" y="1389"/>
                  </a:lnTo>
                  <a:lnTo>
                    <a:pt x="3691" y="1360"/>
                  </a:lnTo>
                  <a:lnTo>
                    <a:pt x="3511" y="1330"/>
                  </a:lnTo>
                  <a:lnTo>
                    <a:pt x="3317" y="1285"/>
                  </a:lnTo>
                  <a:lnTo>
                    <a:pt x="3138" y="1225"/>
                  </a:lnTo>
                  <a:lnTo>
                    <a:pt x="2764" y="1091"/>
                  </a:lnTo>
                  <a:lnTo>
                    <a:pt x="2406" y="926"/>
                  </a:lnTo>
                  <a:lnTo>
                    <a:pt x="2032" y="717"/>
                  </a:lnTo>
                  <a:lnTo>
                    <a:pt x="1659" y="463"/>
                  </a:lnTo>
                  <a:lnTo>
                    <a:pt x="1285" y="179"/>
                  </a:lnTo>
                  <a:lnTo>
                    <a:pt x="1196" y="120"/>
                  </a:lnTo>
                  <a:lnTo>
                    <a:pt x="1091" y="60"/>
                  </a:lnTo>
                  <a:lnTo>
                    <a:pt x="972" y="30"/>
                  </a:lnTo>
                  <a:lnTo>
                    <a:pt x="867" y="15"/>
                  </a:lnTo>
                  <a:lnTo>
                    <a:pt x="7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621;p33">
              <a:extLst>
                <a:ext uri="{FF2B5EF4-FFF2-40B4-BE49-F238E27FC236}">
                  <a16:creationId xmlns:a16="http://schemas.microsoft.com/office/drawing/2014/main" id="{AA81513C-D0D1-7D56-6202-8BA5618B3166}"/>
                </a:ext>
              </a:extLst>
            </p:cNvPr>
            <p:cNvSpPr/>
            <p:nvPr/>
          </p:nvSpPr>
          <p:spPr>
            <a:xfrm>
              <a:off x="3690274" y="4571103"/>
              <a:ext cx="370152" cy="119456"/>
            </a:xfrm>
            <a:custGeom>
              <a:avLst/>
              <a:gdLst/>
              <a:ahLst/>
              <a:cxnLst/>
              <a:rect l="l" t="t" r="r" b="b"/>
              <a:pathLst>
                <a:path w="13476" h="4349" extrusionOk="0">
                  <a:moveTo>
                    <a:pt x="2017" y="1"/>
                  </a:moveTo>
                  <a:lnTo>
                    <a:pt x="1808" y="16"/>
                  </a:lnTo>
                  <a:lnTo>
                    <a:pt x="1614" y="46"/>
                  </a:lnTo>
                  <a:lnTo>
                    <a:pt x="1419" y="90"/>
                  </a:lnTo>
                  <a:lnTo>
                    <a:pt x="1225" y="165"/>
                  </a:lnTo>
                  <a:lnTo>
                    <a:pt x="1046" y="240"/>
                  </a:lnTo>
                  <a:lnTo>
                    <a:pt x="882" y="344"/>
                  </a:lnTo>
                  <a:lnTo>
                    <a:pt x="732" y="464"/>
                  </a:lnTo>
                  <a:lnTo>
                    <a:pt x="583" y="598"/>
                  </a:lnTo>
                  <a:lnTo>
                    <a:pt x="463" y="733"/>
                  </a:lnTo>
                  <a:lnTo>
                    <a:pt x="344" y="897"/>
                  </a:lnTo>
                  <a:lnTo>
                    <a:pt x="239" y="1061"/>
                  </a:lnTo>
                  <a:lnTo>
                    <a:pt x="165" y="1226"/>
                  </a:lnTo>
                  <a:lnTo>
                    <a:pt x="90" y="1420"/>
                  </a:lnTo>
                  <a:lnTo>
                    <a:pt x="45" y="1614"/>
                  </a:lnTo>
                  <a:lnTo>
                    <a:pt x="15" y="1808"/>
                  </a:lnTo>
                  <a:lnTo>
                    <a:pt x="0" y="2018"/>
                  </a:lnTo>
                  <a:lnTo>
                    <a:pt x="0" y="2331"/>
                  </a:lnTo>
                  <a:lnTo>
                    <a:pt x="15" y="2540"/>
                  </a:lnTo>
                  <a:lnTo>
                    <a:pt x="45" y="2735"/>
                  </a:lnTo>
                  <a:lnTo>
                    <a:pt x="90" y="2929"/>
                  </a:lnTo>
                  <a:lnTo>
                    <a:pt x="165" y="3123"/>
                  </a:lnTo>
                  <a:lnTo>
                    <a:pt x="239" y="3302"/>
                  </a:lnTo>
                  <a:lnTo>
                    <a:pt x="344" y="3467"/>
                  </a:lnTo>
                  <a:lnTo>
                    <a:pt x="463" y="3616"/>
                  </a:lnTo>
                  <a:lnTo>
                    <a:pt x="583" y="3765"/>
                  </a:lnTo>
                  <a:lnTo>
                    <a:pt x="732" y="3885"/>
                  </a:lnTo>
                  <a:lnTo>
                    <a:pt x="882" y="4005"/>
                  </a:lnTo>
                  <a:lnTo>
                    <a:pt x="1046" y="4109"/>
                  </a:lnTo>
                  <a:lnTo>
                    <a:pt x="1225" y="4184"/>
                  </a:lnTo>
                  <a:lnTo>
                    <a:pt x="1419" y="4258"/>
                  </a:lnTo>
                  <a:lnTo>
                    <a:pt x="1614" y="4303"/>
                  </a:lnTo>
                  <a:lnTo>
                    <a:pt x="1808" y="4333"/>
                  </a:lnTo>
                  <a:lnTo>
                    <a:pt x="2017" y="4348"/>
                  </a:lnTo>
                  <a:lnTo>
                    <a:pt x="11459" y="4348"/>
                  </a:lnTo>
                  <a:lnTo>
                    <a:pt x="11668" y="4333"/>
                  </a:lnTo>
                  <a:lnTo>
                    <a:pt x="11862" y="4303"/>
                  </a:lnTo>
                  <a:lnTo>
                    <a:pt x="12056" y="4258"/>
                  </a:lnTo>
                  <a:lnTo>
                    <a:pt x="12236" y="4184"/>
                  </a:lnTo>
                  <a:lnTo>
                    <a:pt x="12415" y="4109"/>
                  </a:lnTo>
                  <a:lnTo>
                    <a:pt x="12579" y="4005"/>
                  </a:lnTo>
                  <a:lnTo>
                    <a:pt x="12744" y="3885"/>
                  </a:lnTo>
                  <a:lnTo>
                    <a:pt x="12878" y="3765"/>
                  </a:lnTo>
                  <a:lnTo>
                    <a:pt x="13013" y="3616"/>
                  </a:lnTo>
                  <a:lnTo>
                    <a:pt x="13132" y="3467"/>
                  </a:lnTo>
                  <a:lnTo>
                    <a:pt x="13222" y="3302"/>
                  </a:lnTo>
                  <a:lnTo>
                    <a:pt x="13311" y="3123"/>
                  </a:lnTo>
                  <a:lnTo>
                    <a:pt x="13386" y="2929"/>
                  </a:lnTo>
                  <a:lnTo>
                    <a:pt x="13431" y="2735"/>
                  </a:lnTo>
                  <a:lnTo>
                    <a:pt x="13461" y="2540"/>
                  </a:lnTo>
                  <a:lnTo>
                    <a:pt x="13476" y="2331"/>
                  </a:lnTo>
                  <a:lnTo>
                    <a:pt x="13476" y="2018"/>
                  </a:lnTo>
                  <a:lnTo>
                    <a:pt x="13461" y="1808"/>
                  </a:lnTo>
                  <a:lnTo>
                    <a:pt x="13431" y="1614"/>
                  </a:lnTo>
                  <a:lnTo>
                    <a:pt x="13386" y="1420"/>
                  </a:lnTo>
                  <a:lnTo>
                    <a:pt x="13311" y="1226"/>
                  </a:lnTo>
                  <a:lnTo>
                    <a:pt x="13222" y="1061"/>
                  </a:lnTo>
                  <a:lnTo>
                    <a:pt x="13132" y="897"/>
                  </a:lnTo>
                  <a:lnTo>
                    <a:pt x="13013" y="733"/>
                  </a:lnTo>
                  <a:lnTo>
                    <a:pt x="12878" y="598"/>
                  </a:lnTo>
                  <a:lnTo>
                    <a:pt x="12744" y="464"/>
                  </a:lnTo>
                  <a:lnTo>
                    <a:pt x="12579" y="344"/>
                  </a:lnTo>
                  <a:lnTo>
                    <a:pt x="12415" y="240"/>
                  </a:lnTo>
                  <a:lnTo>
                    <a:pt x="12236" y="165"/>
                  </a:lnTo>
                  <a:lnTo>
                    <a:pt x="12056" y="90"/>
                  </a:lnTo>
                  <a:lnTo>
                    <a:pt x="11862" y="46"/>
                  </a:lnTo>
                  <a:lnTo>
                    <a:pt x="11668" y="16"/>
                  </a:lnTo>
                  <a:lnTo>
                    <a:pt x="1145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622;p33">
              <a:extLst>
                <a:ext uri="{FF2B5EF4-FFF2-40B4-BE49-F238E27FC236}">
                  <a16:creationId xmlns:a16="http://schemas.microsoft.com/office/drawing/2014/main" id="{F757B966-72B0-AE63-82A1-9C1B3A97E650}"/>
                </a:ext>
              </a:extLst>
            </p:cNvPr>
            <p:cNvSpPr/>
            <p:nvPr/>
          </p:nvSpPr>
          <p:spPr>
            <a:xfrm>
              <a:off x="3756743" y="4006061"/>
              <a:ext cx="234737" cy="234765"/>
            </a:xfrm>
            <a:custGeom>
              <a:avLst/>
              <a:gdLst/>
              <a:ahLst/>
              <a:cxnLst/>
              <a:rect l="l" t="t" r="r" b="b"/>
              <a:pathLst>
                <a:path w="8546" h="8547" extrusionOk="0">
                  <a:moveTo>
                    <a:pt x="4049" y="1"/>
                  </a:moveTo>
                  <a:lnTo>
                    <a:pt x="3840" y="16"/>
                  </a:lnTo>
                  <a:lnTo>
                    <a:pt x="3616" y="46"/>
                  </a:lnTo>
                  <a:lnTo>
                    <a:pt x="3407" y="91"/>
                  </a:lnTo>
                  <a:lnTo>
                    <a:pt x="3198" y="135"/>
                  </a:lnTo>
                  <a:lnTo>
                    <a:pt x="3003" y="195"/>
                  </a:lnTo>
                  <a:lnTo>
                    <a:pt x="2809" y="255"/>
                  </a:lnTo>
                  <a:lnTo>
                    <a:pt x="2615" y="330"/>
                  </a:lnTo>
                  <a:lnTo>
                    <a:pt x="2421" y="419"/>
                  </a:lnTo>
                  <a:lnTo>
                    <a:pt x="2241" y="509"/>
                  </a:lnTo>
                  <a:lnTo>
                    <a:pt x="2062" y="614"/>
                  </a:lnTo>
                  <a:lnTo>
                    <a:pt x="1883" y="733"/>
                  </a:lnTo>
                  <a:lnTo>
                    <a:pt x="1719" y="853"/>
                  </a:lnTo>
                  <a:lnTo>
                    <a:pt x="1554" y="972"/>
                  </a:lnTo>
                  <a:lnTo>
                    <a:pt x="1405" y="1107"/>
                  </a:lnTo>
                  <a:lnTo>
                    <a:pt x="1255" y="1256"/>
                  </a:lnTo>
                  <a:lnTo>
                    <a:pt x="1106" y="1390"/>
                  </a:lnTo>
                  <a:lnTo>
                    <a:pt x="972" y="1555"/>
                  </a:lnTo>
                  <a:lnTo>
                    <a:pt x="852" y="1719"/>
                  </a:lnTo>
                  <a:lnTo>
                    <a:pt x="732" y="1883"/>
                  </a:lnTo>
                  <a:lnTo>
                    <a:pt x="613" y="2063"/>
                  </a:lnTo>
                  <a:lnTo>
                    <a:pt x="508" y="2227"/>
                  </a:lnTo>
                  <a:lnTo>
                    <a:pt x="419" y="2421"/>
                  </a:lnTo>
                  <a:lnTo>
                    <a:pt x="329" y="2615"/>
                  </a:lnTo>
                  <a:lnTo>
                    <a:pt x="254" y="2795"/>
                  </a:lnTo>
                  <a:lnTo>
                    <a:pt x="195" y="3004"/>
                  </a:lnTo>
                  <a:lnTo>
                    <a:pt x="135" y="3198"/>
                  </a:lnTo>
                  <a:lnTo>
                    <a:pt x="90" y="3407"/>
                  </a:lnTo>
                  <a:lnTo>
                    <a:pt x="45" y="3616"/>
                  </a:lnTo>
                  <a:lnTo>
                    <a:pt x="15" y="3840"/>
                  </a:lnTo>
                  <a:lnTo>
                    <a:pt x="0" y="4050"/>
                  </a:lnTo>
                  <a:lnTo>
                    <a:pt x="0" y="4274"/>
                  </a:lnTo>
                  <a:lnTo>
                    <a:pt x="0" y="4498"/>
                  </a:lnTo>
                  <a:lnTo>
                    <a:pt x="15" y="4707"/>
                  </a:lnTo>
                  <a:lnTo>
                    <a:pt x="45" y="4916"/>
                  </a:lnTo>
                  <a:lnTo>
                    <a:pt x="90" y="5140"/>
                  </a:lnTo>
                  <a:lnTo>
                    <a:pt x="135" y="5334"/>
                  </a:lnTo>
                  <a:lnTo>
                    <a:pt x="195" y="5544"/>
                  </a:lnTo>
                  <a:lnTo>
                    <a:pt x="254" y="5738"/>
                  </a:lnTo>
                  <a:lnTo>
                    <a:pt x="329" y="5932"/>
                  </a:lnTo>
                  <a:lnTo>
                    <a:pt x="419" y="6126"/>
                  </a:lnTo>
                  <a:lnTo>
                    <a:pt x="508" y="6305"/>
                  </a:lnTo>
                  <a:lnTo>
                    <a:pt x="613" y="6485"/>
                  </a:lnTo>
                  <a:lnTo>
                    <a:pt x="732" y="6664"/>
                  </a:lnTo>
                  <a:lnTo>
                    <a:pt x="852" y="6828"/>
                  </a:lnTo>
                  <a:lnTo>
                    <a:pt x="972" y="6993"/>
                  </a:lnTo>
                  <a:lnTo>
                    <a:pt x="1106" y="7142"/>
                  </a:lnTo>
                  <a:lnTo>
                    <a:pt x="1255" y="7291"/>
                  </a:lnTo>
                  <a:lnTo>
                    <a:pt x="1405" y="7441"/>
                  </a:lnTo>
                  <a:lnTo>
                    <a:pt x="1554" y="7575"/>
                  </a:lnTo>
                  <a:lnTo>
                    <a:pt x="1719" y="7695"/>
                  </a:lnTo>
                  <a:lnTo>
                    <a:pt x="1883" y="7814"/>
                  </a:lnTo>
                  <a:lnTo>
                    <a:pt x="2062" y="7934"/>
                  </a:lnTo>
                  <a:lnTo>
                    <a:pt x="2241" y="8024"/>
                  </a:lnTo>
                  <a:lnTo>
                    <a:pt x="2421" y="8128"/>
                  </a:lnTo>
                  <a:lnTo>
                    <a:pt x="2615" y="8218"/>
                  </a:lnTo>
                  <a:lnTo>
                    <a:pt x="2809" y="8292"/>
                  </a:lnTo>
                  <a:lnTo>
                    <a:pt x="3003" y="8352"/>
                  </a:lnTo>
                  <a:lnTo>
                    <a:pt x="3198" y="8412"/>
                  </a:lnTo>
                  <a:lnTo>
                    <a:pt x="3407" y="8457"/>
                  </a:lnTo>
                  <a:lnTo>
                    <a:pt x="3616" y="8502"/>
                  </a:lnTo>
                  <a:lnTo>
                    <a:pt x="3840" y="8531"/>
                  </a:lnTo>
                  <a:lnTo>
                    <a:pt x="4049" y="8546"/>
                  </a:lnTo>
                  <a:lnTo>
                    <a:pt x="4497" y="8546"/>
                  </a:lnTo>
                  <a:lnTo>
                    <a:pt x="4706" y="8531"/>
                  </a:lnTo>
                  <a:lnTo>
                    <a:pt x="4916" y="8502"/>
                  </a:lnTo>
                  <a:lnTo>
                    <a:pt x="5140" y="8457"/>
                  </a:lnTo>
                  <a:lnTo>
                    <a:pt x="5334" y="8412"/>
                  </a:lnTo>
                  <a:lnTo>
                    <a:pt x="5543" y="8352"/>
                  </a:lnTo>
                  <a:lnTo>
                    <a:pt x="5737" y="8292"/>
                  </a:lnTo>
                  <a:lnTo>
                    <a:pt x="5931" y="8218"/>
                  </a:lnTo>
                  <a:lnTo>
                    <a:pt x="6126" y="8128"/>
                  </a:lnTo>
                  <a:lnTo>
                    <a:pt x="6305" y="8024"/>
                  </a:lnTo>
                  <a:lnTo>
                    <a:pt x="6484" y="7934"/>
                  </a:lnTo>
                  <a:lnTo>
                    <a:pt x="6664" y="7814"/>
                  </a:lnTo>
                  <a:lnTo>
                    <a:pt x="6828" y="7695"/>
                  </a:lnTo>
                  <a:lnTo>
                    <a:pt x="6992" y="7575"/>
                  </a:lnTo>
                  <a:lnTo>
                    <a:pt x="7142" y="7441"/>
                  </a:lnTo>
                  <a:lnTo>
                    <a:pt x="7291" y="7291"/>
                  </a:lnTo>
                  <a:lnTo>
                    <a:pt x="7440" y="7142"/>
                  </a:lnTo>
                  <a:lnTo>
                    <a:pt x="7575" y="6993"/>
                  </a:lnTo>
                  <a:lnTo>
                    <a:pt x="7694" y="6828"/>
                  </a:lnTo>
                  <a:lnTo>
                    <a:pt x="7814" y="6664"/>
                  </a:lnTo>
                  <a:lnTo>
                    <a:pt x="7933" y="6485"/>
                  </a:lnTo>
                  <a:lnTo>
                    <a:pt x="8023" y="6305"/>
                  </a:lnTo>
                  <a:lnTo>
                    <a:pt x="8128" y="6126"/>
                  </a:lnTo>
                  <a:lnTo>
                    <a:pt x="8217" y="5932"/>
                  </a:lnTo>
                  <a:lnTo>
                    <a:pt x="8292" y="5738"/>
                  </a:lnTo>
                  <a:lnTo>
                    <a:pt x="8352" y="5544"/>
                  </a:lnTo>
                  <a:lnTo>
                    <a:pt x="8411" y="5334"/>
                  </a:lnTo>
                  <a:lnTo>
                    <a:pt x="8456" y="5140"/>
                  </a:lnTo>
                  <a:lnTo>
                    <a:pt x="8501" y="4916"/>
                  </a:lnTo>
                  <a:lnTo>
                    <a:pt x="8531" y="4707"/>
                  </a:lnTo>
                  <a:lnTo>
                    <a:pt x="8546" y="4498"/>
                  </a:lnTo>
                  <a:lnTo>
                    <a:pt x="8546" y="4274"/>
                  </a:lnTo>
                  <a:lnTo>
                    <a:pt x="8546" y="4050"/>
                  </a:lnTo>
                  <a:lnTo>
                    <a:pt x="8531" y="3840"/>
                  </a:lnTo>
                  <a:lnTo>
                    <a:pt x="8501" y="3616"/>
                  </a:lnTo>
                  <a:lnTo>
                    <a:pt x="8456" y="3407"/>
                  </a:lnTo>
                  <a:lnTo>
                    <a:pt x="8411" y="3198"/>
                  </a:lnTo>
                  <a:lnTo>
                    <a:pt x="8352" y="3004"/>
                  </a:lnTo>
                  <a:lnTo>
                    <a:pt x="8292" y="2795"/>
                  </a:lnTo>
                  <a:lnTo>
                    <a:pt x="8217" y="2615"/>
                  </a:lnTo>
                  <a:lnTo>
                    <a:pt x="8128" y="2421"/>
                  </a:lnTo>
                  <a:lnTo>
                    <a:pt x="8023" y="2227"/>
                  </a:lnTo>
                  <a:lnTo>
                    <a:pt x="7933" y="2063"/>
                  </a:lnTo>
                  <a:lnTo>
                    <a:pt x="7814" y="1883"/>
                  </a:lnTo>
                  <a:lnTo>
                    <a:pt x="7694" y="1719"/>
                  </a:lnTo>
                  <a:lnTo>
                    <a:pt x="7575" y="1555"/>
                  </a:lnTo>
                  <a:lnTo>
                    <a:pt x="7440" y="1390"/>
                  </a:lnTo>
                  <a:lnTo>
                    <a:pt x="7291" y="1256"/>
                  </a:lnTo>
                  <a:lnTo>
                    <a:pt x="7142" y="1107"/>
                  </a:lnTo>
                  <a:lnTo>
                    <a:pt x="6992" y="972"/>
                  </a:lnTo>
                  <a:lnTo>
                    <a:pt x="6828" y="853"/>
                  </a:lnTo>
                  <a:lnTo>
                    <a:pt x="6664" y="733"/>
                  </a:lnTo>
                  <a:lnTo>
                    <a:pt x="6484" y="614"/>
                  </a:lnTo>
                  <a:lnTo>
                    <a:pt x="6305" y="509"/>
                  </a:lnTo>
                  <a:lnTo>
                    <a:pt x="6126" y="419"/>
                  </a:lnTo>
                  <a:lnTo>
                    <a:pt x="5931" y="330"/>
                  </a:lnTo>
                  <a:lnTo>
                    <a:pt x="5737" y="255"/>
                  </a:lnTo>
                  <a:lnTo>
                    <a:pt x="5543" y="195"/>
                  </a:lnTo>
                  <a:lnTo>
                    <a:pt x="5334" y="135"/>
                  </a:lnTo>
                  <a:lnTo>
                    <a:pt x="5140" y="91"/>
                  </a:lnTo>
                  <a:lnTo>
                    <a:pt x="4916" y="46"/>
                  </a:lnTo>
                  <a:lnTo>
                    <a:pt x="4706" y="16"/>
                  </a:lnTo>
                  <a:lnTo>
                    <a:pt x="449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623;p33">
              <a:extLst>
                <a:ext uri="{FF2B5EF4-FFF2-40B4-BE49-F238E27FC236}">
                  <a16:creationId xmlns:a16="http://schemas.microsoft.com/office/drawing/2014/main" id="{960557C2-E3F5-2F49-E709-DB453EA4DF67}"/>
                </a:ext>
              </a:extLst>
            </p:cNvPr>
            <p:cNvSpPr/>
            <p:nvPr/>
          </p:nvSpPr>
          <p:spPr>
            <a:xfrm>
              <a:off x="3810495" y="4059840"/>
              <a:ext cx="126817" cy="126817"/>
            </a:xfrm>
            <a:custGeom>
              <a:avLst/>
              <a:gdLst/>
              <a:ahLst/>
              <a:cxnLst/>
              <a:rect l="l" t="t" r="r" b="b"/>
              <a:pathLst>
                <a:path w="4617" h="4617" extrusionOk="0">
                  <a:moveTo>
                    <a:pt x="2316" y="0"/>
                  </a:moveTo>
                  <a:lnTo>
                    <a:pt x="2077" y="15"/>
                  </a:lnTo>
                  <a:lnTo>
                    <a:pt x="1853" y="60"/>
                  </a:lnTo>
                  <a:lnTo>
                    <a:pt x="1629" y="105"/>
                  </a:lnTo>
                  <a:lnTo>
                    <a:pt x="1420" y="194"/>
                  </a:lnTo>
                  <a:lnTo>
                    <a:pt x="1211" y="284"/>
                  </a:lnTo>
                  <a:lnTo>
                    <a:pt x="1031" y="403"/>
                  </a:lnTo>
                  <a:lnTo>
                    <a:pt x="852" y="538"/>
                  </a:lnTo>
                  <a:lnTo>
                    <a:pt x="688" y="687"/>
                  </a:lnTo>
                  <a:lnTo>
                    <a:pt x="538" y="852"/>
                  </a:lnTo>
                  <a:lnTo>
                    <a:pt x="404" y="1031"/>
                  </a:lnTo>
                  <a:lnTo>
                    <a:pt x="284" y="1210"/>
                  </a:lnTo>
                  <a:lnTo>
                    <a:pt x="195" y="1419"/>
                  </a:lnTo>
                  <a:lnTo>
                    <a:pt x="105" y="1628"/>
                  </a:lnTo>
                  <a:lnTo>
                    <a:pt x="60" y="1853"/>
                  </a:lnTo>
                  <a:lnTo>
                    <a:pt x="15" y="2077"/>
                  </a:lnTo>
                  <a:lnTo>
                    <a:pt x="1" y="2316"/>
                  </a:lnTo>
                  <a:lnTo>
                    <a:pt x="15" y="2555"/>
                  </a:lnTo>
                  <a:lnTo>
                    <a:pt x="60" y="2779"/>
                  </a:lnTo>
                  <a:lnTo>
                    <a:pt x="105" y="3003"/>
                  </a:lnTo>
                  <a:lnTo>
                    <a:pt x="195" y="3212"/>
                  </a:lnTo>
                  <a:lnTo>
                    <a:pt x="284" y="3406"/>
                  </a:lnTo>
                  <a:lnTo>
                    <a:pt x="404" y="3600"/>
                  </a:lnTo>
                  <a:lnTo>
                    <a:pt x="538" y="3780"/>
                  </a:lnTo>
                  <a:lnTo>
                    <a:pt x="688" y="3944"/>
                  </a:lnTo>
                  <a:lnTo>
                    <a:pt x="852" y="4093"/>
                  </a:lnTo>
                  <a:lnTo>
                    <a:pt x="1031" y="4228"/>
                  </a:lnTo>
                  <a:lnTo>
                    <a:pt x="1211" y="4347"/>
                  </a:lnTo>
                  <a:lnTo>
                    <a:pt x="1420" y="4437"/>
                  </a:lnTo>
                  <a:lnTo>
                    <a:pt x="1629" y="4512"/>
                  </a:lnTo>
                  <a:lnTo>
                    <a:pt x="1853" y="4572"/>
                  </a:lnTo>
                  <a:lnTo>
                    <a:pt x="2077" y="4616"/>
                  </a:lnTo>
                  <a:lnTo>
                    <a:pt x="2555" y="4616"/>
                  </a:lnTo>
                  <a:lnTo>
                    <a:pt x="2779" y="4572"/>
                  </a:lnTo>
                  <a:lnTo>
                    <a:pt x="3003" y="4512"/>
                  </a:lnTo>
                  <a:lnTo>
                    <a:pt x="3213" y="4437"/>
                  </a:lnTo>
                  <a:lnTo>
                    <a:pt x="3407" y="4347"/>
                  </a:lnTo>
                  <a:lnTo>
                    <a:pt x="3601" y="4228"/>
                  </a:lnTo>
                  <a:lnTo>
                    <a:pt x="3780" y="4093"/>
                  </a:lnTo>
                  <a:lnTo>
                    <a:pt x="3945" y="3944"/>
                  </a:lnTo>
                  <a:lnTo>
                    <a:pt x="4094" y="3780"/>
                  </a:lnTo>
                  <a:lnTo>
                    <a:pt x="4228" y="3600"/>
                  </a:lnTo>
                  <a:lnTo>
                    <a:pt x="4348" y="3406"/>
                  </a:lnTo>
                  <a:lnTo>
                    <a:pt x="4438" y="3212"/>
                  </a:lnTo>
                  <a:lnTo>
                    <a:pt x="4512" y="3003"/>
                  </a:lnTo>
                  <a:lnTo>
                    <a:pt x="4572" y="2779"/>
                  </a:lnTo>
                  <a:lnTo>
                    <a:pt x="4617" y="2555"/>
                  </a:lnTo>
                  <a:lnTo>
                    <a:pt x="4617" y="2316"/>
                  </a:lnTo>
                  <a:lnTo>
                    <a:pt x="4617" y="2077"/>
                  </a:lnTo>
                  <a:lnTo>
                    <a:pt x="4572" y="1853"/>
                  </a:lnTo>
                  <a:lnTo>
                    <a:pt x="4512" y="1628"/>
                  </a:lnTo>
                  <a:lnTo>
                    <a:pt x="4438" y="1419"/>
                  </a:lnTo>
                  <a:lnTo>
                    <a:pt x="4348" y="1210"/>
                  </a:lnTo>
                  <a:lnTo>
                    <a:pt x="4228" y="1031"/>
                  </a:lnTo>
                  <a:lnTo>
                    <a:pt x="4094" y="852"/>
                  </a:lnTo>
                  <a:lnTo>
                    <a:pt x="3945" y="687"/>
                  </a:lnTo>
                  <a:lnTo>
                    <a:pt x="3780" y="538"/>
                  </a:lnTo>
                  <a:lnTo>
                    <a:pt x="3601" y="403"/>
                  </a:lnTo>
                  <a:lnTo>
                    <a:pt x="3407" y="284"/>
                  </a:lnTo>
                  <a:lnTo>
                    <a:pt x="3213" y="194"/>
                  </a:lnTo>
                  <a:lnTo>
                    <a:pt x="3003" y="105"/>
                  </a:lnTo>
                  <a:lnTo>
                    <a:pt x="2779" y="60"/>
                  </a:lnTo>
                  <a:lnTo>
                    <a:pt x="2555" y="15"/>
                  </a:lnTo>
                  <a:lnTo>
                    <a:pt x="2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624;p33">
              <a:extLst>
                <a:ext uri="{FF2B5EF4-FFF2-40B4-BE49-F238E27FC236}">
                  <a16:creationId xmlns:a16="http://schemas.microsoft.com/office/drawing/2014/main" id="{D8B5EEBD-082D-66FD-0841-08C6850BE378}"/>
                </a:ext>
              </a:extLst>
            </p:cNvPr>
            <p:cNvSpPr/>
            <p:nvPr/>
          </p:nvSpPr>
          <p:spPr>
            <a:xfrm>
              <a:off x="4332857" y="3631856"/>
              <a:ext cx="233117" cy="407508"/>
            </a:xfrm>
            <a:custGeom>
              <a:avLst/>
              <a:gdLst/>
              <a:ahLst/>
              <a:cxnLst/>
              <a:rect l="l" t="t" r="r" b="b"/>
              <a:pathLst>
                <a:path w="8487" h="14836" extrusionOk="0">
                  <a:moveTo>
                    <a:pt x="1" y="0"/>
                  </a:moveTo>
                  <a:lnTo>
                    <a:pt x="1" y="13984"/>
                  </a:lnTo>
                  <a:lnTo>
                    <a:pt x="1" y="14118"/>
                  </a:lnTo>
                  <a:lnTo>
                    <a:pt x="31" y="14238"/>
                  </a:lnTo>
                  <a:lnTo>
                    <a:pt x="75" y="14342"/>
                  </a:lnTo>
                  <a:lnTo>
                    <a:pt x="135" y="14447"/>
                  </a:lnTo>
                  <a:lnTo>
                    <a:pt x="195" y="14536"/>
                  </a:lnTo>
                  <a:lnTo>
                    <a:pt x="285" y="14626"/>
                  </a:lnTo>
                  <a:lnTo>
                    <a:pt x="374" y="14701"/>
                  </a:lnTo>
                  <a:lnTo>
                    <a:pt x="464" y="14745"/>
                  </a:lnTo>
                  <a:lnTo>
                    <a:pt x="568" y="14790"/>
                  </a:lnTo>
                  <a:lnTo>
                    <a:pt x="688" y="14820"/>
                  </a:lnTo>
                  <a:lnTo>
                    <a:pt x="792" y="14835"/>
                  </a:lnTo>
                  <a:lnTo>
                    <a:pt x="912" y="14835"/>
                  </a:lnTo>
                  <a:lnTo>
                    <a:pt x="1031" y="14820"/>
                  </a:lnTo>
                  <a:lnTo>
                    <a:pt x="1151" y="14790"/>
                  </a:lnTo>
                  <a:lnTo>
                    <a:pt x="1256" y="14745"/>
                  </a:lnTo>
                  <a:lnTo>
                    <a:pt x="1360" y="14671"/>
                  </a:lnTo>
                  <a:lnTo>
                    <a:pt x="1734" y="14432"/>
                  </a:lnTo>
                  <a:lnTo>
                    <a:pt x="2092" y="14223"/>
                  </a:lnTo>
                  <a:lnTo>
                    <a:pt x="2451" y="14028"/>
                  </a:lnTo>
                  <a:lnTo>
                    <a:pt x="2824" y="13894"/>
                  </a:lnTo>
                  <a:lnTo>
                    <a:pt x="3183" y="13774"/>
                  </a:lnTo>
                  <a:lnTo>
                    <a:pt x="3541" y="13685"/>
                  </a:lnTo>
                  <a:lnTo>
                    <a:pt x="3900" y="13640"/>
                  </a:lnTo>
                  <a:lnTo>
                    <a:pt x="4258" y="13625"/>
                  </a:lnTo>
                  <a:lnTo>
                    <a:pt x="4617" y="13640"/>
                  </a:lnTo>
                  <a:lnTo>
                    <a:pt x="4976" y="13685"/>
                  </a:lnTo>
                  <a:lnTo>
                    <a:pt x="5334" y="13759"/>
                  </a:lnTo>
                  <a:lnTo>
                    <a:pt x="5693" y="13879"/>
                  </a:lnTo>
                  <a:lnTo>
                    <a:pt x="6051" y="14028"/>
                  </a:lnTo>
                  <a:lnTo>
                    <a:pt x="6410" y="14208"/>
                  </a:lnTo>
                  <a:lnTo>
                    <a:pt x="6768" y="14417"/>
                  </a:lnTo>
                  <a:lnTo>
                    <a:pt x="7127" y="14656"/>
                  </a:lnTo>
                  <a:lnTo>
                    <a:pt x="7231" y="14731"/>
                  </a:lnTo>
                  <a:lnTo>
                    <a:pt x="7351" y="14775"/>
                  </a:lnTo>
                  <a:lnTo>
                    <a:pt x="7470" y="14805"/>
                  </a:lnTo>
                  <a:lnTo>
                    <a:pt x="7575" y="14820"/>
                  </a:lnTo>
                  <a:lnTo>
                    <a:pt x="7695" y="14820"/>
                  </a:lnTo>
                  <a:lnTo>
                    <a:pt x="7814" y="14805"/>
                  </a:lnTo>
                  <a:lnTo>
                    <a:pt x="7919" y="14775"/>
                  </a:lnTo>
                  <a:lnTo>
                    <a:pt x="8023" y="14731"/>
                  </a:lnTo>
                  <a:lnTo>
                    <a:pt x="8113" y="14671"/>
                  </a:lnTo>
                  <a:lnTo>
                    <a:pt x="8203" y="14596"/>
                  </a:lnTo>
                  <a:lnTo>
                    <a:pt x="8292" y="14521"/>
                  </a:lnTo>
                  <a:lnTo>
                    <a:pt x="8352" y="14432"/>
                  </a:lnTo>
                  <a:lnTo>
                    <a:pt x="8412" y="14327"/>
                  </a:lnTo>
                  <a:lnTo>
                    <a:pt x="8456" y="14208"/>
                  </a:lnTo>
                  <a:lnTo>
                    <a:pt x="8486" y="14088"/>
                  </a:lnTo>
                  <a:lnTo>
                    <a:pt x="8486" y="13969"/>
                  </a:lnTo>
                  <a:lnTo>
                    <a:pt x="84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625;p33">
              <a:extLst>
                <a:ext uri="{FF2B5EF4-FFF2-40B4-BE49-F238E27FC236}">
                  <a16:creationId xmlns:a16="http://schemas.microsoft.com/office/drawing/2014/main" id="{328B36CC-52B9-B8E2-652B-2F12CCA5C65B}"/>
                </a:ext>
              </a:extLst>
            </p:cNvPr>
            <p:cNvSpPr/>
            <p:nvPr/>
          </p:nvSpPr>
          <p:spPr>
            <a:xfrm>
              <a:off x="4332857" y="3818546"/>
              <a:ext cx="233117" cy="97290"/>
            </a:xfrm>
            <a:custGeom>
              <a:avLst/>
              <a:gdLst/>
              <a:ahLst/>
              <a:cxnLst/>
              <a:rect l="l" t="t" r="r" b="b"/>
              <a:pathLst>
                <a:path w="8487" h="3542" extrusionOk="0">
                  <a:moveTo>
                    <a:pt x="1" y="1"/>
                  </a:moveTo>
                  <a:lnTo>
                    <a:pt x="1" y="3511"/>
                  </a:lnTo>
                  <a:lnTo>
                    <a:pt x="1898" y="3526"/>
                  </a:lnTo>
                  <a:lnTo>
                    <a:pt x="3541" y="3541"/>
                  </a:lnTo>
                  <a:lnTo>
                    <a:pt x="4273" y="3541"/>
                  </a:lnTo>
                  <a:lnTo>
                    <a:pt x="4931" y="3526"/>
                  </a:lnTo>
                  <a:lnTo>
                    <a:pt x="5528" y="3496"/>
                  </a:lnTo>
                  <a:lnTo>
                    <a:pt x="6081" y="3452"/>
                  </a:lnTo>
                  <a:lnTo>
                    <a:pt x="6559" y="3392"/>
                  </a:lnTo>
                  <a:lnTo>
                    <a:pt x="6783" y="3347"/>
                  </a:lnTo>
                  <a:lnTo>
                    <a:pt x="6992" y="3302"/>
                  </a:lnTo>
                  <a:lnTo>
                    <a:pt x="7187" y="3242"/>
                  </a:lnTo>
                  <a:lnTo>
                    <a:pt x="7366" y="3183"/>
                  </a:lnTo>
                  <a:lnTo>
                    <a:pt x="7530" y="3123"/>
                  </a:lnTo>
                  <a:lnTo>
                    <a:pt x="7695" y="3033"/>
                  </a:lnTo>
                  <a:lnTo>
                    <a:pt x="7829" y="2944"/>
                  </a:lnTo>
                  <a:lnTo>
                    <a:pt x="7963" y="2854"/>
                  </a:lnTo>
                  <a:lnTo>
                    <a:pt x="8083" y="2749"/>
                  </a:lnTo>
                  <a:lnTo>
                    <a:pt x="8188" y="2630"/>
                  </a:lnTo>
                  <a:lnTo>
                    <a:pt x="8277" y="2510"/>
                  </a:lnTo>
                  <a:lnTo>
                    <a:pt x="8367" y="2361"/>
                  </a:lnTo>
                  <a:lnTo>
                    <a:pt x="8427" y="2212"/>
                  </a:lnTo>
                  <a:lnTo>
                    <a:pt x="8486" y="2047"/>
                  </a:lnTo>
                  <a:lnTo>
                    <a:pt x="8486" y="1"/>
                  </a:lnTo>
                  <a:close/>
                </a:path>
              </a:pathLst>
            </a:custGeom>
            <a:solidFill>
              <a:srgbClr val="D53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1626;p33">
              <a:extLst>
                <a:ext uri="{FF2B5EF4-FFF2-40B4-BE49-F238E27FC236}">
                  <a16:creationId xmlns:a16="http://schemas.microsoft.com/office/drawing/2014/main" id="{ACED59F0-EA95-782A-E8DB-14B6BFB6132F}"/>
                </a:ext>
              </a:extLst>
            </p:cNvPr>
            <p:cNvSpPr/>
            <p:nvPr/>
          </p:nvSpPr>
          <p:spPr>
            <a:xfrm>
              <a:off x="4332857" y="4202227"/>
              <a:ext cx="233117" cy="406684"/>
            </a:xfrm>
            <a:custGeom>
              <a:avLst/>
              <a:gdLst/>
              <a:ahLst/>
              <a:cxnLst/>
              <a:rect l="l" t="t" r="r" b="b"/>
              <a:pathLst>
                <a:path w="8487" h="14806" extrusionOk="0">
                  <a:moveTo>
                    <a:pt x="763" y="0"/>
                  </a:moveTo>
                  <a:lnTo>
                    <a:pt x="658" y="15"/>
                  </a:lnTo>
                  <a:lnTo>
                    <a:pt x="553" y="45"/>
                  </a:lnTo>
                  <a:lnTo>
                    <a:pt x="449" y="90"/>
                  </a:lnTo>
                  <a:lnTo>
                    <a:pt x="359" y="135"/>
                  </a:lnTo>
                  <a:lnTo>
                    <a:pt x="270" y="194"/>
                  </a:lnTo>
                  <a:lnTo>
                    <a:pt x="195" y="269"/>
                  </a:lnTo>
                  <a:lnTo>
                    <a:pt x="120" y="359"/>
                  </a:lnTo>
                  <a:lnTo>
                    <a:pt x="75" y="463"/>
                  </a:lnTo>
                  <a:lnTo>
                    <a:pt x="31" y="568"/>
                  </a:lnTo>
                  <a:lnTo>
                    <a:pt x="1" y="672"/>
                  </a:lnTo>
                  <a:lnTo>
                    <a:pt x="1" y="792"/>
                  </a:lnTo>
                  <a:lnTo>
                    <a:pt x="1" y="14805"/>
                  </a:lnTo>
                  <a:lnTo>
                    <a:pt x="8486" y="14805"/>
                  </a:lnTo>
                  <a:lnTo>
                    <a:pt x="8486" y="822"/>
                  </a:lnTo>
                  <a:lnTo>
                    <a:pt x="8486" y="687"/>
                  </a:lnTo>
                  <a:lnTo>
                    <a:pt x="8456" y="583"/>
                  </a:lnTo>
                  <a:lnTo>
                    <a:pt x="8412" y="478"/>
                  </a:lnTo>
                  <a:lnTo>
                    <a:pt x="8367" y="374"/>
                  </a:lnTo>
                  <a:lnTo>
                    <a:pt x="8292" y="284"/>
                  </a:lnTo>
                  <a:lnTo>
                    <a:pt x="8217" y="209"/>
                  </a:lnTo>
                  <a:lnTo>
                    <a:pt x="8128" y="149"/>
                  </a:lnTo>
                  <a:lnTo>
                    <a:pt x="8038" y="105"/>
                  </a:lnTo>
                  <a:lnTo>
                    <a:pt x="7934" y="60"/>
                  </a:lnTo>
                  <a:lnTo>
                    <a:pt x="7829" y="30"/>
                  </a:lnTo>
                  <a:lnTo>
                    <a:pt x="7620" y="30"/>
                  </a:lnTo>
                  <a:lnTo>
                    <a:pt x="7500" y="45"/>
                  </a:lnTo>
                  <a:lnTo>
                    <a:pt x="7396" y="75"/>
                  </a:lnTo>
                  <a:lnTo>
                    <a:pt x="7291" y="135"/>
                  </a:lnTo>
                  <a:lnTo>
                    <a:pt x="7202" y="209"/>
                  </a:lnTo>
                  <a:lnTo>
                    <a:pt x="6828" y="493"/>
                  </a:lnTo>
                  <a:lnTo>
                    <a:pt x="6455" y="732"/>
                  </a:lnTo>
                  <a:lnTo>
                    <a:pt x="6096" y="941"/>
                  </a:lnTo>
                  <a:lnTo>
                    <a:pt x="5723" y="1106"/>
                  </a:lnTo>
                  <a:lnTo>
                    <a:pt x="5349" y="1240"/>
                  </a:lnTo>
                  <a:lnTo>
                    <a:pt x="5170" y="1285"/>
                  </a:lnTo>
                  <a:lnTo>
                    <a:pt x="4990" y="1330"/>
                  </a:lnTo>
                  <a:lnTo>
                    <a:pt x="4796" y="1360"/>
                  </a:lnTo>
                  <a:lnTo>
                    <a:pt x="4617" y="1389"/>
                  </a:lnTo>
                  <a:lnTo>
                    <a:pt x="4438" y="1404"/>
                  </a:lnTo>
                  <a:lnTo>
                    <a:pt x="4064" y="1404"/>
                  </a:lnTo>
                  <a:lnTo>
                    <a:pt x="3870" y="1389"/>
                  </a:lnTo>
                  <a:lnTo>
                    <a:pt x="3691" y="1360"/>
                  </a:lnTo>
                  <a:lnTo>
                    <a:pt x="3511" y="1330"/>
                  </a:lnTo>
                  <a:lnTo>
                    <a:pt x="3317" y="1285"/>
                  </a:lnTo>
                  <a:lnTo>
                    <a:pt x="3138" y="1225"/>
                  </a:lnTo>
                  <a:lnTo>
                    <a:pt x="2764" y="1091"/>
                  </a:lnTo>
                  <a:lnTo>
                    <a:pt x="2406" y="926"/>
                  </a:lnTo>
                  <a:lnTo>
                    <a:pt x="2032" y="717"/>
                  </a:lnTo>
                  <a:lnTo>
                    <a:pt x="1659" y="463"/>
                  </a:lnTo>
                  <a:lnTo>
                    <a:pt x="1285" y="179"/>
                  </a:lnTo>
                  <a:lnTo>
                    <a:pt x="1196" y="120"/>
                  </a:lnTo>
                  <a:lnTo>
                    <a:pt x="1091" y="60"/>
                  </a:lnTo>
                  <a:lnTo>
                    <a:pt x="972" y="30"/>
                  </a:lnTo>
                  <a:lnTo>
                    <a:pt x="867" y="15"/>
                  </a:lnTo>
                  <a:lnTo>
                    <a:pt x="76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1627;p33">
              <a:extLst>
                <a:ext uri="{FF2B5EF4-FFF2-40B4-BE49-F238E27FC236}">
                  <a16:creationId xmlns:a16="http://schemas.microsoft.com/office/drawing/2014/main" id="{BECBAB73-EB5A-35A1-A66C-8501CF005136}"/>
                </a:ext>
              </a:extLst>
            </p:cNvPr>
            <p:cNvSpPr/>
            <p:nvPr/>
          </p:nvSpPr>
          <p:spPr>
            <a:xfrm>
              <a:off x="4277868" y="4571103"/>
              <a:ext cx="370179" cy="119456"/>
            </a:xfrm>
            <a:custGeom>
              <a:avLst/>
              <a:gdLst/>
              <a:ahLst/>
              <a:cxnLst/>
              <a:rect l="l" t="t" r="r" b="b"/>
              <a:pathLst>
                <a:path w="13477" h="4349" extrusionOk="0">
                  <a:moveTo>
                    <a:pt x="2018" y="1"/>
                  </a:moveTo>
                  <a:lnTo>
                    <a:pt x="1808" y="16"/>
                  </a:lnTo>
                  <a:lnTo>
                    <a:pt x="1614" y="46"/>
                  </a:lnTo>
                  <a:lnTo>
                    <a:pt x="1420" y="90"/>
                  </a:lnTo>
                  <a:lnTo>
                    <a:pt x="1241" y="165"/>
                  </a:lnTo>
                  <a:lnTo>
                    <a:pt x="1061" y="240"/>
                  </a:lnTo>
                  <a:lnTo>
                    <a:pt x="897" y="344"/>
                  </a:lnTo>
                  <a:lnTo>
                    <a:pt x="733" y="464"/>
                  </a:lnTo>
                  <a:lnTo>
                    <a:pt x="598" y="598"/>
                  </a:lnTo>
                  <a:lnTo>
                    <a:pt x="464" y="733"/>
                  </a:lnTo>
                  <a:lnTo>
                    <a:pt x="344" y="897"/>
                  </a:lnTo>
                  <a:lnTo>
                    <a:pt x="255" y="1061"/>
                  </a:lnTo>
                  <a:lnTo>
                    <a:pt x="165" y="1226"/>
                  </a:lnTo>
                  <a:lnTo>
                    <a:pt x="90" y="1420"/>
                  </a:lnTo>
                  <a:lnTo>
                    <a:pt x="46" y="1614"/>
                  </a:lnTo>
                  <a:lnTo>
                    <a:pt x="16" y="1808"/>
                  </a:lnTo>
                  <a:lnTo>
                    <a:pt x="1" y="2018"/>
                  </a:lnTo>
                  <a:lnTo>
                    <a:pt x="1" y="2331"/>
                  </a:lnTo>
                  <a:lnTo>
                    <a:pt x="16" y="2540"/>
                  </a:lnTo>
                  <a:lnTo>
                    <a:pt x="46" y="2735"/>
                  </a:lnTo>
                  <a:lnTo>
                    <a:pt x="90" y="2929"/>
                  </a:lnTo>
                  <a:lnTo>
                    <a:pt x="165" y="3123"/>
                  </a:lnTo>
                  <a:lnTo>
                    <a:pt x="255" y="3302"/>
                  </a:lnTo>
                  <a:lnTo>
                    <a:pt x="344" y="3467"/>
                  </a:lnTo>
                  <a:lnTo>
                    <a:pt x="464" y="3616"/>
                  </a:lnTo>
                  <a:lnTo>
                    <a:pt x="598" y="3765"/>
                  </a:lnTo>
                  <a:lnTo>
                    <a:pt x="733" y="3885"/>
                  </a:lnTo>
                  <a:lnTo>
                    <a:pt x="897" y="4005"/>
                  </a:lnTo>
                  <a:lnTo>
                    <a:pt x="1061" y="4109"/>
                  </a:lnTo>
                  <a:lnTo>
                    <a:pt x="1241" y="4184"/>
                  </a:lnTo>
                  <a:lnTo>
                    <a:pt x="1420" y="4258"/>
                  </a:lnTo>
                  <a:lnTo>
                    <a:pt x="1614" y="4303"/>
                  </a:lnTo>
                  <a:lnTo>
                    <a:pt x="1808" y="4333"/>
                  </a:lnTo>
                  <a:lnTo>
                    <a:pt x="2018" y="4348"/>
                  </a:lnTo>
                  <a:lnTo>
                    <a:pt x="11459" y="4348"/>
                  </a:lnTo>
                  <a:lnTo>
                    <a:pt x="11669" y="4333"/>
                  </a:lnTo>
                  <a:lnTo>
                    <a:pt x="11863" y="4303"/>
                  </a:lnTo>
                  <a:lnTo>
                    <a:pt x="12057" y="4258"/>
                  </a:lnTo>
                  <a:lnTo>
                    <a:pt x="12251" y="4184"/>
                  </a:lnTo>
                  <a:lnTo>
                    <a:pt x="12416" y="4109"/>
                  </a:lnTo>
                  <a:lnTo>
                    <a:pt x="12595" y="4005"/>
                  </a:lnTo>
                  <a:lnTo>
                    <a:pt x="12744" y="3885"/>
                  </a:lnTo>
                  <a:lnTo>
                    <a:pt x="12879" y="3765"/>
                  </a:lnTo>
                  <a:lnTo>
                    <a:pt x="13013" y="3616"/>
                  </a:lnTo>
                  <a:lnTo>
                    <a:pt x="13133" y="3467"/>
                  </a:lnTo>
                  <a:lnTo>
                    <a:pt x="13237" y="3302"/>
                  </a:lnTo>
                  <a:lnTo>
                    <a:pt x="13312" y="3123"/>
                  </a:lnTo>
                  <a:lnTo>
                    <a:pt x="13387" y="2929"/>
                  </a:lnTo>
                  <a:lnTo>
                    <a:pt x="13431" y="2735"/>
                  </a:lnTo>
                  <a:lnTo>
                    <a:pt x="13461" y="2540"/>
                  </a:lnTo>
                  <a:lnTo>
                    <a:pt x="13476" y="2331"/>
                  </a:lnTo>
                  <a:lnTo>
                    <a:pt x="13476" y="2018"/>
                  </a:lnTo>
                  <a:lnTo>
                    <a:pt x="13461" y="1808"/>
                  </a:lnTo>
                  <a:lnTo>
                    <a:pt x="13431" y="1614"/>
                  </a:lnTo>
                  <a:lnTo>
                    <a:pt x="13387" y="1420"/>
                  </a:lnTo>
                  <a:lnTo>
                    <a:pt x="13312" y="1226"/>
                  </a:lnTo>
                  <a:lnTo>
                    <a:pt x="13237" y="1061"/>
                  </a:lnTo>
                  <a:lnTo>
                    <a:pt x="13133" y="897"/>
                  </a:lnTo>
                  <a:lnTo>
                    <a:pt x="13013" y="733"/>
                  </a:lnTo>
                  <a:lnTo>
                    <a:pt x="12879" y="598"/>
                  </a:lnTo>
                  <a:lnTo>
                    <a:pt x="12744" y="464"/>
                  </a:lnTo>
                  <a:lnTo>
                    <a:pt x="12595" y="344"/>
                  </a:lnTo>
                  <a:lnTo>
                    <a:pt x="12416" y="240"/>
                  </a:lnTo>
                  <a:lnTo>
                    <a:pt x="12251" y="165"/>
                  </a:lnTo>
                  <a:lnTo>
                    <a:pt x="12057" y="90"/>
                  </a:lnTo>
                  <a:lnTo>
                    <a:pt x="11863" y="46"/>
                  </a:lnTo>
                  <a:lnTo>
                    <a:pt x="11669" y="16"/>
                  </a:lnTo>
                  <a:lnTo>
                    <a:pt x="1145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1628;p33">
              <a:extLst>
                <a:ext uri="{FF2B5EF4-FFF2-40B4-BE49-F238E27FC236}">
                  <a16:creationId xmlns:a16="http://schemas.microsoft.com/office/drawing/2014/main" id="{1A40D0BF-532A-8971-9A77-6208BFCE7C51}"/>
                </a:ext>
              </a:extLst>
            </p:cNvPr>
            <p:cNvSpPr/>
            <p:nvPr/>
          </p:nvSpPr>
          <p:spPr>
            <a:xfrm>
              <a:off x="4332857" y="4006061"/>
              <a:ext cx="234765" cy="234765"/>
            </a:xfrm>
            <a:custGeom>
              <a:avLst/>
              <a:gdLst/>
              <a:ahLst/>
              <a:cxnLst/>
              <a:rect l="l" t="t" r="r" b="b"/>
              <a:pathLst>
                <a:path w="8547" h="8547" extrusionOk="0">
                  <a:moveTo>
                    <a:pt x="4049" y="1"/>
                  </a:moveTo>
                  <a:lnTo>
                    <a:pt x="3840" y="16"/>
                  </a:lnTo>
                  <a:lnTo>
                    <a:pt x="3616" y="46"/>
                  </a:lnTo>
                  <a:lnTo>
                    <a:pt x="3407" y="91"/>
                  </a:lnTo>
                  <a:lnTo>
                    <a:pt x="3198" y="135"/>
                  </a:lnTo>
                  <a:lnTo>
                    <a:pt x="3004" y="195"/>
                  </a:lnTo>
                  <a:lnTo>
                    <a:pt x="2794" y="255"/>
                  </a:lnTo>
                  <a:lnTo>
                    <a:pt x="2600" y="330"/>
                  </a:lnTo>
                  <a:lnTo>
                    <a:pt x="2421" y="419"/>
                  </a:lnTo>
                  <a:lnTo>
                    <a:pt x="2227" y="509"/>
                  </a:lnTo>
                  <a:lnTo>
                    <a:pt x="2047" y="614"/>
                  </a:lnTo>
                  <a:lnTo>
                    <a:pt x="1883" y="733"/>
                  </a:lnTo>
                  <a:lnTo>
                    <a:pt x="1719" y="853"/>
                  </a:lnTo>
                  <a:lnTo>
                    <a:pt x="1554" y="972"/>
                  </a:lnTo>
                  <a:lnTo>
                    <a:pt x="1390" y="1107"/>
                  </a:lnTo>
                  <a:lnTo>
                    <a:pt x="1256" y="1256"/>
                  </a:lnTo>
                  <a:lnTo>
                    <a:pt x="1106" y="1390"/>
                  </a:lnTo>
                  <a:lnTo>
                    <a:pt x="972" y="1555"/>
                  </a:lnTo>
                  <a:lnTo>
                    <a:pt x="852" y="1719"/>
                  </a:lnTo>
                  <a:lnTo>
                    <a:pt x="733" y="1883"/>
                  </a:lnTo>
                  <a:lnTo>
                    <a:pt x="613" y="2063"/>
                  </a:lnTo>
                  <a:lnTo>
                    <a:pt x="509" y="2227"/>
                  </a:lnTo>
                  <a:lnTo>
                    <a:pt x="419" y="2421"/>
                  </a:lnTo>
                  <a:lnTo>
                    <a:pt x="329" y="2615"/>
                  </a:lnTo>
                  <a:lnTo>
                    <a:pt x="255" y="2795"/>
                  </a:lnTo>
                  <a:lnTo>
                    <a:pt x="195" y="3004"/>
                  </a:lnTo>
                  <a:lnTo>
                    <a:pt x="135" y="3198"/>
                  </a:lnTo>
                  <a:lnTo>
                    <a:pt x="90" y="3407"/>
                  </a:lnTo>
                  <a:lnTo>
                    <a:pt x="45" y="3616"/>
                  </a:lnTo>
                  <a:lnTo>
                    <a:pt x="16" y="3840"/>
                  </a:lnTo>
                  <a:lnTo>
                    <a:pt x="1" y="4050"/>
                  </a:lnTo>
                  <a:lnTo>
                    <a:pt x="1" y="4274"/>
                  </a:lnTo>
                  <a:lnTo>
                    <a:pt x="1" y="4498"/>
                  </a:lnTo>
                  <a:lnTo>
                    <a:pt x="16" y="4707"/>
                  </a:lnTo>
                  <a:lnTo>
                    <a:pt x="45" y="4916"/>
                  </a:lnTo>
                  <a:lnTo>
                    <a:pt x="90" y="5140"/>
                  </a:lnTo>
                  <a:lnTo>
                    <a:pt x="135" y="5334"/>
                  </a:lnTo>
                  <a:lnTo>
                    <a:pt x="195" y="5544"/>
                  </a:lnTo>
                  <a:lnTo>
                    <a:pt x="255" y="5738"/>
                  </a:lnTo>
                  <a:lnTo>
                    <a:pt x="329" y="5932"/>
                  </a:lnTo>
                  <a:lnTo>
                    <a:pt x="419" y="6126"/>
                  </a:lnTo>
                  <a:lnTo>
                    <a:pt x="509" y="6305"/>
                  </a:lnTo>
                  <a:lnTo>
                    <a:pt x="613" y="6485"/>
                  </a:lnTo>
                  <a:lnTo>
                    <a:pt x="733" y="6664"/>
                  </a:lnTo>
                  <a:lnTo>
                    <a:pt x="852" y="6828"/>
                  </a:lnTo>
                  <a:lnTo>
                    <a:pt x="972" y="6993"/>
                  </a:lnTo>
                  <a:lnTo>
                    <a:pt x="1106" y="7142"/>
                  </a:lnTo>
                  <a:lnTo>
                    <a:pt x="1256" y="7291"/>
                  </a:lnTo>
                  <a:lnTo>
                    <a:pt x="1390" y="7441"/>
                  </a:lnTo>
                  <a:lnTo>
                    <a:pt x="1554" y="7575"/>
                  </a:lnTo>
                  <a:lnTo>
                    <a:pt x="1719" y="7695"/>
                  </a:lnTo>
                  <a:lnTo>
                    <a:pt x="1883" y="7814"/>
                  </a:lnTo>
                  <a:lnTo>
                    <a:pt x="2047" y="7934"/>
                  </a:lnTo>
                  <a:lnTo>
                    <a:pt x="2227" y="8024"/>
                  </a:lnTo>
                  <a:lnTo>
                    <a:pt x="2421" y="8128"/>
                  </a:lnTo>
                  <a:lnTo>
                    <a:pt x="2600" y="8218"/>
                  </a:lnTo>
                  <a:lnTo>
                    <a:pt x="2794" y="8292"/>
                  </a:lnTo>
                  <a:lnTo>
                    <a:pt x="3004" y="8352"/>
                  </a:lnTo>
                  <a:lnTo>
                    <a:pt x="3198" y="8412"/>
                  </a:lnTo>
                  <a:lnTo>
                    <a:pt x="3407" y="8457"/>
                  </a:lnTo>
                  <a:lnTo>
                    <a:pt x="3616" y="8502"/>
                  </a:lnTo>
                  <a:lnTo>
                    <a:pt x="3840" y="8531"/>
                  </a:lnTo>
                  <a:lnTo>
                    <a:pt x="4049" y="8546"/>
                  </a:lnTo>
                  <a:lnTo>
                    <a:pt x="4497" y="8546"/>
                  </a:lnTo>
                  <a:lnTo>
                    <a:pt x="4707" y="8531"/>
                  </a:lnTo>
                  <a:lnTo>
                    <a:pt x="4916" y="8502"/>
                  </a:lnTo>
                  <a:lnTo>
                    <a:pt x="5140" y="8457"/>
                  </a:lnTo>
                  <a:lnTo>
                    <a:pt x="5334" y="8412"/>
                  </a:lnTo>
                  <a:lnTo>
                    <a:pt x="5543" y="8352"/>
                  </a:lnTo>
                  <a:lnTo>
                    <a:pt x="5737" y="8292"/>
                  </a:lnTo>
                  <a:lnTo>
                    <a:pt x="5932" y="8218"/>
                  </a:lnTo>
                  <a:lnTo>
                    <a:pt x="6126" y="8128"/>
                  </a:lnTo>
                  <a:lnTo>
                    <a:pt x="6305" y="8024"/>
                  </a:lnTo>
                  <a:lnTo>
                    <a:pt x="6484" y="7934"/>
                  </a:lnTo>
                  <a:lnTo>
                    <a:pt x="6664" y="7814"/>
                  </a:lnTo>
                  <a:lnTo>
                    <a:pt x="6828" y="7695"/>
                  </a:lnTo>
                  <a:lnTo>
                    <a:pt x="6992" y="7575"/>
                  </a:lnTo>
                  <a:lnTo>
                    <a:pt x="7142" y="7441"/>
                  </a:lnTo>
                  <a:lnTo>
                    <a:pt x="7291" y="7291"/>
                  </a:lnTo>
                  <a:lnTo>
                    <a:pt x="7441" y="7142"/>
                  </a:lnTo>
                  <a:lnTo>
                    <a:pt x="7575" y="6993"/>
                  </a:lnTo>
                  <a:lnTo>
                    <a:pt x="7695" y="6828"/>
                  </a:lnTo>
                  <a:lnTo>
                    <a:pt x="7814" y="6664"/>
                  </a:lnTo>
                  <a:lnTo>
                    <a:pt x="7934" y="6485"/>
                  </a:lnTo>
                  <a:lnTo>
                    <a:pt x="8023" y="6305"/>
                  </a:lnTo>
                  <a:lnTo>
                    <a:pt x="8128" y="6126"/>
                  </a:lnTo>
                  <a:lnTo>
                    <a:pt x="8203" y="5932"/>
                  </a:lnTo>
                  <a:lnTo>
                    <a:pt x="8292" y="5738"/>
                  </a:lnTo>
                  <a:lnTo>
                    <a:pt x="8352" y="5544"/>
                  </a:lnTo>
                  <a:lnTo>
                    <a:pt x="8412" y="5334"/>
                  </a:lnTo>
                  <a:lnTo>
                    <a:pt x="8456" y="5140"/>
                  </a:lnTo>
                  <a:lnTo>
                    <a:pt x="8501" y="4916"/>
                  </a:lnTo>
                  <a:lnTo>
                    <a:pt x="8516" y="4707"/>
                  </a:lnTo>
                  <a:lnTo>
                    <a:pt x="8546" y="4498"/>
                  </a:lnTo>
                  <a:lnTo>
                    <a:pt x="8546" y="4274"/>
                  </a:lnTo>
                  <a:lnTo>
                    <a:pt x="8546" y="4050"/>
                  </a:lnTo>
                  <a:lnTo>
                    <a:pt x="8516" y="3840"/>
                  </a:lnTo>
                  <a:lnTo>
                    <a:pt x="8501" y="3616"/>
                  </a:lnTo>
                  <a:lnTo>
                    <a:pt x="8456" y="3407"/>
                  </a:lnTo>
                  <a:lnTo>
                    <a:pt x="8412" y="3198"/>
                  </a:lnTo>
                  <a:lnTo>
                    <a:pt x="8352" y="3004"/>
                  </a:lnTo>
                  <a:lnTo>
                    <a:pt x="8292" y="2795"/>
                  </a:lnTo>
                  <a:lnTo>
                    <a:pt x="8203" y="2615"/>
                  </a:lnTo>
                  <a:lnTo>
                    <a:pt x="8128" y="2421"/>
                  </a:lnTo>
                  <a:lnTo>
                    <a:pt x="8023" y="2227"/>
                  </a:lnTo>
                  <a:lnTo>
                    <a:pt x="7934" y="2063"/>
                  </a:lnTo>
                  <a:lnTo>
                    <a:pt x="7814" y="1883"/>
                  </a:lnTo>
                  <a:lnTo>
                    <a:pt x="7695" y="1719"/>
                  </a:lnTo>
                  <a:lnTo>
                    <a:pt x="7575" y="1555"/>
                  </a:lnTo>
                  <a:lnTo>
                    <a:pt x="7441" y="1390"/>
                  </a:lnTo>
                  <a:lnTo>
                    <a:pt x="7291" y="1256"/>
                  </a:lnTo>
                  <a:lnTo>
                    <a:pt x="7142" y="1107"/>
                  </a:lnTo>
                  <a:lnTo>
                    <a:pt x="6992" y="972"/>
                  </a:lnTo>
                  <a:lnTo>
                    <a:pt x="6828" y="853"/>
                  </a:lnTo>
                  <a:lnTo>
                    <a:pt x="6664" y="733"/>
                  </a:lnTo>
                  <a:lnTo>
                    <a:pt x="6484" y="614"/>
                  </a:lnTo>
                  <a:lnTo>
                    <a:pt x="6305" y="509"/>
                  </a:lnTo>
                  <a:lnTo>
                    <a:pt x="6126" y="419"/>
                  </a:lnTo>
                  <a:lnTo>
                    <a:pt x="5932" y="330"/>
                  </a:lnTo>
                  <a:lnTo>
                    <a:pt x="5737" y="255"/>
                  </a:lnTo>
                  <a:lnTo>
                    <a:pt x="5543" y="195"/>
                  </a:lnTo>
                  <a:lnTo>
                    <a:pt x="5334" y="135"/>
                  </a:lnTo>
                  <a:lnTo>
                    <a:pt x="5140" y="91"/>
                  </a:lnTo>
                  <a:lnTo>
                    <a:pt x="4916" y="46"/>
                  </a:lnTo>
                  <a:lnTo>
                    <a:pt x="4707" y="16"/>
                  </a:lnTo>
                  <a:lnTo>
                    <a:pt x="449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1629;p33">
              <a:extLst>
                <a:ext uri="{FF2B5EF4-FFF2-40B4-BE49-F238E27FC236}">
                  <a16:creationId xmlns:a16="http://schemas.microsoft.com/office/drawing/2014/main" id="{1018A49F-C03E-2683-56B5-3DE0A8C2AFBF}"/>
                </a:ext>
              </a:extLst>
            </p:cNvPr>
            <p:cNvSpPr/>
            <p:nvPr/>
          </p:nvSpPr>
          <p:spPr>
            <a:xfrm>
              <a:off x="4386609" y="4059840"/>
              <a:ext cx="126845" cy="126817"/>
            </a:xfrm>
            <a:custGeom>
              <a:avLst/>
              <a:gdLst/>
              <a:ahLst/>
              <a:cxnLst/>
              <a:rect l="l" t="t" r="r" b="b"/>
              <a:pathLst>
                <a:path w="4618" h="4617" extrusionOk="0">
                  <a:moveTo>
                    <a:pt x="2316" y="0"/>
                  </a:moveTo>
                  <a:lnTo>
                    <a:pt x="2077" y="15"/>
                  </a:lnTo>
                  <a:lnTo>
                    <a:pt x="1853" y="60"/>
                  </a:lnTo>
                  <a:lnTo>
                    <a:pt x="1629" y="105"/>
                  </a:lnTo>
                  <a:lnTo>
                    <a:pt x="1420" y="194"/>
                  </a:lnTo>
                  <a:lnTo>
                    <a:pt x="1211" y="284"/>
                  </a:lnTo>
                  <a:lnTo>
                    <a:pt x="1032" y="403"/>
                  </a:lnTo>
                  <a:lnTo>
                    <a:pt x="852" y="538"/>
                  </a:lnTo>
                  <a:lnTo>
                    <a:pt x="688" y="687"/>
                  </a:lnTo>
                  <a:lnTo>
                    <a:pt x="539" y="852"/>
                  </a:lnTo>
                  <a:lnTo>
                    <a:pt x="404" y="1031"/>
                  </a:lnTo>
                  <a:lnTo>
                    <a:pt x="285" y="1210"/>
                  </a:lnTo>
                  <a:lnTo>
                    <a:pt x="195" y="1419"/>
                  </a:lnTo>
                  <a:lnTo>
                    <a:pt x="105" y="1628"/>
                  </a:lnTo>
                  <a:lnTo>
                    <a:pt x="61" y="1853"/>
                  </a:lnTo>
                  <a:lnTo>
                    <a:pt x="16" y="2077"/>
                  </a:lnTo>
                  <a:lnTo>
                    <a:pt x="1" y="2316"/>
                  </a:lnTo>
                  <a:lnTo>
                    <a:pt x="16" y="2555"/>
                  </a:lnTo>
                  <a:lnTo>
                    <a:pt x="61" y="2779"/>
                  </a:lnTo>
                  <a:lnTo>
                    <a:pt x="105" y="3003"/>
                  </a:lnTo>
                  <a:lnTo>
                    <a:pt x="195" y="3212"/>
                  </a:lnTo>
                  <a:lnTo>
                    <a:pt x="285" y="3406"/>
                  </a:lnTo>
                  <a:lnTo>
                    <a:pt x="404" y="3600"/>
                  </a:lnTo>
                  <a:lnTo>
                    <a:pt x="539" y="3780"/>
                  </a:lnTo>
                  <a:lnTo>
                    <a:pt x="688" y="3944"/>
                  </a:lnTo>
                  <a:lnTo>
                    <a:pt x="852" y="4093"/>
                  </a:lnTo>
                  <a:lnTo>
                    <a:pt x="1032" y="4228"/>
                  </a:lnTo>
                  <a:lnTo>
                    <a:pt x="1211" y="4347"/>
                  </a:lnTo>
                  <a:lnTo>
                    <a:pt x="1420" y="4437"/>
                  </a:lnTo>
                  <a:lnTo>
                    <a:pt x="1629" y="4512"/>
                  </a:lnTo>
                  <a:lnTo>
                    <a:pt x="1853" y="4572"/>
                  </a:lnTo>
                  <a:lnTo>
                    <a:pt x="2077" y="4616"/>
                  </a:lnTo>
                  <a:lnTo>
                    <a:pt x="2555" y="4616"/>
                  </a:lnTo>
                  <a:lnTo>
                    <a:pt x="2780" y="4572"/>
                  </a:lnTo>
                  <a:lnTo>
                    <a:pt x="3004" y="4512"/>
                  </a:lnTo>
                  <a:lnTo>
                    <a:pt x="3213" y="4437"/>
                  </a:lnTo>
                  <a:lnTo>
                    <a:pt x="3407" y="4347"/>
                  </a:lnTo>
                  <a:lnTo>
                    <a:pt x="3601" y="4228"/>
                  </a:lnTo>
                  <a:lnTo>
                    <a:pt x="3780" y="4093"/>
                  </a:lnTo>
                  <a:lnTo>
                    <a:pt x="3945" y="3944"/>
                  </a:lnTo>
                  <a:lnTo>
                    <a:pt x="4094" y="3780"/>
                  </a:lnTo>
                  <a:lnTo>
                    <a:pt x="4229" y="3600"/>
                  </a:lnTo>
                  <a:lnTo>
                    <a:pt x="4348" y="3406"/>
                  </a:lnTo>
                  <a:lnTo>
                    <a:pt x="4438" y="3212"/>
                  </a:lnTo>
                  <a:lnTo>
                    <a:pt x="4513" y="3003"/>
                  </a:lnTo>
                  <a:lnTo>
                    <a:pt x="4572" y="2779"/>
                  </a:lnTo>
                  <a:lnTo>
                    <a:pt x="4617" y="2555"/>
                  </a:lnTo>
                  <a:lnTo>
                    <a:pt x="4617" y="2316"/>
                  </a:lnTo>
                  <a:lnTo>
                    <a:pt x="4617" y="2077"/>
                  </a:lnTo>
                  <a:lnTo>
                    <a:pt x="4572" y="1853"/>
                  </a:lnTo>
                  <a:lnTo>
                    <a:pt x="4513" y="1628"/>
                  </a:lnTo>
                  <a:lnTo>
                    <a:pt x="4438" y="1419"/>
                  </a:lnTo>
                  <a:lnTo>
                    <a:pt x="4348" y="1210"/>
                  </a:lnTo>
                  <a:lnTo>
                    <a:pt x="4229" y="1031"/>
                  </a:lnTo>
                  <a:lnTo>
                    <a:pt x="4094" y="852"/>
                  </a:lnTo>
                  <a:lnTo>
                    <a:pt x="3945" y="687"/>
                  </a:lnTo>
                  <a:lnTo>
                    <a:pt x="3780" y="538"/>
                  </a:lnTo>
                  <a:lnTo>
                    <a:pt x="3601" y="403"/>
                  </a:lnTo>
                  <a:lnTo>
                    <a:pt x="3407" y="284"/>
                  </a:lnTo>
                  <a:lnTo>
                    <a:pt x="3213" y="194"/>
                  </a:lnTo>
                  <a:lnTo>
                    <a:pt x="3004" y="105"/>
                  </a:lnTo>
                  <a:lnTo>
                    <a:pt x="2780" y="60"/>
                  </a:lnTo>
                  <a:lnTo>
                    <a:pt x="2555" y="15"/>
                  </a:lnTo>
                  <a:lnTo>
                    <a:pt x="2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1630;p33">
              <a:extLst>
                <a:ext uri="{FF2B5EF4-FFF2-40B4-BE49-F238E27FC236}">
                  <a16:creationId xmlns:a16="http://schemas.microsoft.com/office/drawing/2014/main" id="{46A29621-52E5-5BDE-2E33-BB25044B7F4F}"/>
                </a:ext>
              </a:extLst>
            </p:cNvPr>
            <p:cNvSpPr/>
            <p:nvPr/>
          </p:nvSpPr>
          <p:spPr>
            <a:xfrm>
              <a:off x="3714472" y="3577692"/>
              <a:ext cx="889672" cy="301209"/>
            </a:xfrm>
            <a:custGeom>
              <a:avLst/>
              <a:gdLst/>
              <a:ahLst/>
              <a:cxnLst/>
              <a:rect l="l" t="t" r="r" b="b"/>
              <a:pathLst>
                <a:path w="32390" h="10966" extrusionOk="0">
                  <a:moveTo>
                    <a:pt x="957" y="0"/>
                  </a:moveTo>
                  <a:lnTo>
                    <a:pt x="852" y="30"/>
                  </a:lnTo>
                  <a:lnTo>
                    <a:pt x="748" y="45"/>
                  </a:lnTo>
                  <a:lnTo>
                    <a:pt x="658" y="90"/>
                  </a:lnTo>
                  <a:lnTo>
                    <a:pt x="553" y="135"/>
                  </a:lnTo>
                  <a:lnTo>
                    <a:pt x="464" y="179"/>
                  </a:lnTo>
                  <a:lnTo>
                    <a:pt x="389" y="254"/>
                  </a:lnTo>
                  <a:lnTo>
                    <a:pt x="314" y="314"/>
                  </a:lnTo>
                  <a:lnTo>
                    <a:pt x="240" y="389"/>
                  </a:lnTo>
                  <a:lnTo>
                    <a:pt x="180" y="478"/>
                  </a:lnTo>
                  <a:lnTo>
                    <a:pt x="120" y="568"/>
                  </a:lnTo>
                  <a:lnTo>
                    <a:pt x="75" y="657"/>
                  </a:lnTo>
                  <a:lnTo>
                    <a:pt x="45" y="762"/>
                  </a:lnTo>
                  <a:lnTo>
                    <a:pt x="16" y="867"/>
                  </a:lnTo>
                  <a:lnTo>
                    <a:pt x="1" y="971"/>
                  </a:lnTo>
                  <a:lnTo>
                    <a:pt x="1" y="1076"/>
                  </a:lnTo>
                  <a:lnTo>
                    <a:pt x="1" y="6962"/>
                  </a:lnTo>
                  <a:lnTo>
                    <a:pt x="1" y="7171"/>
                  </a:lnTo>
                  <a:lnTo>
                    <a:pt x="16" y="7380"/>
                  </a:lnTo>
                  <a:lnTo>
                    <a:pt x="45" y="7574"/>
                  </a:lnTo>
                  <a:lnTo>
                    <a:pt x="75" y="7769"/>
                  </a:lnTo>
                  <a:lnTo>
                    <a:pt x="120" y="7963"/>
                  </a:lnTo>
                  <a:lnTo>
                    <a:pt x="180" y="8157"/>
                  </a:lnTo>
                  <a:lnTo>
                    <a:pt x="240" y="8336"/>
                  </a:lnTo>
                  <a:lnTo>
                    <a:pt x="314" y="8516"/>
                  </a:lnTo>
                  <a:lnTo>
                    <a:pt x="389" y="8695"/>
                  </a:lnTo>
                  <a:lnTo>
                    <a:pt x="479" y="8874"/>
                  </a:lnTo>
                  <a:lnTo>
                    <a:pt x="568" y="9039"/>
                  </a:lnTo>
                  <a:lnTo>
                    <a:pt x="673" y="9203"/>
                  </a:lnTo>
                  <a:lnTo>
                    <a:pt x="792" y="9352"/>
                  </a:lnTo>
                  <a:lnTo>
                    <a:pt x="912" y="9517"/>
                  </a:lnTo>
                  <a:lnTo>
                    <a:pt x="1031" y="9651"/>
                  </a:lnTo>
                  <a:lnTo>
                    <a:pt x="1166" y="9800"/>
                  </a:lnTo>
                  <a:lnTo>
                    <a:pt x="1300" y="9920"/>
                  </a:lnTo>
                  <a:lnTo>
                    <a:pt x="1450" y="10054"/>
                  </a:lnTo>
                  <a:lnTo>
                    <a:pt x="1599" y="10174"/>
                  </a:lnTo>
                  <a:lnTo>
                    <a:pt x="1764" y="10279"/>
                  </a:lnTo>
                  <a:lnTo>
                    <a:pt x="1928" y="10383"/>
                  </a:lnTo>
                  <a:lnTo>
                    <a:pt x="2092" y="10488"/>
                  </a:lnTo>
                  <a:lnTo>
                    <a:pt x="2257" y="10577"/>
                  </a:lnTo>
                  <a:lnTo>
                    <a:pt x="2436" y="10652"/>
                  </a:lnTo>
                  <a:lnTo>
                    <a:pt x="2615" y="10727"/>
                  </a:lnTo>
                  <a:lnTo>
                    <a:pt x="2809" y="10786"/>
                  </a:lnTo>
                  <a:lnTo>
                    <a:pt x="2989" y="10846"/>
                  </a:lnTo>
                  <a:lnTo>
                    <a:pt x="3183" y="10891"/>
                  </a:lnTo>
                  <a:lnTo>
                    <a:pt x="3392" y="10921"/>
                  </a:lnTo>
                  <a:lnTo>
                    <a:pt x="3586" y="10951"/>
                  </a:lnTo>
                  <a:lnTo>
                    <a:pt x="3795" y="10966"/>
                  </a:lnTo>
                  <a:lnTo>
                    <a:pt x="28595" y="10966"/>
                  </a:lnTo>
                  <a:lnTo>
                    <a:pt x="28789" y="10951"/>
                  </a:lnTo>
                  <a:lnTo>
                    <a:pt x="28998" y="10921"/>
                  </a:lnTo>
                  <a:lnTo>
                    <a:pt x="29193" y="10891"/>
                  </a:lnTo>
                  <a:lnTo>
                    <a:pt x="29387" y="10846"/>
                  </a:lnTo>
                  <a:lnTo>
                    <a:pt x="29581" y="10786"/>
                  </a:lnTo>
                  <a:lnTo>
                    <a:pt x="29760" y="10727"/>
                  </a:lnTo>
                  <a:lnTo>
                    <a:pt x="29940" y="10652"/>
                  </a:lnTo>
                  <a:lnTo>
                    <a:pt x="30119" y="10577"/>
                  </a:lnTo>
                  <a:lnTo>
                    <a:pt x="30298" y="10488"/>
                  </a:lnTo>
                  <a:lnTo>
                    <a:pt x="30463" y="10383"/>
                  </a:lnTo>
                  <a:lnTo>
                    <a:pt x="30627" y="10279"/>
                  </a:lnTo>
                  <a:lnTo>
                    <a:pt x="30776" y="10174"/>
                  </a:lnTo>
                  <a:lnTo>
                    <a:pt x="30926" y="10054"/>
                  </a:lnTo>
                  <a:lnTo>
                    <a:pt x="31075" y="9920"/>
                  </a:lnTo>
                  <a:lnTo>
                    <a:pt x="31210" y="9800"/>
                  </a:lnTo>
                  <a:lnTo>
                    <a:pt x="31344" y="9651"/>
                  </a:lnTo>
                  <a:lnTo>
                    <a:pt x="31478" y="9517"/>
                  </a:lnTo>
                  <a:lnTo>
                    <a:pt x="31583" y="9352"/>
                  </a:lnTo>
                  <a:lnTo>
                    <a:pt x="31703" y="9203"/>
                  </a:lnTo>
                  <a:lnTo>
                    <a:pt x="31807" y="9039"/>
                  </a:lnTo>
                  <a:lnTo>
                    <a:pt x="31897" y="8874"/>
                  </a:lnTo>
                  <a:lnTo>
                    <a:pt x="31986" y="8695"/>
                  </a:lnTo>
                  <a:lnTo>
                    <a:pt x="32076" y="8516"/>
                  </a:lnTo>
                  <a:lnTo>
                    <a:pt x="32136" y="8336"/>
                  </a:lnTo>
                  <a:lnTo>
                    <a:pt x="32210" y="8157"/>
                  </a:lnTo>
                  <a:lnTo>
                    <a:pt x="32255" y="7963"/>
                  </a:lnTo>
                  <a:lnTo>
                    <a:pt x="32300" y="7769"/>
                  </a:lnTo>
                  <a:lnTo>
                    <a:pt x="32345" y="7574"/>
                  </a:lnTo>
                  <a:lnTo>
                    <a:pt x="32360" y="7380"/>
                  </a:lnTo>
                  <a:lnTo>
                    <a:pt x="32375" y="7171"/>
                  </a:lnTo>
                  <a:lnTo>
                    <a:pt x="32390" y="6962"/>
                  </a:lnTo>
                  <a:lnTo>
                    <a:pt x="32390" y="1076"/>
                  </a:lnTo>
                  <a:lnTo>
                    <a:pt x="32375" y="971"/>
                  </a:lnTo>
                  <a:lnTo>
                    <a:pt x="32360" y="867"/>
                  </a:lnTo>
                  <a:lnTo>
                    <a:pt x="32330" y="762"/>
                  </a:lnTo>
                  <a:lnTo>
                    <a:pt x="32300" y="657"/>
                  </a:lnTo>
                  <a:lnTo>
                    <a:pt x="32255" y="568"/>
                  </a:lnTo>
                  <a:lnTo>
                    <a:pt x="32196" y="478"/>
                  </a:lnTo>
                  <a:lnTo>
                    <a:pt x="32136" y="389"/>
                  </a:lnTo>
                  <a:lnTo>
                    <a:pt x="32076" y="314"/>
                  </a:lnTo>
                  <a:lnTo>
                    <a:pt x="31986" y="254"/>
                  </a:lnTo>
                  <a:lnTo>
                    <a:pt x="31912" y="179"/>
                  </a:lnTo>
                  <a:lnTo>
                    <a:pt x="31822" y="135"/>
                  </a:lnTo>
                  <a:lnTo>
                    <a:pt x="31732" y="90"/>
                  </a:lnTo>
                  <a:lnTo>
                    <a:pt x="31628" y="45"/>
                  </a:lnTo>
                  <a:lnTo>
                    <a:pt x="31523" y="30"/>
                  </a:lnTo>
                  <a:lnTo>
                    <a:pt x="3141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1631;p33">
              <a:extLst>
                <a:ext uri="{FF2B5EF4-FFF2-40B4-BE49-F238E27FC236}">
                  <a16:creationId xmlns:a16="http://schemas.microsoft.com/office/drawing/2014/main" id="{EDFD6E02-6F57-0344-F2CB-98F50463A58B}"/>
                </a:ext>
              </a:extLst>
            </p:cNvPr>
            <p:cNvSpPr/>
            <p:nvPr/>
          </p:nvSpPr>
          <p:spPr>
            <a:xfrm>
              <a:off x="4543361" y="3615019"/>
              <a:ext cx="33263" cy="33263"/>
            </a:xfrm>
            <a:custGeom>
              <a:avLst/>
              <a:gdLst/>
              <a:ahLst/>
              <a:cxnLst/>
              <a:rect l="l" t="t" r="r" b="b"/>
              <a:pathLst>
                <a:path w="1211" h="1211" extrusionOk="0">
                  <a:moveTo>
                    <a:pt x="613" y="1"/>
                  </a:moveTo>
                  <a:lnTo>
                    <a:pt x="494" y="16"/>
                  </a:lnTo>
                  <a:lnTo>
                    <a:pt x="374" y="45"/>
                  </a:lnTo>
                  <a:lnTo>
                    <a:pt x="270" y="105"/>
                  </a:lnTo>
                  <a:lnTo>
                    <a:pt x="180" y="180"/>
                  </a:lnTo>
                  <a:lnTo>
                    <a:pt x="105" y="270"/>
                  </a:lnTo>
                  <a:lnTo>
                    <a:pt x="46" y="374"/>
                  </a:lnTo>
                  <a:lnTo>
                    <a:pt x="16" y="479"/>
                  </a:lnTo>
                  <a:lnTo>
                    <a:pt x="1" y="613"/>
                  </a:lnTo>
                  <a:lnTo>
                    <a:pt x="16" y="733"/>
                  </a:lnTo>
                  <a:lnTo>
                    <a:pt x="46" y="837"/>
                  </a:lnTo>
                  <a:lnTo>
                    <a:pt x="105" y="942"/>
                  </a:lnTo>
                  <a:lnTo>
                    <a:pt x="180" y="1031"/>
                  </a:lnTo>
                  <a:lnTo>
                    <a:pt x="270" y="1106"/>
                  </a:lnTo>
                  <a:lnTo>
                    <a:pt x="374" y="1166"/>
                  </a:lnTo>
                  <a:lnTo>
                    <a:pt x="494" y="1196"/>
                  </a:lnTo>
                  <a:lnTo>
                    <a:pt x="613" y="1211"/>
                  </a:lnTo>
                  <a:lnTo>
                    <a:pt x="733" y="1196"/>
                  </a:lnTo>
                  <a:lnTo>
                    <a:pt x="852" y="1166"/>
                  </a:lnTo>
                  <a:lnTo>
                    <a:pt x="942" y="1106"/>
                  </a:lnTo>
                  <a:lnTo>
                    <a:pt x="1032" y="1031"/>
                  </a:lnTo>
                  <a:lnTo>
                    <a:pt x="1106" y="942"/>
                  </a:lnTo>
                  <a:lnTo>
                    <a:pt x="1166" y="837"/>
                  </a:lnTo>
                  <a:lnTo>
                    <a:pt x="1196" y="733"/>
                  </a:lnTo>
                  <a:lnTo>
                    <a:pt x="1211" y="613"/>
                  </a:lnTo>
                  <a:lnTo>
                    <a:pt x="1196" y="479"/>
                  </a:lnTo>
                  <a:lnTo>
                    <a:pt x="1166" y="374"/>
                  </a:lnTo>
                  <a:lnTo>
                    <a:pt x="1106" y="270"/>
                  </a:lnTo>
                  <a:lnTo>
                    <a:pt x="1032" y="180"/>
                  </a:lnTo>
                  <a:lnTo>
                    <a:pt x="942" y="105"/>
                  </a:lnTo>
                  <a:lnTo>
                    <a:pt x="852" y="45"/>
                  </a:lnTo>
                  <a:lnTo>
                    <a:pt x="733" y="16"/>
                  </a:lnTo>
                  <a:lnTo>
                    <a:pt x="61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1632;p33">
              <a:extLst>
                <a:ext uri="{FF2B5EF4-FFF2-40B4-BE49-F238E27FC236}">
                  <a16:creationId xmlns:a16="http://schemas.microsoft.com/office/drawing/2014/main" id="{DFEF8E28-B670-B2A0-12FA-C6C9EADACFC4}"/>
                </a:ext>
              </a:extLst>
            </p:cNvPr>
            <p:cNvSpPr/>
            <p:nvPr/>
          </p:nvSpPr>
          <p:spPr>
            <a:xfrm>
              <a:off x="3751415" y="3604362"/>
              <a:ext cx="33263" cy="33263"/>
            </a:xfrm>
            <a:custGeom>
              <a:avLst/>
              <a:gdLst/>
              <a:ahLst/>
              <a:cxnLst/>
              <a:rect l="l" t="t" r="r" b="b"/>
              <a:pathLst>
                <a:path w="1211" h="1211" extrusionOk="0">
                  <a:moveTo>
                    <a:pt x="478" y="0"/>
                  </a:moveTo>
                  <a:lnTo>
                    <a:pt x="374" y="45"/>
                  </a:lnTo>
                  <a:lnTo>
                    <a:pt x="269" y="90"/>
                  </a:lnTo>
                  <a:lnTo>
                    <a:pt x="180" y="165"/>
                  </a:lnTo>
                  <a:lnTo>
                    <a:pt x="105" y="254"/>
                  </a:lnTo>
                  <a:lnTo>
                    <a:pt x="45" y="359"/>
                  </a:lnTo>
                  <a:lnTo>
                    <a:pt x="15" y="478"/>
                  </a:lnTo>
                  <a:lnTo>
                    <a:pt x="0" y="598"/>
                  </a:lnTo>
                  <a:lnTo>
                    <a:pt x="15" y="717"/>
                  </a:lnTo>
                  <a:lnTo>
                    <a:pt x="45" y="837"/>
                  </a:lnTo>
                  <a:lnTo>
                    <a:pt x="105" y="941"/>
                  </a:lnTo>
                  <a:lnTo>
                    <a:pt x="180" y="1031"/>
                  </a:lnTo>
                  <a:lnTo>
                    <a:pt x="269" y="1106"/>
                  </a:lnTo>
                  <a:lnTo>
                    <a:pt x="374" y="1151"/>
                  </a:lnTo>
                  <a:lnTo>
                    <a:pt x="478" y="1195"/>
                  </a:lnTo>
                  <a:lnTo>
                    <a:pt x="613" y="1210"/>
                  </a:lnTo>
                  <a:lnTo>
                    <a:pt x="732" y="1195"/>
                  </a:lnTo>
                  <a:lnTo>
                    <a:pt x="837" y="1151"/>
                  </a:lnTo>
                  <a:lnTo>
                    <a:pt x="941" y="1106"/>
                  </a:lnTo>
                  <a:lnTo>
                    <a:pt x="1031" y="1031"/>
                  </a:lnTo>
                  <a:lnTo>
                    <a:pt x="1106" y="941"/>
                  </a:lnTo>
                  <a:lnTo>
                    <a:pt x="1166" y="837"/>
                  </a:lnTo>
                  <a:lnTo>
                    <a:pt x="1195" y="717"/>
                  </a:lnTo>
                  <a:lnTo>
                    <a:pt x="1210" y="598"/>
                  </a:lnTo>
                  <a:lnTo>
                    <a:pt x="1195" y="478"/>
                  </a:lnTo>
                  <a:lnTo>
                    <a:pt x="1166" y="359"/>
                  </a:lnTo>
                  <a:lnTo>
                    <a:pt x="1106" y="254"/>
                  </a:lnTo>
                  <a:lnTo>
                    <a:pt x="1031" y="165"/>
                  </a:lnTo>
                  <a:lnTo>
                    <a:pt x="941" y="90"/>
                  </a:lnTo>
                  <a:lnTo>
                    <a:pt x="837" y="45"/>
                  </a:lnTo>
                  <a:lnTo>
                    <a:pt x="73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1633;p33">
              <a:extLst>
                <a:ext uri="{FF2B5EF4-FFF2-40B4-BE49-F238E27FC236}">
                  <a16:creationId xmlns:a16="http://schemas.microsoft.com/office/drawing/2014/main" id="{A5677A8E-B154-6499-29E1-C2163C11BCC2}"/>
                </a:ext>
              </a:extLst>
            </p:cNvPr>
            <p:cNvSpPr/>
            <p:nvPr/>
          </p:nvSpPr>
          <p:spPr>
            <a:xfrm>
              <a:off x="3714472" y="3728263"/>
              <a:ext cx="889672" cy="150632"/>
            </a:xfrm>
            <a:custGeom>
              <a:avLst/>
              <a:gdLst/>
              <a:ahLst/>
              <a:cxnLst/>
              <a:rect l="l" t="t" r="r" b="b"/>
              <a:pathLst>
                <a:path w="32390" h="5484" extrusionOk="0">
                  <a:moveTo>
                    <a:pt x="1" y="1"/>
                  </a:moveTo>
                  <a:lnTo>
                    <a:pt x="1" y="1480"/>
                  </a:lnTo>
                  <a:lnTo>
                    <a:pt x="1" y="1689"/>
                  </a:lnTo>
                  <a:lnTo>
                    <a:pt x="16" y="1898"/>
                  </a:lnTo>
                  <a:lnTo>
                    <a:pt x="45" y="2092"/>
                  </a:lnTo>
                  <a:lnTo>
                    <a:pt x="75" y="2287"/>
                  </a:lnTo>
                  <a:lnTo>
                    <a:pt x="120" y="2481"/>
                  </a:lnTo>
                  <a:lnTo>
                    <a:pt x="180" y="2675"/>
                  </a:lnTo>
                  <a:lnTo>
                    <a:pt x="240" y="2854"/>
                  </a:lnTo>
                  <a:lnTo>
                    <a:pt x="314" y="3034"/>
                  </a:lnTo>
                  <a:lnTo>
                    <a:pt x="389" y="3213"/>
                  </a:lnTo>
                  <a:lnTo>
                    <a:pt x="479" y="3392"/>
                  </a:lnTo>
                  <a:lnTo>
                    <a:pt x="568" y="3557"/>
                  </a:lnTo>
                  <a:lnTo>
                    <a:pt x="673" y="3721"/>
                  </a:lnTo>
                  <a:lnTo>
                    <a:pt x="792" y="3870"/>
                  </a:lnTo>
                  <a:lnTo>
                    <a:pt x="912" y="4035"/>
                  </a:lnTo>
                  <a:lnTo>
                    <a:pt x="1031" y="4169"/>
                  </a:lnTo>
                  <a:lnTo>
                    <a:pt x="1166" y="4318"/>
                  </a:lnTo>
                  <a:lnTo>
                    <a:pt x="1300" y="4438"/>
                  </a:lnTo>
                  <a:lnTo>
                    <a:pt x="1450" y="4572"/>
                  </a:lnTo>
                  <a:lnTo>
                    <a:pt x="1599" y="4692"/>
                  </a:lnTo>
                  <a:lnTo>
                    <a:pt x="1764" y="4797"/>
                  </a:lnTo>
                  <a:lnTo>
                    <a:pt x="1928" y="4901"/>
                  </a:lnTo>
                  <a:lnTo>
                    <a:pt x="2092" y="5006"/>
                  </a:lnTo>
                  <a:lnTo>
                    <a:pt x="2257" y="5095"/>
                  </a:lnTo>
                  <a:lnTo>
                    <a:pt x="2436" y="5170"/>
                  </a:lnTo>
                  <a:lnTo>
                    <a:pt x="2615" y="5245"/>
                  </a:lnTo>
                  <a:lnTo>
                    <a:pt x="2809" y="5304"/>
                  </a:lnTo>
                  <a:lnTo>
                    <a:pt x="2989" y="5364"/>
                  </a:lnTo>
                  <a:lnTo>
                    <a:pt x="3183" y="5409"/>
                  </a:lnTo>
                  <a:lnTo>
                    <a:pt x="3392" y="5439"/>
                  </a:lnTo>
                  <a:lnTo>
                    <a:pt x="3586" y="5469"/>
                  </a:lnTo>
                  <a:lnTo>
                    <a:pt x="3795" y="5484"/>
                  </a:lnTo>
                  <a:lnTo>
                    <a:pt x="28595" y="5484"/>
                  </a:lnTo>
                  <a:lnTo>
                    <a:pt x="28789" y="5469"/>
                  </a:lnTo>
                  <a:lnTo>
                    <a:pt x="28998" y="5439"/>
                  </a:lnTo>
                  <a:lnTo>
                    <a:pt x="29193" y="5409"/>
                  </a:lnTo>
                  <a:lnTo>
                    <a:pt x="29387" y="5364"/>
                  </a:lnTo>
                  <a:lnTo>
                    <a:pt x="29581" y="5304"/>
                  </a:lnTo>
                  <a:lnTo>
                    <a:pt x="29760" y="5245"/>
                  </a:lnTo>
                  <a:lnTo>
                    <a:pt x="29940" y="5170"/>
                  </a:lnTo>
                  <a:lnTo>
                    <a:pt x="30119" y="5095"/>
                  </a:lnTo>
                  <a:lnTo>
                    <a:pt x="30298" y="5006"/>
                  </a:lnTo>
                  <a:lnTo>
                    <a:pt x="30463" y="4901"/>
                  </a:lnTo>
                  <a:lnTo>
                    <a:pt x="30627" y="4797"/>
                  </a:lnTo>
                  <a:lnTo>
                    <a:pt x="30776" y="4692"/>
                  </a:lnTo>
                  <a:lnTo>
                    <a:pt x="30926" y="4572"/>
                  </a:lnTo>
                  <a:lnTo>
                    <a:pt x="31075" y="4438"/>
                  </a:lnTo>
                  <a:lnTo>
                    <a:pt x="31210" y="4318"/>
                  </a:lnTo>
                  <a:lnTo>
                    <a:pt x="31344" y="4169"/>
                  </a:lnTo>
                  <a:lnTo>
                    <a:pt x="31478" y="4035"/>
                  </a:lnTo>
                  <a:lnTo>
                    <a:pt x="31583" y="3870"/>
                  </a:lnTo>
                  <a:lnTo>
                    <a:pt x="31703" y="3721"/>
                  </a:lnTo>
                  <a:lnTo>
                    <a:pt x="31807" y="3557"/>
                  </a:lnTo>
                  <a:lnTo>
                    <a:pt x="31897" y="3392"/>
                  </a:lnTo>
                  <a:lnTo>
                    <a:pt x="31986" y="3213"/>
                  </a:lnTo>
                  <a:lnTo>
                    <a:pt x="32076" y="3034"/>
                  </a:lnTo>
                  <a:lnTo>
                    <a:pt x="32136" y="2854"/>
                  </a:lnTo>
                  <a:lnTo>
                    <a:pt x="32210" y="2675"/>
                  </a:lnTo>
                  <a:lnTo>
                    <a:pt x="32255" y="2481"/>
                  </a:lnTo>
                  <a:lnTo>
                    <a:pt x="32300" y="2287"/>
                  </a:lnTo>
                  <a:lnTo>
                    <a:pt x="32345" y="2092"/>
                  </a:lnTo>
                  <a:lnTo>
                    <a:pt x="32360" y="1898"/>
                  </a:lnTo>
                  <a:lnTo>
                    <a:pt x="32375" y="1689"/>
                  </a:lnTo>
                  <a:lnTo>
                    <a:pt x="32390" y="1480"/>
                  </a:lnTo>
                  <a:lnTo>
                    <a:pt x="32390" y="1"/>
                  </a:lnTo>
                  <a:close/>
                </a:path>
              </a:pathLst>
            </a:custGeom>
            <a:solidFill>
              <a:srgbClr val="D53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1634;p33">
              <a:extLst>
                <a:ext uri="{FF2B5EF4-FFF2-40B4-BE49-F238E27FC236}">
                  <a16:creationId xmlns:a16="http://schemas.microsoft.com/office/drawing/2014/main" id="{3778F5D7-5EC7-FF22-682B-5C57007BDF0B}"/>
                </a:ext>
              </a:extLst>
            </p:cNvPr>
            <p:cNvSpPr/>
            <p:nvPr/>
          </p:nvSpPr>
          <p:spPr>
            <a:xfrm>
              <a:off x="4641445" y="1540769"/>
              <a:ext cx="281102" cy="280690"/>
            </a:xfrm>
            <a:custGeom>
              <a:avLst/>
              <a:gdLst/>
              <a:ahLst/>
              <a:cxnLst/>
              <a:rect l="l" t="t" r="r" b="b"/>
              <a:pathLst>
                <a:path w="10234" h="10219" extrusionOk="0">
                  <a:moveTo>
                    <a:pt x="9950" y="0"/>
                  </a:moveTo>
                  <a:lnTo>
                    <a:pt x="9905" y="15"/>
                  </a:lnTo>
                  <a:lnTo>
                    <a:pt x="9860" y="45"/>
                  </a:lnTo>
                  <a:lnTo>
                    <a:pt x="9816" y="75"/>
                  </a:lnTo>
                  <a:lnTo>
                    <a:pt x="75" y="9816"/>
                  </a:lnTo>
                  <a:lnTo>
                    <a:pt x="45" y="9860"/>
                  </a:lnTo>
                  <a:lnTo>
                    <a:pt x="30" y="9890"/>
                  </a:lnTo>
                  <a:lnTo>
                    <a:pt x="15" y="9935"/>
                  </a:lnTo>
                  <a:lnTo>
                    <a:pt x="0" y="9980"/>
                  </a:lnTo>
                  <a:lnTo>
                    <a:pt x="15" y="10025"/>
                  </a:lnTo>
                  <a:lnTo>
                    <a:pt x="30" y="10070"/>
                  </a:lnTo>
                  <a:lnTo>
                    <a:pt x="45" y="10114"/>
                  </a:lnTo>
                  <a:lnTo>
                    <a:pt x="75" y="10159"/>
                  </a:lnTo>
                  <a:lnTo>
                    <a:pt x="120" y="10189"/>
                  </a:lnTo>
                  <a:lnTo>
                    <a:pt x="150" y="10204"/>
                  </a:lnTo>
                  <a:lnTo>
                    <a:pt x="194" y="10219"/>
                  </a:lnTo>
                  <a:lnTo>
                    <a:pt x="299" y="10219"/>
                  </a:lnTo>
                  <a:lnTo>
                    <a:pt x="344" y="10204"/>
                  </a:lnTo>
                  <a:lnTo>
                    <a:pt x="374" y="10189"/>
                  </a:lnTo>
                  <a:lnTo>
                    <a:pt x="419" y="10159"/>
                  </a:lnTo>
                  <a:lnTo>
                    <a:pt x="10159" y="419"/>
                  </a:lnTo>
                  <a:lnTo>
                    <a:pt x="10189" y="374"/>
                  </a:lnTo>
                  <a:lnTo>
                    <a:pt x="10219" y="329"/>
                  </a:lnTo>
                  <a:lnTo>
                    <a:pt x="10219" y="284"/>
                  </a:lnTo>
                  <a:lnTo>
                    <a:pt x="10234" y="239"/>
                  </a:lnTo>
                  <a:lnTo>
                    <a:pt x="10219" y="195"/>
                  </a:lnTo>
                  <a:lnTo>
                    <a:pt x="10219" y="150"/>
                  </a:lnTo>
                  <a:lnTo>
                    <a:pt x="10189" y="105"/>
                  </a:lnTo>
                  <a:lnTo>
                    <a:pt x="10159" y="75"/>
                  </a:lnTo>
                  <a:lnTo>
                    <a:pt x="10114" y="45"/>
                  </a:lnTo>
                  <a:lnTo>
                    <a:pt x="10084" y="15"/>
                  </a:lnTo>
                  <a:lnTo>
                    <a:pt x="1004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1635;p33">
              <a:extLst>
                <a:ext uri="{FF2B5EF4-FFF2-40B4-BE49-F238E27FC236}">
                  <a16:creationId xmlns:a16="http://schemas.microsoft.com/office/drawing/2014/main" id="{E4A44346-4F46-CDF5-9937-DC8211A7A8D8}"/>
                </a:ext>
              </a:extLst>
            </p:cNvPr>
            <p:cNvSpPr/>
            <p:nvPr/>
          </p:nvSpPr>
          <p:spPr>
            <a:xfrm>
              <a:off x="4737056" y="1672060"/>
              <a:ext cx="51309" cy="51749"/>
            </a:xfrm>
            <a:custGeom>
              <a:avLst/>
              <a:gdLst/>
              <a:ahLst/>
              <a:cxnLst/>
              <a:rect l="l" t="t" r="r" b="b"/>
              <a:pathLst>
                <a:path w="1868" h="1884" extrusionOk="0">
                  <a:moveTo>
                    <a:pt x="837" y="1"/>
                  </a:moveTo>
                  <a:lnTo>
                    <a:pt x="747" y="16"/>
                  </a:lnTo>
                  <a:lnTo>
                    <a:pt x="658" y="46"/>
                  </a:lnTo>
                  <a:lnTo>
                    <a:pt x="568" y="76"/>
                  </a:lnTo>
                  <a:lnTo>
                    <a:pt x="404" y="165"/>
                  </a:lnTo>
                  <a:lnTo>
                    <a:pt x="269" y="285"/>
                  </a:lnTo>
                  <a:lnTo>
                    <a:pt x="150" y="419"/>
                  </a:lnTo>
                  <a:lnTo>
                    <a:pt x="75" y="569"/>
                  </a:lnTo>
                  <a:lnTo>
                    <a:pt x="45" y="658"/>
                  </a:lnTo>
                  <a:lnTo>
                    <a:pt x="15" y="748"/>
                  </a:lnTo>
                  <a:lnTo>
                    <a:pt x="0" y="838"/>
                  </a:lnTo>
                  <a:lnTo>
                    <a:pt x="0" y="942"/>
                  </a:lnTo>
                  <a:lnTo>
                    <a:pt x="0" y="1032"/>
                  </a:lnTo>
                  <a:lnTo>
                    <a:pt x="15" y="1136"/>
                  </a:lnTo>
                  <a:lnTo>
                    <a:pt x="45" y="1226"/>
                  </a:lnTo>
                  <a:lnTo>
                    <a:pt x="75" y="1301"/>
                  </a:lnTo>
                  <a:lnTo>
                    <a:pt x="150" y="1465"/>
                  </a:lnTo>
                  <a:lnTo>
                    <a:pt x="269" y="1599"/>
                  </a:lnTo>
                  <a:lnTo>
                    <a:pt x="404" y="1719"/>
                  </a:lnTo>
                  <a:lnTo>
                    <a:pt x="568" y="1809"/>
                  </a:lnTo>
                  <a:lnTo>
                    <a:pt x="658" y="1839"/>
                  </a:lnTo>
                  <a:lnTo>
                    <a:pt x="747" y="1853"/>
                  </a:lnTo>
                  <a:lnTo>
                    <a:pt x="837" y="1868"/>
                  </a:lnTo>
                  <a:lnTo>
                    <a:pt x="926" y="1883"/>
                  </a:lnTo>
                  <a:lnTo>
                    <a:pt x="1031" y="1868"/>
                  </a:lnTo>
                  <a:lnTo>
                    <a:pt x="1121" y="1853"/>
                  </a:lnTo>
                  <a:lnTo>
                    <a:pt x="1210" y="1839"/>
                  </a:lnTo>
                  <a:lnTo>
                    <a:pt x="1300" y="1809"/>
                  </a:lnTo>
                  <a:lnTo>
                    <a:pt x="1464" y="1719"/>
                  </a:lnTo>
                  <a:lnTo>
                    <a:pt x="1599" y="1599"/>
                  </a:lnTo>
                  <a:lnTo>
                    <a:pt x="1718" y="1465"/>
                  </a:lnTo>
                  <a:lnTo>
                    <a:pt x="1793" y="1301"/>
                  </a:lnTo>
                  <a:lnTo>
                    <a:pt x="1823" y="1226"/>
                  </a:lnTo>
                  <a:lnTo>
                    <a:pt x="1853" y="1136"/>
                  </a:lnTo>
                  <a:lnTo>
                    <a:pt x="1868" y="1032"/>
                  </a:lnTo>
                  <a:lnTo>
                    <a:pt x="1868" y="942"/>
                  </a:lnTo>
                  <a:lnTo>
                    <a:pt x="1868" y="838"/>
                  </a:lnTo>
                  <a:lnTo>
                    <a:pt x="1853" y="748"/>
                  </a:lnTo>
                  <a:lnTo>
                    <a:pt x="1823" y="658"/>
                  </a:lnTo>
                  <a:lnTo>
                    <a:pt x="1793" y="569"/>
                  </a:lnTo>
                  <a:lnTo>
                    <a:pt x="1718" y="419"/>
                  </a:lnTo>
                  <a:lnTo>
                    <a:pt x="1599" y="285"/>
                  </a:lnTo>
                  <a:lnTo>
                    <a:pt x="1464" y="165"/>
                  </a:lnTo>
                  <a:lnTo>
                    <a:pt x="1300" y="76"/>
                  </a:lnTo>
                  <a:lnTo>
                    <a:pt x="1210" y="46"/>
                  </a:lnTo>
                  <a:lnTo>
                    <a:pt x="1121" y="16"/>
                  </a:lnTo>
                  <a:lnTo>
                    <a:pt x="10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1636;p33">
              <a:extLst>
                <a:ext uri="{FF2B5EF4-FFF2-40B4-BE49-F238E27FC236}">
                  <a16:creationId xmlns:a16="http://schemas.microsoft.com/office/drawing/2014/main" id="{01DD4321-A554-95D1-2361-D520A5397DF6}"/>
                </a:ext>
              </a:extLst>
            </p:cNvPr>
            <p:cNvSpPr/>
            <p:nvPr/>
          </p:nvSpPr>
          <p:spPr>
            <a:xfrm>
              <a:off x="4782184" y="1340511"/>
              <a:ext cx="311481" cy="311481"/>
            </a:xfrm>
            <a:custGeom>
              <a:avLst/>
              <a:gdLst/>
              <a:ahLst/>
              <a:cxnLst/>
              <a:rect l="l" t="t" r="r" b="b"/>
              <a:pathLst>
                <a:path w="11340" h="11340" extrusionOk="0">
                  <a:moveTo>
                    <a:pt x="5379" y="1"/>
                  </a:moveTo>
                  <a:lnTo>
                    <a:pt x="5080" y="16"/>
                  </a:lnTo>
                  <a:lnTo>
                    <a:pt x="4796" y="61"/>
                  </a:lnTo>
                  <a:lnTo>
                    <a:pt x="4527" y="105"/>
                  </a:lnTo>
                  <a:lnTo>
                    <a:pt x="4243" y="165"/>
                  </a:lnTo>
                  <a:lnTo>
                    <a:pt x="3974" y="255"/>
                  </a:lnTo>
                  <a:lnTo>
                    <a:pt x="3721" y="344"/>
                  </a:lnTo>
                  <a:lnTo>
                    <a:pt x="3452" y="434"/>
                  </a:lnTo>
                  <a:lnTo>
                    <a:pt x="3213" y="554"/>
                  </a:lnTo>
                  <a:lnTo>
                    <a:pt x="2959" y="673"/>
                  </a:lnTo>
                  <a:lnTo>
                    <a:pt x="2720" y="808"/>
                  </a:lnTo>
                  <a:lnTo>
                    <a:pt x="2495" y="957"/>
                  </a:lnTo>
                  <a:lnTo>
                    <a:pt x="2271" y="1121"/>
                  </a:lnTo>
                  <a:lnTo>
                    <a:pt x="2062" y="1286"/>
                  </a:lnTo>
                  <a:lnTo>
                    <a:pt x="1853" y="1465"/>
                  </a:lnTo>
                  <a:lnTo>
                    <a:pt x="1659" y="1659"/>
                  </a:lnTo>
                  <a:lnTo>
                    <a:pt x="1465" y="1853"/>
                  </a:lnTo>
                  <a:lnTo>
                    <a:pt x="1285" y="2062"/>
                  </a:lnTo>
                  <a:lnTo>
                    <a:pt x="1121" y="2272"/>
                  </a:lnTo>
                  <a:lnTo>
                    <a:pt x="957" y="2496"/>
                  </a:lnTo>
                  <a:lnTo>
                    <a:pt x="822" y="2720"/>
                  </a:lnTo>
                  <a:lnTo>
                    <a:pt x="673" y="2959"/>
                  </a:lnTo>
                  <a:lnTo>
                    <a:pt x="553" y="3213"/>
                  </a:lnTo>
                  <a:lnTo>
                    <a:pt x="434" y="3452"/>
                  </a:lnTo>
                  <a:lnTo>
                    <a:pt x="344" y="3721"/>
                  </a:lnTo>
                  <a:lnTo>
                    <a:pt x="255" y="3975"/>
                  </a:lnTo>
                  <a:lnTo>
                    <a:pt x="180" y="4244"/>
                  </a:lnTo>
                  <a:lnTo>
                    <a:pt x="105" y="4527"/>
                  </a:lnTo>
                  <a:lnTo>
                    <a:pt x="60" y="4796"/>
                  </a:lnTo>
                  <a:lnTo>
                    <a:pt x="30" y="5080"/>
                  </a:lnTo>
                  <a:lnTo>
                    <a:pt x="1" y="5379"/>
                  </a:lnTo>
                  <a:lnTo>
                    <a:pt x="1" y="5663"/>
                  </a:lnTo>
                  <a:lnTo>
                    <a:pt x="1" y="5962"/>
                  </a:lnTo>
                  <a:lnTo>
                    <a:pt x="30" y="6246"/>
                  </a:lnTo>
                  <a:lnTo>
                    <a:pt x="60" y="6529"/>
                  </a:lnTo>
                  <a:lnTo>
                    <a:pt x="105" y="6813"/>
                  </a:lnTo>
                  <a:lnTo>
                    <a:pt x="180" y="7082"/>
                  </a:lnTo>
                  <a:lnTo>
                    <a:pt x="255" y="7351"/>
                  </a:lnTo>
                  <a:lnTo>
                    <a:pt x="344" y="7620"/>
                  </a:lnTo>
                  <a:lnTo>
                    <a:pt x="434" y="7874"/>
                  </a:lnTo>
                  <a:lnTo>
                    <a:pt x="553" y="8128"/>
                  </a:lnTo>
                  <a:lnTo>
                    <a:pt x="673" y="8367"/>
                  </a:lnTo>
                  <a:lnTo>
                    <a:pt x="822" y="8606"/>
                  </a:lnTo>
                  <a:lnTo>
                    <a:pt x="957" y="8830"/>
                  </a:lnTo>
                  <a:lnTo>
                    <a:pt x="1121" y="9054"/>
                  </a:lnTo>
                  <a:lnTo>
                    <a:pt x="1285" y="9278"/>
                  </a:lnTo>
                  <a:lnTo>
                    <a:pt x="1465" y="9472"/>
                  </a:lnTo>
                  <a:lnTo>
                    <a:pt x="1659" y="9682"/>
                  </a:lnTo>
                  <a:lnTo>
                    <a:pt x="1853" y="9861"/>
                  </a:lnTo>
                  <a:lnTo>
                    <a:pt x="2062" y="10040"/>
                  </a:lnTo>
                  <a:lnTo>
                    <a:pt x="2271" y="10205"/>
                  </a:lnTo>
                  <a:lnTo>
                    <a:pt x="2495" y="10369"/>
                  </a:lnTo>
                  <a:lnTo>
                    <a:pt x="2720" y="10518"/>
                  </a:lnTo>
                  <a:lnTo>
                    <a:pt x="2959" y="10653"/>
                  </a:lnTo>
                  <a:lnTo>
                    <a:pt x="3213" y="10772"/>
                  </a:lnTo>
                  <a:lnTo>
                    <a:pt x="3452" y="10892"/>
                  </a:lnTo>
                  <a:lnTo>
                    <a:pt x="3721" y="10996"/>
                  </a:lnTo>
                  <a:lnTo>
                    <a:pt x="3974" y="11086"/>
                  </a:lnTo>
                  <a:lnTo>
                    <a:pt x="4243" y="11161"/>
                  </a:lnTo>
                  <a:lnTo>
                    <a:pt x="4527" y="11220"/>
                  </a:lnTo>
                  <a:lnTo>
                    <a:pt x="4796" y="11280"/>
                  </a:lnTo>
                  <a:lnTo>
                    <a:pt x="5080" y="11310"/>
                  </a:lnTo>
                  <a:lnTo>
                    <a:pt x="5379" y="11325"/>
                  </a:lnTo>
                  <a:lnTo>
                    <a:pt x="5663" y="11340"/>
                  </a:lnTo>
                  <a:lnTo>
                    <a:pt x="5961" y="11325"/>
                  </a:lnTo>
                  <a:lnTo>
                    <a:pt x="6245" y="11310"/>
                  </a:lnTo>
                  <a:lnTo>
                    <a:pt x="6529" y="11280"/>
                  </a:lnTo>
                  <a:lnTo>
                    <a:pt x="6813" y="11220"/>
                  </a:lnTo>
                  <a:lnTo>
                    <a:pt x="7082" y="11161"/>
                  </a:lnTo>
                  <a:lnTo>
                    <a:pt x="7351" y="11086"/>
                  </a:lnTo>
                  <a:lnTo>
                    <a:pt x="7620" y="10996"/>
                  </a:lnTo>
                  <a:lnTo>
                    <a:pt x="7874" y="10892"/>
                  </a:lnTo>
                  <a:lnTo>
                    <a:pt x="8128" y="10772"/>
                  </a:lnTo>
                  <a:lnTo>
                    <a:pt x="8367" y="10653"/>
                  </a:lnTo>
                  <a:lnTo>
                    <a:pt x="8606" y="10518"/>
                  </a:lnTo>
                  <a:lnTo>
                    <a:pt x="8845" y="10369"/>
                  </a:lnTo>
                  <a:lnTo>
                    <a:pt x="9054" y="10205"/>
                  </a:lnTo>
                  <a:lnTo>
                    <a:pt x="9278" y="10040"/>
                  </a:lnTo>
                  <a:lnTo>
                    <a:pt x="9487" y="9861"/>
                  </a:lnTo>
                  <a:lnTo>
                    <a:pt x="9681" y="9682"/>
                  </a:lnTo>
                  <a:lnTo>
                    <a:pt x="9861" y="9472"/>
                  </a:lnTo>
                  <a:lnTo>
                    <a:pt x="10040" y="9278"/>
                  </a:lnTo>
                  <a:lnTo>
                    <a:pt x="10204" y="9054"/>
                  </a:lnTo>
                  <a:lnTo>
                    <a:pt x="10369" y="8830"/>
                  </a:lnTo>
                  <a:lnTo>
                    <a:pt x="10518" y="8606"/>
                  </a:lnTo>
                  <a:lnTo>
                    <a:pt x="10652" y="8367"/>
                  </a:lnTo>
                  <a:lnTo>
                    <a:pt x="10772" y="8128"/>
                  </a:lnTo>
                  <a:lnTo>
                    <a:pt x="10892" y="7874"/>
                  </a:lnTo>
                  <a:lnTo>
                    <a:pt x="10996" y="7620"/>
                  </a:lnTo>
                  <a:lnTo>
                    <a:pt x="11086" y="7351"/>
                  </a:lnTo>
                  <a:lnTo>
                    <a:pt x="11160" y="7082"/>
                  </a:lnTo>
                  <a:lnTo>
                    <a:pt x="11220" y="6813"/>
                  </a:lnTo>
                  <a:lnTo>
                    <a:pt x="11280" y="6529"/>
                  </a:lnTo>
                  <a:lnTo>
                    <a:pt x="11310" y="6246"/>
                  </a:lnTo>
                  <a:lnTo>
                    <a:pt x="11325" y="5962"/>
                  </a:lnTo>
                  <a:lnTo>
                    <a:pt x="11340" y="5663"/>
                  </a:lnTo>
                  <a:lnTo>
                    <a:pt x="11325" y="5379"/>
                  </a:lnTo>
                  <a:lnTo>
                    <a:pt x="11310" y="5080"/>
                  </a:lnTo>
                  <a:lnTo>
                    <a:pt x="11280" y="4796"/>
                  </a:lnTo>
                  <a:lnTo>
                    <a:pt x="11220" y="4527"/>
                  </a:lnTo>
                  <a:lnTo>
                    <a:pt x="11160" y="4244"/>
                  </a:lnTo>
                  <a:lnTo>
                    <a:pt x="11086" y="3975"/>
                  </a:lnTo>
                  <a:lnTo>
                    <a:pt x="10996" y="3721"/>
                  </a:lnTo>
                  <a:lnTo>
                    <a:pt x="10892" y="3452"/>
                  </a:lnTo>
                  <a:lnTo>
                    <a:pt x="10772" y="3213"/>
                  </a:lnTo>
                  <a:lnTo>
                    <a:pt x="10652" y="2959"/>
                  </a:lnTo>
                  <a:lnTo>
                    <a:pt x="10518" y="2720"/>
                  </a:lnTo>
                  <a:lnTo>
                    <a:pt x="10369" y="2496"/>
                  </a:lnTo>
                  <a:lnTo>
                    <a:pt x="10204" y="2272"/>
                  </a:lnTo>
                  <a:lnTo>
                    <a:pt x="10040" y="2062"/>
                  </a:lnTo>
                  <a:lnTo>
                    <a:pt x="9861" y="1853"/>
                  </a:lnTo>
                  <a:lnTo>
                    <a:pt x="9681" y="1659"/>
                  </a:lnTo>
                  <a:lnTo>
                    <a:pt x="9487" y="1465"/>
                  </a:lnTo>
                  <a:lnTo>
                    <a:pt x="9278" y="1286"/>
                  </a:lnTo>
                  <a:lnTo>
                    <a:pt x="9054" y="1121"/>
                  </a:lnTo>
                  <a:lnTo>
                    <a:pt x="8845" y="957"/>
                  </a:lnTo>
                  <a:lnTo>
                    <a:pt x="8606" y="808"/>
                  </a:lnTo>
                  <a:lnTo>
                    <a:pt x="8367" y="673"/>
                  </a:lnTo>
                  <a:lnTo>
                    <a:pt x="8128" y="554"/>
                  </a:lnTo>
                  <a:lnTo>
                    <a:pt x="7874" y="434"/>
                  </a:lnTo>
                  <a:lnTo>
                    <a:pt x="7620" y="344"/>
                  </a:lnTo>
                  <a:lnTo>
                    <a:pt x="7351" y="255"/>
                  </a:lnTo>
                  <a:lnTo>
                    <a:pt x="7082" y="165"/>
                  </a:lnTo>
                  <a:lnTo>
                    <a:pt x="6813" y="105"/>
                  </a:lnTo>
                  <a:lnTo>
                    <a:pt x="6529" y="61"/>
                  </a:lnTo>
                  <a:lnTo>
                    <a:pt x="6245" y="16"/>
                  </a:lnTo>
                  <a:lnTo>
                    <a:pt x="59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1637;p33">
              <a:extLst>
                <a:ext uri="{FF2B5EF4-FFF2-40B4-BE49-F238E27FC236}">
                  <a16:creationId xmlns:a16="http://schemas.microsoft.com/office/drawing/2014/main" id="{9012C56F-88E1-8306-1F6D-4E09EDF25F3D}"/>
                </a:ext>
              </a:extLst>
            </p:cNvPr>
            <p:cNvSpPr/>
            <p:nvPr/>
          </p:nvSpPr>
          <p:spPr>
            <a:xfrm>
              <a:off x="4883124" y="1397971"/>
              <a:ext cx="114512" cy="196585"/>
            </a:xfrm>
            <a:custGeom>
              <a:avLst/>
              <a:gdLst/>
              <a:ahLst/>
              <a:cxnLst/>
              <a:rect l="l" t="t" r="r" b="b"/>
              <a:pathLst>
                <a:path w="4169" h="7157" extrusionOk="0">
                  <a:moveTo>
                    <a:pt x="942" y="329"/>
                  </a:moveTo>
                  <a:lnTo>
                    <a:pt x="1076" y="374"/>
                  </a:lnTo>
                  <a:lnTo>
                    <a:pt x="1211" y="434"/>
                  </a:lnTo>
                  <a:lnTo>
                    <a:pt x="1360" y="508"/>
                  </a:lnTo>
                  <a:lnTo>
                    <a:pt x="1525" y="628"/>
                  </a:lnTo>
                  <a:lnTo>
                    <a:pt x="1689" y="762"/>
                  </a:lnTo>
                  <a:lnTo>
                    <a:pt x="1853" y="942"/>
                  </a:lnTo>
                  <a:lnTo>
                    <a:pt x="2032" y="1121"/>
                  </a:lnTo>
                  <a:lnTo>
                    <a:pt x="2197" y="1345"/>
                  </a:lnTo>
                  <a:lnTo>
                    <a:pt x="2376" y="1584"/>
                  </a:lnTo>
                  <a:lnTo>
                    <a:pt x="2540" y="1838"/>
                  </a:lnTo>
                  <a:lnTo>
                    <a:pt x="2720" y="2122"/>
                  </a:lnTo>
                  <a:lnTo>
                    <a:pt x="2884" y="2421"/>
                  </a:lnTo>
                  <a:lnTo>
                    <a:pt x="3048" y="2749"/>
                  </a:lnTo>
                  <a:lnTo>
                    <a:pt x="3198" y="3093"/>
                  </a:lnTo>
                  <a:lnTo>
                    <a:pt x="3347" y="3451"/>
                  </a:lnTo>
                  <a:lnTo>
                    <a:pt x="3467" y="3795"/>
                  </a:lnTo>
                  <a:lnTo>
                    <a:pt x="3571" y="4124"/>
                  </a:lnTo>
                  <a:lnTo>
                    <a:pt x="3661" y="4437"/>
                  </a:lnTo>
                  <a:lnTo>
                    <a:pt x="3721" y="4751"/>
                  </a:lnTo>
                  <a:lnTo>
                    <a:pt x="3780" y="5035"/>
                  </a:lnTo>
                  <a:lnTo>
                    <a:pt x="3810" y="5304"/>
                  </a:lnTo>
                  <a:lnTo>
                    <a:pt x="3825" y="5573"/>
                  </a:lnTo>
                  <a:lnTo>
                    <a:pt x="3840" y="5797"/>
                  </a:lnTo>
                  <a:lnTo>
                    <a:pt x="3825" y="6021"/>
                  </a:lnTo>
                  <a:lnTo>
                    <a:pt x="3795" y="6215"/>
                  </a:lnTo>
                  <a:lnTo>
                    <a:pt x="3751" y="6380"/>
                  </a:lnTo>
                  <a:lnTo>
                    <a:pt x="3691" y="6529"/>
                  </a:lnTo>
                  <a:lnTo>
                    <a:pt x="3631" y="6633"/>
                  </a:lnTo>
                  <a:lnTo>
                    <a:pt x="3541" y="6723"/>
                  </a:lnTo>
                  <a:lnTo>
                    <a:pt x="3452" y="6783"/>
                  </a:lnTo>
                  <a:lnTo>
                    <a:pt x="3347" y="6813"/>
                  </a:lnTo>
                  <a:lnTo>
                    <a:pt x="3228" y="6813"/>
                  </a:lnTo>
                  <a:lnTo>
                    <a:pt x="3093" y="6783"/>
                  </a:lnTo>
                  <a:lnTo>
                    <a:pt x="2959" y="6723"/>
                  </a:lnTo>
                  <a:lnTo>
                    <a:pt x="2809" y="6633"/>
                  </a:lnTo>
                  <a:lnTo>
                    <a:pt x="2645" y="6514"/>
                  </a:lnTo>
                  <a:lnTo>
                    <a:pt x="2481" y="6380"/>
                  </a:lnTo>
                  <a:lnTo>
                    <a:pt x="2316" y="6215"/>
                  </a:lnTo>
                  <a:lnTo>
                    <a:pt x="2137" y="6021"/>
                  </a:lnTo>
                  <a:lnTo>
                    <a:pt x="1973" y="5812"/>
                  </a:lnTo>
                  <a:lnTo>
                    <a:pt x="1793" y="5573"/>
                  </a:lnTo>
                  <a:lnTo>
                    <a:pt x="1629" y="5304"/>
                  </a:lnTo>
                  <a:lnTo>
                    <a:pt x="1450" y="5020"/>
                  </a:lnTo>
                  <a:lnTo>
                    <a:pt x="1285" y="4721"/>
                  </a:lnTo>
                  <a:lnTo>
                    <a:pt x="1121" y="4393"/>
                  </a:lnTo>
                  <a:lnTo>
                    <a:pt x="972" y="4049"/>
                  </a:lnTo>
                  <a:lnTo>
                    <a:pt x="822" y="3705"/>
                  </a:lnTo>
                  <a:lnTo>
                    <a:pt x="703" y="3362"/>
                  </a:lnTo>
                  <a:lnTo>
                    <a:pt x="598" y="3033"/>
                  </a:lnTo>
                  <a:lnTo>
                    <a:pt x="509" y="2704"/>
                  </a:lnTo>
                  <a:lnTo>
                    <a:pt x="449" y="2406"/>
                  </a:lnTo>
                  <a:lnTo>
                    <a:pt x="389" y="2107"/>
                  </a:lnTo>
                  <a:lnTo>
                    <a:pt x="359" y="1838"/>
                  </a:lnTo>
                  <a:lnTo>
                    <a:pt x="344" y="1584"/>
                  </a:lnTo>
                  <a:lnTo>
                    <a:pt x="329" y="1345"/>
                  </a:lnTo>
                  <a:lnTo>
                    <a:pt x="344" y="1136"/>
                  </a:lnTo>
                  <a:lnTo>
                    <a:pt x="374" y="942"/>
                  </a:lnTo>
                  <a:lnTo>
                    <a:pt x="419" y="762"/>
                  </a:lnTo>
                  <a:lnTo>
                    <a:pt x="479" y="628"/>
                  </a:lnTo>
                  <a:lnTo>
                    <a:pt x="539" y="508"/>
                  </a:lnTo>
                  <a:lnTo>
                    <a:pt x="628" y="419"/>
                  </a:lnTo>
                  <a:lnTo>
                    <a:pt x="718" y="359"/>
                  </a:lnTo>
                  <a:lnTo>
                    <a:pt x="822" y="329"/>
                  </a:lnTo>
                  <a:close/>
                  <a:moveTo>
                    <a:pt x="748" y="0"/>
                  </a:moveTo>
                  <a:lnTo>
                    <a:pt x="658" y="15"/>
                  </a:lnTo>
                  <a:lnTo>
                    <a:pt x="583" y="45"/>
                  </a:lnTo>
                  <a:lnTo>
                    <a:pt x="509" y="90"/>
                  </a:lnTo>
                  <a:lnTo>
                    <a:pt x="434" y="135"/>
                  </a:lnTo>
                  <a:lnTo>
                    <a:pt x="374" y="180"/>
                  </a:lnTo>
                  <a:lnTo>
                    <a:pt x="314" y="254"/>
                  </a:lnTo>
                  <a:lnTo>
                    <a:pt x="210" y="404"/>
                  </a:lnTo>
                  <a:lnTo>
                    <a:pt x="120" y="583"/>
                  </a:lnTo>
                  <a:lnTo>
                    <a:pt x="60" y="792"/>
                  </a:lnTo>
                  <a:lnTo>
                    <a:pt x="16" y="1031"/>
                  </a:lnTo>
                  <a:lnTo>
                    <a:pt x="1" y="1285"/>
                  </a:lnTo>
                  <a:lnTo>
                    <a:pt x="1" y="1584"/>
                  </a:lnTo>
                  <a:lnTo>
                    <a:pt x="16" y="1868"/>
                  </a:lnTo>
                  <a:lnTo>
                    <a:pt x="60" y="2182"/>
                  </a:lnTo>
                  <a:lnTo>
                    <a:pt x="120" y="2495"/>
                  </a:lnTo>
                  <a:lnTo>
                    <a:pt x="195" y="2824"/>
                  </a:lnTo>
                  <a:lnTo>
                    <a:pt x="285" y="3153"/>
                  </a:lnTo>
                  <a:lnTo>
                    <a:pt x="389" y="3496"/>
                  </a:lnTo>
                  <a:lnTo>
                    <a:pt x="524" y="3840"/>
                  </a:lnTo>
                  <a:lnTo>
                    <a:pt x="658" y="4183"/>
                  </a:lnTo>
                  <a:lnTo>
                    <a:pt x="807" y="4527"/>
                  </a:lnTo>
                  <a:lnTo>
                    <a:pt x="972" y="4856"/>
                  </a:lnTo>
                  <a:lnTo>
                    <a:pt x="1136" y="5154"/>
                  </a:lnTo>
                  <a:lnTo>
                    <a:pt x="1315" y="5453"/>
                  </a:lnTo>
                  <a:lnTo>
                    <a:pt x="1495" y="5737"/>
                  </a:lnTo>
                  <a:lnTo>
                    <a:pt x="1689" y="6006"/>
                  </a:lnTo>
                  <a:lnTo>
                    <a:pt x="1883" y="6245"/>
                  </a:lnTo>
                  <a:lnTo>
                    <a:pt x="2077" y="6454"/>
                  </a:lnTo>
                  <a:lnTo>
                    <a:pt x="2286" y="6663"/>
                  </a:lnTo>
                  <a:lnTo>
                    <a:pt x="2496" y="6828"/>
                  </a:lnTo>
                  <a:lnTo>
                    <a:pt x="2690" y="6962"/>
                  </a:lnTo>
                  <a:lnTo>
                    <a:pt x="2884" y="7067"/>
                  </a:lnTo>
                  <a:lnTo>
                    <a:pt x="3078" y="7127"/>
                  </a:lnTo>
                  <a:lnTo>
                    <a:pt x="3258" y="7156"/>
                  </a:lnTo>
                  <a:lnTo>
                    <a:pt x="3347" y="7156"/>
                  </a:lnTo>
                  <a:lnTo>
                    <a:pt x="3422" y="7141"/>
                  </a:lnTo>
                  <a:lnTo>
                    <a:pt x="3511" y="7127"/>
                  </a:lnTo>
                  <a:lnTo>
                    <a:pt x="3586" y="7097"/>
                  </a:lnTo>
                  <a:lnTo>
                    <a:pt x="3661" y="7067"/>
                  </a:lnTo>
                  <a:lnTo>
                    <a:pt x="3736" y="7022"/>
                  </a:lnTo>
                  <a:lnTo>
                    <a:pt x="3795" y="6962"/>
                  </a:lnTo>
                  <a:lnTo>
                    <a:pt x="3855" y="6902"/>
                  </a:lnTo>
                  <a:lnTo>
                    <a:pt x="3960" y="6753"/>
                  </a:lnTo>
                  <a:lnTo>
                    <a:pt x="4049" y="6574"/>
                  </a:lnTo>
                  <a:lnTo>
                    <a:pt x="4109" y="6365"/>
                  </a:lnTo>
                  <a:lnTo>
                    <a:pt x="4154" y="6126"/>
                  </a:lnTo>
                  <a:lnTo>
                    <a:pt x="4169" y="5857"/>
                  </a:lnTo>
                  <a:lnTo>
                    <a:pt x="4169" y="5558"/>
                  </a:lnTo>
                  <a:lnTo>
                    <a:pt x="4154" y="5274"/>
                  </a:lnTo>
                  <a:lnTo>
                    <a:pt x="4109" y="4960"/>
                  </a:lnTo>
                  <a:lnTo>
                    <a:pt x="4049" y="4647"/>
                  </a:lnTo>
                  <a:lnTo>
                    <a:pt x="3975" y="4318"/>
                  </a:lnTo>
                  <a:lnTo>
                    <a:pt x="3885" y="3989"/>
                  </a:lnTo>
                  <a:lnTo>
                    <a:pt x="3780" y="3646"/>
                  </a:lnTo>
                  <a:lnTo>
                    <a:pt x="3646" y="3302"/>
                  </a:lnTo>
                  <a:lnTo>
                    <a:pt x="3511" y="2958"/>
                  </a:lnTo>
                  <a:lnTo>
                    <a:pt x="3362" y="2630"/>
                  </a:lnTo>
                  <a:lnTo>
                    <a:pt x="3198" y="2301"/>
                  </a:lnTo>
                  <a:lnTo>
                    <a:pt x="3033" y="1987"/>
                  </a:lnTo>
                  <a:lnTo>
                    <a:pt x="2854" y="1689"/>
                  </a:lnTo>
                  <a:lnTo>
                    <a:pt x="2675" y="1405"/>
                  </a:lnTo>
                  <a:lnTo>
                    <a:pt x="2481" y="1151"/>
                  </a:lnTo>
                  <a:lnTo>
                    <a:pt x="2286" y="912"/>
                  </a:lnTo>
                  <a:lnTo>
                    <a:pt x="2092" y="688"/>
                  </a:lnTo>
                  <a:lnTo>
                    <a:pt x="1883" y="493"/>
                  </a:lnTo>
                  <a:lnTo>
                    <a:pt x="1674" y="314"/>
                  </a:lnTo>
                  <a:lnTo>
                    <a:pt x="1480" y="180"/>
                  </a:lnTo>
                  <a:lnTo>
                    <a:pt x="1285" y="90"/>
                  </a:lnTo>
                  <a:lnTo>
                    <a:pt x="1091" y="15"/>
                  </a:lnTo>
                  <a:lnTo>
                    <a:pt x="9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1638;p33">
              <a:extLst>
                <a:ext uri="{FF2B5EF4-FFF2-40B4-BE49-F238E27FC236}">
                  <a16:creationId xmlns:a16="http://schemas.microsoft.com/office/drawing/2014/main" id="{D8D1D2EE-FA6A-34A1-0A67-0CB47C217D14}"/>
                </a:ext>
              </a:extLst>
            </p:cNvPr>
            <p:cNvSpPr/>
            <p:nvPr/>
          </p:nvSpPr>
          <p:spPr>
            <a:xfrm>
              <a:off x="4863842" y="1411512"/>
              <a:ext cx="153076" cy="169090"/>
            </a:xfrm>
            <a:custGeom>
              <a:avLst/>
              <a:gdLst/>
              <a:ahLst/>
              <a:cxnLst/>
              <a:rect l="l" t="t" r="r" b="b"/>
              <a:pathLst>
                <a:path w="5573" h="6156" extrusionOk="0">
                  <a:moveTo>
                    <a:pt x="4811" y="344"/>
                  </a:moveTo>
                  <a:lnTo>
                    <a:pt x="4916" y="359"/>
                  </a:lnTo>
                  <a:lnTo>
                    <a:pt x="5005" y="389"/>
                  </a:lnTo>
                  <a:lnTo>
                    <a:pt x="5080" y="449"/>
                  </a:lnTo>
                  <a:lnTo>
                    <a:pt x="5140" y="523"/>
                  </a:lnTo>
                  <a:lnTo>
                    <a:pt x="5200" y="628"/>
                  </a:lnTo>
                  <a:lnTo>
                    <a:pt x="5229" y="762"/>
                  </a:lnTo>
                  <a:lnTo>
                    <a:pt x="5229" y="912"/>
                  </a:lnTo>
                  <a:lnTo>
                    <a:pt x="5229" y="1091"/>
                  </a:lnTo>
                  <a:lnTo>
                    <a:pt x="5200" y="1270"/>
                  </a:lnTo>
                  <a:lnTo>
                    <a:pt x="5140" y="1479"/>
                  </a:lnTo>
                  <a:lnTo>
                    <a:pt x="5065" y="1703"/>
                  </a:lnTo>
                  <a:lnTo>
                    <a:pt x="4960" y="1957"/>
                  </a:lnTo>
                  <a:lnTo>
                    <a:pt x="4841" y="2226"/>
                  </a:lnTo>
                  <a:lnTo>
                    <a:pt x="4692" y="2495"/>
                  </a:lnTo>
                  <a:lnTo>
                    <a:pt x="4527" y="2779"/>
                  </a:lnTo>
                  <a:lnTo>
                    <a:pt x="4348" y="3048"/>
                  </a:lnTo>
                  <a:lnTo>
                    <a:pt x="4154" y="3332"/>
                  </a:lnTo>
                  <a:lnTo>
                    <a:pt x="3930" y="3601"/>
                  </a:lnTo>
                  <a:lnTo>
                    <a:pt x="3706" y="3870"/>
                  </a:lnTo>
                  <a:lnTo>
                    <a:pt x="3467" y="4139"/>
                  </a:lnTo>
                  <a:lnTo>
                    <a:pt x="3227" y="4393"/>
                  </a:lnTo>
                  <a:lnTo>
                    <a:pt x="2974" y="4632"/>
                  </a:lnTo>
                  <a:lnTo>
                    <a:pt x="2734" y="4841"/>
                  </a:lnTo>
                  <a:lnTo>
                    <a:pt x="2481" y="5050"/>
                  </a:lnTo>
                  <a:lnTo>
                    <a:pt x="2241" y="5229"/>
                  </a:lnTo>
                  <a:lnTo>
                    <a:pt x="1987" y="5394"/>
                  </a:lnTo>
                  <a:lnTo>
                    <a:pt x="1748" y="5528"/>
                  </a:lnTo>
                  <a:lnTo>
                    <a:pt x="1539" y="5633"/>
                  </a:lnTo>
                  <a:lnTo>
                    <a:pt x="1345" y="5722"/>
                  </a:lnTo>
                  <a:lnTo>
                    <a:pt x="1166" y="5782"/>
                  </a:lnTo>
                  <a:lnTo>
                    <a:pt x="987" y="5812"/>
                  </a:lnTo>
                  <a:lnTo>
                    <a:pt x="837" y="5827"/>
                  </a:lnTo>
                  <a:lnTo>
                    <a:pt x="703" y="5812"/>
                  </a:lnTo>
                  <a:lnTo>
                    <a:pt x="598" y="5782"/>
                  </a:lnTo>
                  <a:lnTo>
                    <a:pt x="494" y="5722"/>
                  </a:lnTo>
                  <a:lnTo>
                    <a:pt x="434" y="5633"/>
                  </a:lnTo>
                  <a:lnTo>
                    <a:pt x="374" y="5528"/>
                  </a:lnTo>
                  <a:lnTo>
                    <a:pt x="344" y="5394"/>
                  </a:lnTo>
                  <a:lnTo>
                    <a:pt x="344" y="5244"/>
                  </a:lnTo>
                  <a:lnTo>
                    <a:pt x="359" y="5065"/>
                  </a:lnTo>
                  <a:lnTo>
                    <a:pt x="389" y="4871"/>
                  </a:lnTo>
                  <a:lnTo>
                    <a:pt x="434" y="4661"/>
                  </a:lnTo>
                  <a:lnTo>
                    <a:pt x="508" y="4437"/>
                  </a:lnTo>
                  <a:lnTo>
                    <a:pt x="613" y="4198"/>
                  </a:lnTo>
                  <a:lnTo>
                    <a:pt x="733" y="3959"/>
                  </a:lnTo>
                  <a:lnTo>
                    <a:pt x="867" y="3690"/>
                  </a:lnTo>
                  <a:lnTo>
                    <a:pt x="1031" y="3422"/>
                  </a:lnTo>
                  <a:lnTo>
                    <a:pt x="1211" y="3153"/>
                  </a:lnTo>
                  <a:lnTo>
                    <a:pt x="1405" y="2869"/>
                  </a:lnTo>
                  <a:lnTo>
                    <a:pt x="1629" y="2570"/>
                  </a:lnTo>
                  <a:lnTo>
                    <a:pt x="1868" y="2286"/>
                  </a:lnTo>
                  <a:lnTo>
                    <a:pt x="2107" y="2017"/>
                  </a:lnTo>
                  <a:lnTo>
                    <a:pt x="2346" y="1763"/>
                  </a:lnTo>
                  <a:lnTo>
                    <a:pt x="2600" y="1539"/>
                  </a:lnTo>
                  <a:lnTo>
                    <a:pt x="2839" y="1315"/>
                  </a:lnTo>
                  <a:lnTo>
                    <a:pt x="3093" y="1121"/>
                  </a:lnTo>
                  <a:lnTo>
                    <a:pt x="3332" y="927"/>
                  </a:lnTo>
                  <a:lnTo>
                    <a:pt x="3586" y="777"/>
                  </a:lnTo>
                  <a:lnTo>
                    <a:pt x="3825" y="628"/>
                  </a:lnTo>
                  <a:lnTo>
                    <a:pt x="4109" y="493"/>
                  </a:lnTo>
                  <a:lnTo>
                    <a:pt x="4273" y="434"/>
                  </a:lnTo>
                  <a:lnTo>
                    <a:pt x="4423" y="389"/>
                  </a:lnTo>
                  <a:lnTo>
                    <a:pt x="4557" y="359"/>
                  </a:lnTo>
                  <a:lnTo>
                    <a:pt x="4692" y="344"/>
                  </a:lnTo>
                  <a:close/>
                  <a:moveTo>
                    <a:pt x="4617" y="0"/>
                  </a:moveTo>
                  <a:lnTo>
                    <a:pt x="4408" y="45"/>
                  </a:lnTo>
                  <a:lnTo>
                    <a:pt x="4169" y="105"/>
                  </a:lnTo>
                  <a:lnTo>
                    <a:pt x="3930" y="210"/>
                  </a:lnTo>
                  <a:lnTo>
                    <a:pt x="3661" y="329"/>
                  </a:lnTo>
                  <a:lnTo>
                    <a:pt x="3407" y="478"/>
                  </a:lnTo>
                  <a:lnTo>
                    <a:pt x="3153" y="658"/>
                  </a:lnTo>
                  <a:lnTo>
                    <a:pt x="2899" y="837"/>
                  </a:lnTo>
                  <a:lnTo>
                    <a:pt x="2630" y="1046"/>
                  </a:lnTo>
                  <a:lnTo>
                    <a:pt x="2376" y="1285"/>
                  </a:lnTo>
                  <a:lnTo>
                    <a:pt x="2122" y="1524"/>
                  </a:lnTo>
                  <a:lnTo>
                    <a:pt x="1868" y="1793"/>
                  </a:lnTo>
                  <a:lnTo>
                    <a:pt x="1614" y="2062"/>
                  </a:lnTo>
                  <a:lnTo>
                    <a:pt x="1375" y="2346"/>
                  </a:lnTo>
                  <a:lnTo>
                    <a:pt x="1151" y="2630"/>
                  </a:lnTo>
                  <a:lnTo>
                    <a:pt x="942" y="2928"/>
                  </a:lnTo>
                  <a:lnTo>
                    <a:pt x="762" y="3212"/>
                  </a:lnTo>
                  <a:lnTo>
                    <a:pt x="583" y="3496"/>
                  </a:lnTo>
                  <a:lnTo>
                    <a:pt x="434" y="3780"/>
                  </a:lnTo>
                  <a:lnTo>
                    <a:pt x="299" y="4064"/>
                  </a:lnTo>
                  <a:lnTo>
                    <a:pt x="195" y="4333"/>
                  </a:lnTo>
                  <a:lnTo>
                    <a:pt x="105" y="4617"/>
                  </a:lnTo>
                  <a:lnTo>
                    <a:pt x="45" y="4871"/>
                  </a:lnTo>
                  <a:lnTo>
                    <a:pt x="1" y="5110"/>
                  </a:lnTo>
                  <a:lnTo>
                    <a:pt x="1" y="5334"/>
                  </a:lnTo>
                  <a:lnTo>
                    <a:pt x="30" y="5528"/>
                  </a:lnTo>
                  <a:lnTo>
                    <a:pt x="75" y="5707"/>
                  </a:lnTo>
                  <a:lnTo>
                    <a:pt x="120" y="5782"/>
                  </a:lnTo>
                  <a:lnTo>
                    <a:pt x="165" y="5857"/>
                  </a:lnTo>
                  <a:lnTo>
                    <a:pt x="225" y="5916"/>
                  </a:lnTo>
                  <a:lnTo>
                    <a:pt x="284" y="5976"/>
                  </a:lnTo>
                  <a:lnTo>
                    <a:pt x="389" y="6051"/>
                  </a:lnTo>
                  <a:lnTo>
                    <a:pt x="523" y="6111"/>
                  </a:lnTo>
                  <a:lnTo>
                    <a:pt x="673" y="6155"/>
                  </a:lnTo>
                  <a:lnTo>
                    <a:pt x="1001" y="6155"/>
                  </a:lnTo>
                  <a:lnTo>
                    <a:pt x="1196" y="6111"/>
                  </a:lnTo>
                  <a:lnTo>
                    <a:pt x="1390" y="6051"/>
                  </a:lnTo>
                  <a:lnTo>
                    <a:pt x="1599" y="5976"/>
                  </a:lnTo>
                  <a:lnTo>
                    <a:pt x="1913" y="5827"/>
                  </a:lnTo>
                  <a:lnTo>
                    <a:pt x="2167" y="5677"/>
                  </a:lnTo>
                  <a:lnTo>
                    <a:pt x="2421" y="5513"/>
                  </a:lnTo>
                  <a:lnTo>
                    <a:pt x="2675" y="5319"/>
                  </a:lnTo>
                  <a:lnTo>
                    <a:pt x="2944" y="5110"/>
                  </a:lnTo>
                  <a:lnTo>
                    <a:pt x="3198" y="4886"/>
                  </a:lnTo>
                  <a:lnTo>
                    <a:pt x="3452" y="4632"/>
                  </a:lnTo>
                  <a:lnTo>
                    <a:pt x="3706" y="4378"/>
                  </a:lnTo>
                  <a:lnTo>
                    <a:pt x="3960" y="4094"/>
                  </a:lnTo>
                  <a:lnTo>
                    <a:pt x="4199" y="3810"/>
                  </a:lnTo>
                  <a:lnTo>
                    <a:pt x="4423" y="3526"/>
                  </a:lnTo>
                  <a:lnTo>
                    <a:pt x="4632" y="3242"/>
                  </a:lnTo>
                  <a:lnTo>
                    <a:pt x="4811" y="2943"/>
                  </a:lnTo>
                  <a:lnTo>
                    <a:pt x="4990" y="2660"/>
                  </a:lnTo>
                  <a:lnTo>
                    <a:pt x="5140" y="2376"/>
                  </a:lnTo>
                  <a:lnTo>
                    <a:pt x="5274" y="2092"/>
                  </a:lnTo>
                  <a:lnTo>
                    <a:pt x="5379" y="1823"/>
                  </a:lnTo>
                  <a:lnTo>
                    <a:pt x="5468" y="1539"/>
                  </a:lnTo>
                  <a:lnTo>
                    <a:pt x="5528" y="1285"/>
                  </a:lnTo>
                  <a:lnTo>
                    <a:pt x="5573" y="1046"/>
                  </a:lnTo>
                  <a:lnTo>
                    <a:pt x="5573" y="822"/>
                  </a:lnTo>
                  <a:lnTo>
                    <a:pt x="5543" y="628"/>
                  </a:lnTo>
                  <a:lnTo>
                    <a:pt x="5498" y="463"/>
                  </a:lnTo>
                  <a:lnTo>
                    <a:pt x="5453" y="374"/>
                  </a:lnTo>
                  <a:lnTo>
                    <a:pt x="5409" y="314"/>
                  </a:lnTo>
                  <a:lnTo>
                    <a:pt x="5349" y="239"/>
                  </a:lnTo>
                  <a:lnTo>
                    <a:pt x="5289" y="180"/>
                  </a:lnTo>
                  <a:lnTo>
                    <a:pt x="5229" y="135"/>
                  </a:lnTo>
                  <a:lnTo>
                    <a:pt x="5155" y="90"/>
                  </a:lnTo>
                  <a:lnTo>
                    <a:pt x="5080" y="60"/>
                  </a:lnTo>
                  <a:lnTo>
                    <a:pt x="5005" y="30"/>
                  </a:lnTo>
                  <a:lnTo>
                    <a:pt x="48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1639;p33">
              <a:extLst>
                <a:ext uri="{FF2B5EF4-FFF2-40B4-BE49-F238E27FC236}">
                  <a16:creationId xmlns:a16="http://schemas.microsoft.com/office/drawing/2014/main" id="{FF53E185-4563-C8BE-3BB4-42DE5C1C8AAF}"/>
                </a:ext>
              </a:extLst>
            </p:cNvPr>
            <p:cNvSpPr/>
            <p:nvPr/>
          </p:nvSpPr>
          <p:spPr>
            <a:xfrm>
              <a:off x="4835112" y="1453371"/>
              <a:ext cx="210538" cy="85781"/>
            </a:xfrm>
            <a:custGeom>
              <a:avLst/>
              <a:gdLst/>
              <a:ahLst/>
              <a:cxnLst/>
              <a:rect l="l" t="t" r="r" b="b"/>
              <a:pathLst>
                <a:path w="7665" h="3123" extrusionOk="0">
                  <a:moveTo>
                    <a:pt x="3541" y="329"/>
                  </a:moveTo>
                  <a:lnTo>
                    <a:pt x="3900" y="344"/>
                  </a:lnTo>
                  <a:lnTo>
                    <a:pt x="4244" y="374"/>
                  </a:lnTo>
                  <a:lnTo>
                    <a:pt x="4602" y="404"/>
                  </a:lnTo>
                  <a:lnTo>
                    <a:pt x="4931" y="448"/>
                  </a:lnTo>
                  <a:lnTo>
                    <a:pt x="5259" y="508"/>
                  </a:lnTo>
                  <a:lnTo>
                    <a:pt x="5573" y="583"/>
                  </a:lnTo>
                  <a:lnTo>
                    <a:pt x="5872" y="672"/>
                  </a:lnTo>
                  <a:lnTo>
                    <a:pt x="6141" y="762"/>
                  </a:lnTo>
                  <a:lnTo>
                    <a:pt x="6395" y="867"/>
                  </a:lnTo>
                  <a:lnTo>
                    <a:pt x="6619" y="971"/>
                  </a:lnTo>
                  <a:lnTo>
                    <a:pt x="6798" y="1076"/>
                  </a:lnTo>
                  <a:lnTo>
                    <a:pt x="6963" y="1180"/>
                  </a:lnTo>
                  <a:lnTo>
                    <a:pt x="7097" y="1285"/>
                  </a:lnTo>
                  <a:lnTo>
                    <a:pt x="7202" y="1404"/>
                  </a:lnTo>
                  <a:lnTo>
                    <a:pt x="7261" y="1509"/>
                  </a:lnTo>
                  <a:lnTo>
                    <a:pt x="7306" y="1629"/>
                  </a:lnTo>
                  <a:lnTo>
                    <a:pt x="7321" y="1733"/>
                  </a:lnTo>
                  <a:lnTo>
                    <a:pt x="7306" y="1838"/>
                  </a:lnTo>
                  <a:lnTo>
                    <a:pt x="7246" y="1942"/>
                  </a:lnTo>
                  <a:lnTo>
                    <a:pt x="7157" y="2047"/>
                  </a:lnTo>
                  <a:lnTo>
                    <a:pt x="7052" y="2151"/>
                  </a:lnTo>
                  <a:lnTo>
                    <a:pt x="6903" y="2241"/>
                  </a:lnTo>
                  <a:lnTo>
                    <a:pt x="6739" y="2346"/>
                  </a:lnTo>
                  <a:lnTo>
                    <a:pt x="6544" y="2420"/>
                  </a:lnTo>
                  <a:lnTo>
                    <a:pt x="6320" y="2510"/>
                  </a:lnTo>
                  <a:lnTo>
                    <a:pt x="6051" y="2585"/>
                  </a:lnTo>
                  <a:lnTo>
                    <a:pt x="5767" y="2644"/>
                  </a:lnTo>
                  <a:lnTo>
                    <a:pt x="5469" y="2704"/>
                  </a:lnTo>
                  <a:lnTo>
                    <a:pt x="5140" y="2734"/>
                  </a:lnTo>
                  <a:lnTo>
                    <a:pt x="4811" y="2764"/>
                  </a:lnTo>
                  <a:lnTo>
                    <a:pt x="4483" y="2779"/>
                  </a:lnTo>
                  <a:lnTo>
                    <a:pt x="4124" y="2779"/>
                  </a:lnTo>
                  <a:lnTo>
                    <a:pt x="3766" y="2764"/>
                  </a:lnTo>
                  <a:lnTo>
                    <a:pt x="3392" y="2749"/>
                  </a:lnTo>
                  <a:lnTo>
                    <a:pt x="3033" y="2704"/>
                  </a:lnTo>
                  <a:lnTo>
                    <a:pt x="2690" y="2659"/>
                  </a:lnTo>
                  <a:lnTo>
                    <a:pt x="2361" y="2585"/>
                  </a:lnTo>
                  <a:lnTo>
                    <a:pt x="2062" y="2525"/>
                  </a:lnTo>
                  <a:lnTo>
                    <a:pt x="1779" y="2435"/>
                  </a:lnTo>
                  <a:lnTo>
                    <a:pt x="1510" y="2346"/>
                  </a:lnTo>
                  <a:lnTo>
                    <a:pt x="1271" y="2256"/>
                  </a:lnTo>
                  <a:lnTo>
                    <a:pt x="1061" y="2151"/>
                  </a:lnTo>
                  <a:lnTo>
                    <a:pt x="867" y="2047"/>
                  </a:lnTo>
                  <a:lnTo>
                    <a:pt x="718" y="1942"/>
                  </a:lnTo>
                  <a:lnTo>
                    <a:pt x="583" y="1823"/>
                  </a:lnTo>
                  <a:lnTo>
                    <a:pt x="479" y="1718"/>
                  </a:lnTo>
                  <a:lnTo>
                    <a:pt x="404" y="1599"/>
                  </a:lnTo>
                  <a:lnTo>
                    <a:pt x="359" y="1494"/>
                  </a:lnTo>
                  <a:lnTo>
                    <a:pt x="344" y="1375"/>
                  </a:lnTo>
                  <a:lnTo>
                    <a:pt x="359" y="1285"/>
                  </a:lnTo>
                  <a:lnTo>
                    <a:pt x="404" y="1210"/>
                  </a:lnTo>
                  <a:lnTo>
                    <a:pt x="464" y="1121"/>
                  </a:lnTo>
                  <a:lnTo>
                    <a:pt x="539" y="1031"/>
                  </a:lnTo>
                  <a:lnTo>
                    <a:pt x="628" y="956"/>
                  </a:lnTo>
                  <a:lnTo>
                    <a:pt x="748" y="867"/>
                  </a:lnTo>
                  <a:lnTo>
                    <a:pt x="897" y="792"/>
                  </a:lnTo>
                  <a:lnTo>
                    <a:pt x="1047" y="717"/>
                  </a:lnTo>
                  <a:lnTo>
                    <a:pt x="1345" y="613"/>
                  </a:lnTo>
                  <a:lnTo>
                    <a:pt x="1614" y="538"/>
                  </a:lnTo>
                  <a:lnTo>
                    <a:pt x="1898" y="463"/>
                  </a:lnTo>
                  <a:lnTo>
                    <a:pt x="2197" y="418"/>
                  </a:lnTo>
                  <a:lnTo>
                    <a:pt x="2526" y="374"/>
                  </a:lnTo>
                  <a:lnTo>
                    <a:pt x="2854" y="344"/>
                  </a:lnTo>
                  <a:lnTo>
                    <a:pt x="3183" y="329"/>
                  </a:lnTo>
                  <a:close/>
                  <a:moveTo>
                    <a:pt x="3168" y="0"/>
                  </a:moveTo>
                  <a:lnTo>
                    <a:pt x="2824" y="15"/>
                  </a:lnTo>
                  <a:lnTo>
                    <a:pt x="2481" y="45"/>
                  </a:lnTo>
                  <a:lnTo>
                    <a:pt x="2137" y="90"/>
                  </a:lnTo>
                  <a:lnTo>
                    <a:pt x="1823" y="135"/>
                  </a:lnTo>
                  <a:lnTo>
                    <a:pt x="1525" y="209"/>
                  </a:lnTo>
                  <a:lnTo>
                    <a:pt x="1241" y="284"/>
                  </a:lnTo>
                  <a:lnTo>
                    <a:pt x="972" y="389"/>
                  </a:lnTo>
                  <a:lnTo>
                    <a:pt x="733" y="493"/>
                  </a:lnTo>
                  <a:lnTo>
                    <a:pt x="524" y="628"/>
                  </a:lnTo>
                  <a:lnTo>
                    <a:pt x="344" y="747"/>
                  </a:lnTo>
                  <a:lnTo>
                    <a:pt x="210" y="897"/>
                  </a:lnTo>
                  <a:lnTo>
                    <a:pt x="105" y="1046"/>
                  </a:lnTo>
                  <a:lnTo>
                    <a:pt x="61" y="1121"/>
                  </a:lnTo>
                  <a:lnTo>
                    <a:pt x="31" y="1195"/>
                  </a:lnTo>
                  <a:lnTo>
                    <a:pt x="16" y="1285"/>
                  </a:lnTo>
                  <a:lnTo>
                    <a:pt x="1" y="1360"/>
                  </a:lnTo>
                  <a:lnTo>
                    <a:pt x="1" y="1449"/>
                  </a:lnTo>
                  <a:lnTo>
                    <a:pt x="16" y="1524"/>
                  </a:lnTo>
                  <a:lnTo>
                    <a:pt x="46" y="1614"/>
                  </a:lnTo>
                  <a:lnTo>
                    <a:pt x="75" y="1688"/>
                  </a:lnTo>
                  <a:lnTo>
                    <a:pt x="150" y="1853"/>
                  </a:lnTo>
                  <a:lnTo>
                    <a:pt x="285" y="2002"/>
                  </a:lnTo>
                  <a:lnTo>
                    <a:pt x="434" y="2151"/>
                  </a:lnTo>
                  <a:lnTo>
                    <a:pt x="643" y="2301"/>
                  </a:lnTo>
                  <a:lnTo>
                    <a:pt x="867" y="2435"/>
                  </a:lnTo>
                  <a:lnTo>
                    <a:pt x="1136" y="2555"/>
                  </a:lnTo>
                  <a:lnTo>
                    <a:pt x="1405" y="2674"/>
                  </a:lnTo>
                  <a:lnTo>
                    <a:pt x="1689" y="2764"/>
                  </a:lnTo>
                  <a:lnTo>
                    <a:pt x="2003" y="2854"/>
                  </a:lnTo>
                  <a:lnTo>
                    <a:pt x="2331" y="2928"/>
                  </a:lnTo>
                  <a:lnTo>
                    <a:pt x="2675" y="2988"/>
                  </a:lnTo>
                  <a:lnTo>
                    <a:pt x="3019" y="3048"/>
                  </a:lnTo>
                  <a:lnTo>
                    <a:pt x="3392" y="3078"/>
                  </a:lnTo>
                  <a:lnTo>
                    <a:pt x="3751" y="3108"/>
                  </a:lnTo>
                  <a:lnTo>
                    <a:pt x="4124" y="3123"/>
                  </a:lnTo>
                  <a:lnTo>
                    <a:pt x="4498" y="3123"/>
                  </a:lnTo>
                  <a:lnTo>
                    <a:pt x="4841" y="3108"/>
                  </a:lnTo>
                  <a:lnTo>
                    <a:pt x="5185" y="3078"/>
                  </a:lnTo>
                  <a:lnTo>
                    <a:pt x="5528" y="3033"/>
                  </a:lnTo>
                  <a:lnTo>
                    <a:pt x="5842" y="2973"/>
                  </a:lnTo>
                  <a:lnTo>
                    <a:pt x="6141" y="2913"/>
                  </a:lnTo>
                  <a:lnTo>
                    <a:pt x="6425" y="2824"/>
                  </a:lnTo>
                  <a:lnTo>
                    <a:pt x="6739" y="2704"/>
                  </a:lnTo>
                  <a:lnTo>
                    <a:pt x="6948" y="2615"/>
                  </a:lnTo>
                  <a:lnTo>
                    <a:pt x="7127" y="2510"/>
                  </a:lnTo>
                  <a:lnTo>
                    <a:pt x="7276" y="2391"/>
                  </a:lnTo>
                  <a:lnTo>
                    <a:pt x="7411" y="2271"/>
                  </a:lnTo>
                  <a:lnTo>
                    <a:pt x="7515" y="2151"/>
                  </a:lnTo>
                  <a:lnTo>
                    <a:pt x="7590" y="2017"/>
                  </a:lnTo>
                  <a:lnTo>
                    <a:pt x="7635" y="1883"/>
                  </a:lnTo>
                  <a:lnTo>
                    <a:pt x="7665" y="1748"/>
                  </a:lnTo>
                  <a:lnTo>
                    <a:pt x="7665" y="1658"/>
                  </a:lnTo>
                  <a:lnTo>
                    <a:pt x="7650" y="1584"/>
                  </a:lnTo>
                  <a:lnTo>
                    <a:pt x="7620" y="1494"/>
                  </a:lnTo>
                  <a:lnTo>
                    <a:pt x="7605" y="1419"/>
                  </a:lnTo>
                  <a:lnTo>
                    <a:pt x="7515" y="1255"/>
                  </a:lnTo>
                  <a:lnTo>
                    <a:pt x="7381" y="1106"/>
                  </a:lnTo>
                  <a:lnTo>
                    <a:pt x="7232" y="956"/>
                  </a:lnTo>
                  <a:lnTo>
                    <a:pt x="7022" y="822"/>
                  </a:lnTo>
                  <a:lnTo>
                    <a:pt x="6798" y="687"/>
                  </a:lnTo>
                  <a:lnTo>
                    <a:pt x="6529" y="553"/>
                  </a:lnTo>
                  <a:lnTo>
                    <a:pt x="6260" y="448"/>
                  </a:lnTo>
                  <a:lnTo>
                    <a:pt x="5977" y="344"/>
                  </a:lnTo>
                  <a:lnTo>
                    <a:pt x="5663" y="254"/>
                  </a:lnTo>
                  <a:lnTo>
                    <a:pt x="5334" y="179"/>
                  </a:lnTo>
                  <a:lnTo>
                    <a:pt x="4991" y="120"/>
                  </a:lnTo>
                  <a:lnTo>
                    <a:pt x="4647" y="75"/>
                  </a:lnTo>
                  <a:lnTo>
                    <a:pt x="4288" y="30"/>
                  </a:lnTo>
                  <a:lnTo>
                    <a:pt x="39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1640;p33">
              <a:extLst>
                <a:ext uri="{FF2B5EF4-FFF2-40B4-BE49-F238E27FC236}">
                  <a16:creationId xmlns:a16="http://schemas.microsoft.com/office/drawing/2014/main" id="{3527D06F-CB40-6B7D-07F1-1352B29399C0}"/>
                </a:ext>
              </a:extLst>
            </p:cNvPr>
            <p:cNvSpPr/>
            <p:nvPr/>
          </p:nvSpPr>
          <p:spPr>
            <a:xfrm>
              <a:off x="4917182" y="1473064"/>
              <a:ext cx="46393" cy="45981"/>
            </a:xfrm>
            <a:custGeom>
              <a:avLst/>
              <a:gdLst/>
              <a:ahLst/>
              <a:cxnLst/>
              <a:rect l="l" t="t" r="r" b="b"/>
              <a:pathLst>
                <a:path w="1689" h="1674" extrusionOk="0">
                  <a:moveTo>
                    <a:pt x="837" y="0"/>
                  </a:moveTo>
                  <a:lnTo>
                    <a:pt x="673" y="15"/>
                  </a:lnTo>
                  <a:lnTo>
                    <a:pt x="509" y="60"/>
                  </a:lnTo>
                  <a:lnTo>
                    <a:pt x="374" y="150"/>
                  </a:lnTo>
                  <a:lnTo>
                    <a:pt x="240" y="254"/>
                  </a:lnTo>
                  <a:lnTo>
                    <a:pt x="135" y="389"/>
                  </a:lnTo>
                  <a:lnTo>
                    <a:pt x="60" y="523"/>
                  </a:lnTo>
                  <a:lnTo>
                    <a:pt x="16" y="687"/>
                  </a:lnTo>
                  <a:lnTo>
                    <a:pt x="1" y="837"/>
                  </a:lnTo>
                  <a:lnTo>
                    <a:pt x="16" y="1001"/>
                  </a:lnTo>
                  <a:lnTo>
                    <a:pt x="75" y="1166"/>
                  </a:lnTo>
                  <a:lnTo>
                    <a:pt x="150" y="1315"/>
                  </a:lnTo>
                  <a:lnTo>
                    <a:pt x="255" y="1449"/>
                  </a:lnTo>
                  <a:lnTo>
                    <a:pt x="389" y="1539"/>
                  </a:lnTo>
                  <a:lnTo>
                    <a:pt x="539" y="1614"/>
                  </a:lnTo>
                  <a:lnTo>
                    <a:pt x="688" y="1659"/>
                  </a:lnTo>
                  <a:lnTo>
                    <a:pt x="852" y="1674"/>
                  </a:lnTo>
                  <a:lnTo>
                    <a:pt x="1017" y="1659"/>
                  </a:lnTo>
                  <a:lnTo>
                    <a:pt x="1181" y="1614"/>
                  </a:lnTo>
                  <a:lnTo>
                    <a:pt x="1330" y="1524"/>
                  </a:lnTo>
                  <a:lnTo>
                    <a:pt x="1450" y="1420"/>
                  </a:lnTo>
                  <a:lnTo>
                    <a:pt x="1554" y="1300"/>
                  </a:lnTo>
                  <a:lnTo>
                    <a:pt x="1629" y="1151"/>
                  </a:lnTo>
                  <a:lnTo>
                    <a:pt x="1674" y="1001"/>
                  </a:lnTo>
                  <a:lnTo>
                    <a:pt x="1689" y="837"/>
                  </a:lnTo>
                  <a:lnTo>
                    <a:pt x="1674" y="673"/>
                  </a:lnTo>
                  <a:lnTo>
                    <a:pt x="1614" y="508"/>
                  </a:lnTo>
                  <a:lnTo>
                    <a:pt x="1539" y="359"/>
                  </a:lnTo>
                  <a:lnTo>
                    <a:pt x="1435" y="239"/>
                  </a:lnTo>
                  <a:lnTo>
                    <a:pt x="1300" y="135"/>
                  </a:lnTo>
                  <a:lnTo>
                    <a:pt x="1166" y="60"/>
                  </a:lnTo>
                  <a:lnTo>
                    <a:pt x="1002" y="15"/>
                  </a:lnTo>
                  <a:lnTo>
                    <a:pt x="8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1641;p33">
              <a:extLst>
                <a:ext uri="{FF2B5EF4-FFF2-40B4-BE49-F238E27FC236}">
                  <a16:creationId xmlns:a16="http://schemas.microsoft.com/office/drawing/2014/main" id="{02426AE8-080F-E4AB-5BF5-6A1690212D7E}"/>
                </a:ext>
              </a:extLst>
            </p:cNvPr>
            <p:cNvSpPr/>
            <p:nvPr/>
          </p:nvSpPr>
          <p:spPr>
            <a:xfrm>
              <a:off x="4873703" y="1407804"/>
              <a:ext cx="27110" cy="27110"/>
            </a:xfrm>
            <a:custGeom>
              <a:avLst/>
              <a:gdLst/>
              <a:ahLst/>
              <a:cxnLst/>
              <a:rect l="l" t="t" r="r" b="b"/>
              <a:pathLst>
                <a:path w="987" h="987" extrusionOk="0">
                  <a:moveTo>
                    <a:pt x="403" y="1"/>
                  </a:moveTo>
                  <a:lnTo>
                    <a:pt x="299" y="31"/>
                  </a:lnTo>
                  <a:lnTo>
                    <a:pt x="209" y="76"/>
                  </a:lnTo>
                  <a:lnTo>
                    <a:pt x="135" y="150"/>
                  </a:lnTo>
                  <a:lnTo>
                    <a:pt x="75" y="225"/>
                  </a:lnTo>
                  <a:lnTo>
                    <a:pt x="45" y="300"/>
                  </a:lnTo>
                  <a:lnTo>
                    <a:pt x="15" y="389"/>
                  </a:lnTo>
                  <a:lnTo>
                    <a:pt x="0" y="494"/>
                  </a:lnTo>
                  <a:lnTo>
                    <a:pt x="15" y="584"/>
                  </a:lnTo>
                  <a:lnTo>
                    <a:pt x="45" y="688"/>
                  </a:lnTo>
                  <a:lnTo>
                    <a:pt x="90" y="763"/>
                  </a:lnTo>
                  <a:lnTo>
                    <a:pt x="149" y="838"/>
                  </a:lnTo>
                  <a:lnTo>
                    <a:pt x="224" y="897"/>
                  </a:lnTo>
                  <a:lnTo>
                    <a:pt x="314" y="942"/>
                  </a:lnTo>
                  <a:lnTo>
                    <a:pt x="403" y="972"/>
                  </a:lnTo>
                  <a:lnTo>
                    <a:pt x="493" y="987"/>
                  </a:lnTo>
                  <a:lnTo>
                    <a:pt x="598" y="972"/>
                  </a:lnTo>
                  <a:lnTo>
                    <a:pt x="687" y="942"/>
                  </a:lnTo>
                  <a:lnTo>
                    <a:pt x="777" y="897"/>
                  </a:lnTo>
                  <a:lnTo>
                    <a:pt x="852" y="838"/>
                  </a:lnTo>
                  <a:lnTo>
                    <a:pt x="911" y="763"/>
                  </a:lnTo>
                  <a:lnTo>
                    <a:pt x="956" y="673"/>
                  </a:lnTo>
                  <a:lnTo>
                    <a:pt x="986" y="584"/>
                  </a:lnTo>
                  <a:lnTo>
                    <a:pt x="986" y="494"/>
                  </a:lnTo>
                  <a:lnTo>
                    <a:pt x="986" y="389"/>
                  </a:lnTo>
                  <a:lnTo>
                    <a:pt x="956" y="300"/>
                  </a:lnTo>
                  <a:lnTo>
                    <a:pt x="896" y="210"/>
                  </a:lnTo>
                  <a:lnTo>
                    <a:pt x="837" y="135"/>
                  </a:lnTo>
                  <a:lnTo>
                    <a:pt x="762" y="76"/>
                  </a:lnTo>
                  <a:lnTo>
                    <a:pt x="687" y="31"/>
                  </a:lnTo>
                  <a:lnTo>
                    <a:pt x="5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1642;p33">
              <a:extLst>
                <a:ext uri="{FF2B5EF4-FFF2-40B4-BE49-F238E27FC236}">
                  <a16:creationId xmlns:a16="http://schemas.microsoft.com/office/drawing/2014/main" id="{3B1A67C5-0B30-CCCD-480D-EEDB548F81B8}"/>
                </a:ext>
              </a:extLst>
            </p:cNvPr>
            <p:cNvSpPr/>
            <p:nvPr/>
          </p:nvSpPr>
          <p:spPr>
            <a:xfrm>
              <a:off x="5020182" y="1474300"/>
              <a:ext cx="27110" cy="27110"/>
            </a:xfrm>
            <a:custGeom>
              <a:avLst/>
              <a:gdLst/>
              <a:ahLst/>
              <a:cxnLst/>
              <a:rect l="l" t="t" r="r" b="b"/>
              <a:pathLst>
                <a:path w="987" h="987" extrusionOk="0">
                  <a:moveTo>
                    <a:pt x="389" y="0"/>
                  </a:moveTo>
                  <a:lnTo>
                    <a:pt x="299" y="30"/>
                  </a:lnTo>
                  <a:lnTo>
                    <a:pt x="210" y="75"/>
                  </a:lnTo>
                  <a:lnTo>
                    <a:pt x="135" y="149"/>
                  </a:lnTo>
                  <a:lnTo>
                    <a:pt x="75" y="224"/>
                  </a:lnTo>
                  <a:lnTo>
                    <a:pt x="30" y="299"/>
                  </a:lnTo>
                  <a:lnTo>
                    <a:pt x="1" y="389"/>
                  </a:lnTo>
                  <a:lnTo>
                    <a:pt x="1" y="493"/>
                  </a:lnTo>
                  <a:lnTo>
                    <a:pt x="1" y="583"/>
                  </a:lnTo>
                  <a:lnTo>
                    <a:pt x="30" y="687"/>
                  </a:lnTo>
                  <a:lnTo>
                    <a:pt x="90" y="762"/>
                  </a:lnTo>
                  <a:lnTo>
                    <a:pt x="150" y="837"/>
                  </a:lnTo>
                  <a:lnTo>
                    <a:pt x="225" y="896"/>
                  </a:lnTo>
                  <a:lnTo>
                    <a:pt x="314" y="941"/>
                  </a:lnTo>
                  <a:lnTo>
                    <a:pt x="404" y="971"/>
                  </a:lnTo>
                  <a:lnTo>
                    <a:pt x="494" y="986"/>
                  </a:lnTo>
                  <a:lnTo>
                    <a:pt x="583" y="971"/>
                  </a:lnTo>
                  <a:lnTo>
                    <a:pt x="688" y="941"/>
                  </a:lnTo>
                  <a:lnTo>
                    <a:pt x="777" y="896"/>
                  </a:lnTo>
                  <a:lnTo>
                    <a:pt x="852" y="837"/>
                  </a:lnTo>
                  <a:lnTo>
                    <a:pt x="912" y="762"/>
                  </a:lnTo>
                  <a:lnTo>
                    <a:pt x="942" y="672"/>
                  </a:lnTo>
                  <a:lnTo>
                    <a:pt x="972" y="583"/>
                  </a:lnTo>
                  <a:lnTo>
                    <a:pt x="987" y="478"/>
                  </a:lnTo>
                  <a:lnTo>
                    <a:pt x="972" y="389"/>
                  </a:lnTo>
                  <a:lnTo>
                    <a:pt x="942" y="299"/>
                  </a:lnTo>
                  <a:lnTo>
                    <a:pt x="897" y="209"/>
                  </a:lnTo>
                  <a:lnTo>
                    <a:pt x="837" y="135"/>
                  </a:lnTo>
                  <a:lnTo>
                    <a:pt x="762" y="75"/>
                  </a:lnTo>
                  <a:lnTo>
                    <a:pt x="673" y="30"/>
                  </a:lnTo>
                  <a:lnTo>
                    <a:pt x="5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1643;p33">
              <a:extLst>
                <a:ext uri="{FF2B5EF4-FFF2-40B4-BE49-F238E27FC236}">
                  <a16:creationId xmlns:a16="http://schemas.microsoft.com/office/drawing/2014/main" id="{45493541-06D5-D7BA-61FB-6B489A76DEEE}"/>
                </a:ext>
              </a:extLst>
            </p:cNvPr>
            <p:cNvSpPr/>
            <p:nvPr/>
          </p:nvSpPr>
          <p:spPr>
            <a:xfrm>
              <a:off x="4857690" y="1526816"/>
              <a:ext cx="27110" cy="27110"/>
            </a:xfrm>
            <a:custGeom>
              <a:avLst/>
              <a:gdLst/>
              <a:ahLst/>
              <a:cxnLst/>
              <a:rect l="l" t="t" r="r" b="b"/>
              <a:pathLst>
                <a:path w="987" h="987" extrusionOk="0">
                  <a:moveTo>
                    <a:pt x="493" y="0"/>
                  </a:moveTo>
                  <a:lnTo>
                    <a:pt x="404" y="15"/>
                  </a:lnTo>
                  <a:lnTo>
                    <a:pt x="299" y="45"/>
                  </a:lnTo>
                  <a:lnTo>
                    <a:pt x="210" y="90"/>
                  </a:lnTo>
                  <a:lnTo>
                    <a:pt x="135" y="150"/>
                  </a:lnTo>
                  <a:lnTo>
                    <a:pt x="75" y="224"/>
                  </a:lnTo>
                  <a:lnTo>
                    <a:pt x="30" y="314"/>
                  </a:lnTo>
                  <a:lnTo>
                    <a:pt x="15" y="404"/>
                  </a:lnTo>
                  <a:lnTo>
                    <a:pt x="0" y="493"/>
                  </a:lnTo>
                  <a:lnTo>
                    <a:pt x="15" y="583"/>
                  </a:lnTo>
                  <a:lnTo>
                    <a:pt x="45" y="688"/>
                  </a:lnTo>
                  <a:lnTo>
                    <a:pt x="90" y="777"/>
                  </a:lnTo>
                  <a:lnTo>
                    <a:pt x="150" y="852"/>
                  </a:lnTo>
                  <a:lnTo>
                    <a:pt x="225" y="912"/>
                  </a:lnTo>
                  <a:lnTo>
                    <a:pt x="314" y="956"/>
                  </a:lnTo>
                  <a:lnTo>
                    <a:pt x="404" y="971"/>
                  </a:lnTo>
                  <a:lnTo>
                    <a:pt x="493" y="986"/>
                  </a:lnTo>
                  <a:lnTo>
                    <a:pt x="598" y="971"/>
                  </a:lnTo>
                  <a:lnTo>
                    <a:pt x="688" y="942"/>
                  </a:lnTo>
                  <a:lnTo>
                    <a:pt x="777" y="897"/>
                  </a:lnTo>
                  <a:lnTo>
                    <a:pt x="852" y="837"/>
                  </a:lnTo>
                  <a:lnTo>
                    <a:pt x="912" y="762"/>
                  </a:lnTo>
                  <a:lnTo>
                    <a:pt x="957" y="673"/>
                  </a:lnTo>
                  <a:lnTo>
                    <a:pt x="986" y="583"/>
                  </a:lnTo>
                  <a:lnTo>
                    <a:pt x="986" y="493"/>
                  </a:lnTo>
                  <a:lnTo>
                    <a:pt x="972" y="389"/>
                  </a:lnTo>
                  <a:lnTo>
                    <a:pt x="942" y="299"/>
                  </a:lnTo>
                  <a:lnTo>
                    <a:pt x="897" y="210"/>
                  </a:lnTo>
                  <a:lnTo>
                    <a:pt x="837" y="135"/>
                  </a:lnTo>
                  <a:lnTo>
                    <a:pt x="762" y="75"/>
                  </a:lnTo>
                  <a:lnTo>
                    <a:pt x="673" y="30"/>
                  </a:lnTo>
                  <a:lnTo>
                    <a:pt x="5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1644;p33">
              <a:extLst>
                <a:ext uri="{FF2B5EF4-FFF2-40B4-BE49-F238E27FC236}">
                  <a16:creationId xmlns:a16="http://schemas.microsoft.com/office/drawing/2014/main" id="{E79C569D-9869-3B3D-63D8-6B83FDBE6A39}"/>
                </a:ext>
              </a:extLst>
            </p:cNvPr>
            <p:cNvSpPr/>
            <p:nvPr/>
          </p:nvSpPr>
          <p:spPr>
            <a:xfrm>
              <a:off x="3358312" y="1540769"/>
              <a:ext cx="280690" cy="280690"/>
            </a:xfrm>
            <a:custGeom>
              <a:avLst/>
              <a:gdLst/>
              <a:ahLst/>
              <a:cxnLst/>
              <a:rect l="l" t="t" r="r" b="b"/>
              <a:pathLst>
                <a:path w="10219" h="10219" extrusionOk="0">
                  <a:moveTo>
                    <a:pt x="194" y="0"/>
                  </a:moveTo>
                  <a:lnTo>
                    <a:pt x="149" y="15"/>
                  </a:lnTo>
                  <a:lnTo>
                    <a:pt x="105" y="45"/>
                  </a:lnTo>
                  <a:lnTo>
                    <a:pt x="60" y="75"/>
                  </a:lnTo>
                  <a:lnTo>
                    <a:pt x="30" y="105"/>
                  </a:lnTo>
                  <a:lnTo>
                    <a:pt x="15" y="150"/>
                  </a:lnTo>
                  <a:lnTo>
                    <a:pt x="0" y="195"/>
                  </a:lnTo>
                  <a:lnTo>
                    <a:pt x="0" y="239"/>
                  </a:lnTo>
                  <a:lnTo>
                    <a:pt x="0" y="284"/>
                  </a:lnTo>
                  <a:lnTo>
                    <a:pt x="15" y="329"/>
                  </a:lnTo>
                  <a:lnTo>
                    <a:pt x="30" y="374"/>
                  </a:lnTo>
                  <a:lnTo>
                    <a:pt x="60" y="419"/>
                  </a:lnTo>
                  <a:lnTo>
                    <a:pt x="9800" y="10159"/>
                  </a:lnTo>
                  <a:lnTo>
                    <a:pt x="9845" y="10189"/>
                  </a:lnTo>
                  <a:lnTo>
                    <a:pt x="9890" y="10204"/>
                  </a:lnTo>
                  <a:lnTo>
                    <a:pt x="9935" y="10219"/>
                  </a:lnTo>
                  <a:lnTo>
                    <a:pt x="10025" y="10219"/>
                  </a:lnTo>
                  <a:lnTo>
                    <a:pt x="10069" y="10204"/>
                  </a:lnTo>
                  <a:lnTo>
                    <a:pt x="10114" y="10189"/>
                  </a:lnTo>
                  <a:lnTo>
                    <a:pt x="10144" y="10159"/>
                  </a:lnTo>
                  <a:lnTo>
                    <a:pt x="10174" y="10114"/>
                  </a:lnTo>
                  <a:lnTo>
                    <a:pt x="10204" y="10070"/>
                  </a:lnTo>
                  <a:lnTo>
                    <a:pt x="10219" y="10025"/>
                  </a:lnTo>
                  <a:lnTo>
                    <a:pt x="10219" y="9980"/>
                  </a:lnTo>
                  <a:lnTo>
                    <a:pt x="10219" y="9935"/>
                  </a:lnTo>
                  <a:lnTo>
                    <a:pt x="10204" y="9890"/>
                  </a:lnTo>
                  <a:lnTo>
                    <a:pt x="10174" y="9860"/>
                  </a:lnTo>
                  <a:lnTo>
                    <a:pt x="10144" y="9816"/>
                  </a:lnTo>
                  <a:lnTo>
                    <a:pt x="403" y="75"/>
                  </a:lnTo>
                  <a:lnTo>
                    <a:pt x="374" y="45"/>
                  </a:lnTo>
                  <a:lnTo>
                    <a:pt x="329" y="15"/>
                  </a:lnTo>
                  <a:lnTo>
                    <a:pt x="28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1645;p33">
              <a:extLst>
                <a:ext uri="{FF2B5EF4-FFF2-40B4-BE49-F238E27FC236}">
                  <a16:creationId xmlns:a16="http://schemas.microsoft.com/office/drawing/2014/main" id="{4693B5F7-796B-67C0-4347-15395B5C5F20}"/>
                </a:ext>
              </a:extLst>
            </p:cNvPr>
            <p:cNvSpPr/>
            <p:nvPr/>
          </p:nvSpPr>
          <p:spPr>
            <a:xfrm>
              <a:off x="3492074" y="1672060"/>
              <a:ext cx="51721" cy="51749"/>
            </a:xfrm>
            <a:custGeom>
              <a:avLst/>
              <a:gdLst/>
              <a:ahLst/>
              <a:cxnLst/>
              <a:rect l="l" t="t" r="r" b="b"/>
              <a:pathLst>
                <a:path w="1883" h="1884" extrusionOk="0">
                  <a:moveTo>
                    <a:pt x="837" y="1"/>
                  </a:moveTo>
                  <a:lnTo>
                    <a:pt x="747" y="16"/>
                  </a:lnTo>
                  <a:lnTo>
                    <a:pt x="658" y="46"/>
                  </a:lnTo>
                  <a:lnTo>
                    <a:pt x="568" y="76"/>
                  </a:lnTo>
                  <a:lnTo>
                    <a:pt x="419" y="165"/>
                  </a:lnTo>
                  <a:lnTo>
                    <a:pt x="269" y="285"/>
                  </a:lnTo>
                  <a:lnTo>
                    <a:pt x="165" y="419"/>
                  </a:lnTo>
                  <a:lnTo>
                    <a:pt x="75" y="569"/>
                  </a:lnTo>
                  <a:lnTo>
                    <a:pt x="45" y="658"/>
                  </a:lnTo>
                  <a:lnTo>
                    <a:pt x="15" y="748"/>
                  </a:lnTo>
                  <a:lnTo>
                    <a:pt x="0" y="838"/>
                  </a:lnTo>
                  <a:lnTo>
                    <a:pt x="0" y="942"/>
                  </a:lnTo>
                  <a:lnTo>
                    <a:pt x="0" y="1032"/>
                  </a:lnTo>
                  <a:lnTo>
                    <a:pt x="15" y="1136"/>
                  </a:lnTo>
                  <a:lnTo>
                    <a:pt x="45" y="1226"/>
                  </a:lnTo>
                  <a:lnTo>
                    <a:pt x="75" y="1301"/>
                  </a:lnTo>
                  <a:lnTo>
                    <a:pt x="165" y="1465"/>
                  </a:lnTo>
                  <a:lnTo>
                    <a:pt x="269" y="1599"/>
                  </a:lnTo>
                  <a:lnTo>
                    <a:pt x="419" y="1719"/>
                  </a:lnTo>
                  <a:lnTo>
                    <a:pt x="568" y="1809"/>
                  </a:lnTo>
                  <a:lnTo>
                    <a:pt x="658" y="1839"/>
                  </a:lnTo>
                  <a:lnTo>
                    <a:pt x="747" y="1853"/>
                  </a:lnTo>
                  <a:lnTo>
                    <a:pt x="837" y="1868"/>
                  </a:lnTo>
                  <a:lnTo>
                    <a:pt x="942" y="1883"/>
                  </a:lnTo>
                  <a:lnTo>
                    <a:pt x="1031" y="1868"/>
                  </a:lnTo>
                  <a:lnTo>
                    <a:pt x="1121" y="1853"/>
                  </a:lnTo>
                  <a:lnTo>
                    <a:pt x="1210" y="1839"/>
                  </a:lnTo>
                  <a:lnTo>
                    <a:pt x="1300" y="1809"/>
                  </a:lnTo>
                  <a:lnTo>
                    <a:pt x="1464" y="1719"/>
                  </a:lnTo>
                  <a:lnTo>
                    <a:pt x="1599" y="1599"/>
                  </a:lnTo>
                  <a:lnTo>
                    <a:pt x="1718" y="1465"/>
                  </a:lnTo>
                  <a:lnTo>
                    <a:pt x="1808" y="1301"/>
                  </a:lnTo>
                  <a:lnTo>
                    <a:pt x="1838" y="1226"/>
                  </a:lnTo>
                  <a:lnTo>
                    <a:pt x="1853" y="1136"/>
                  </a:lnTo>
                  <a:lnTo>
                    <a:pt x="1868" y="1032"/>
                  </a:lnTo>
                  <a:lnTo>
                    <a:pt x="1883" y="942"/>
                  </a:lnTo>
                  <a:lnTo>
                    <a:pt x="1868" y="838"/>
                  </a:lnTo>
                  <a:lnTo>
                    <a:pt x="1853" y="748"/>
                  </a:lnTo>
                  <a:lnTo>
                    <a:pt x="1838" y="658"/>
                  </a:lnTo>
                  <a:lnTo>
                    <a:pt x="1808" y="569"/>
                  </a:lnTo>
                  <a:lnTo>
                    <a:pt x="1718" y="419"/>
                  </a:lnTo>
                  <a:lnTo>
                    <a:pt x="1599" y="285"/>
                  </a:lnTo>
                  <a:lnTo>
                    <a:pt x="1464" y="165"/>
                  </a:lnTo>
                  <a:lnTo>
                    <a:pt x="1300" y="76"/>
                  </a:lnTo>
                  <a:lnTo>
                    <a:pt x="1210" y="46"/>
                  </a:lnTo>
                  <a:lnTo>
                    <a:pt x="1121" y="16"/>
                  </a:lnTo>
                  <a:lnTo>
                    <a:pt x="10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1646;p33">
              <a:extLst>
                <a:ext uri="{FF2B5EF4-FFF2-40B4-BE49-F238E27FC236}">
                  <a16:creationId xmlns:a16="http://schemas.microsoft.com/office/drawing/2014/main" id="{385CAB26-FFB7-5AF2-A36B-4B269D18B5D2}"/>
                </a:ext>
              </a:extLst>
            </p:cNvPr>
            <p:cNvSpPr/>
            <p:nvPr/>
          </p:nvSpPr>
          <p:spPr>
            <a:xfrm>
              <a:off x="3161760" y="1332326"/>
              <a:ext cx="311481" cy="311481"/>
            </a:xfrm>
            <a:custGeom>
              <a:avLst/>
              <a:gdLst/>
              <a:ahLst/>
              <a:cxnLst/>
              <a:rect l="l" t="t" r="r" b="b"/>
              <a:pathLst>
                <a:path w="11340" h="11340" extrusionOk="0">
                  <a:moveTo>
                    <a:pt x="5378" y="0"/>
                  </a:moveTo>
                  <a:lnTo>
                    <a:pt x="5094" y="30"/>
                  </a:lnTo>
                  <a:lnTo>
                    <a:pt x="4811" y="60"/>
                  </a:lnTo>
                  <a:lnTo>
                    <a:pt x="4527" y="105"/>
                  </a:lnTo>
                  <a:lnTo>
                    <a:pt x="4258" y="179"/>
                  </a:lnTo>
                  <a:lnTo>
                    <a:pt x="3989" y="254"/>
                  </a:lnTo>
                  <a:lnTo>
                    <a:pt x="3720" y="344"/>
                  </a:lnTo>
                  <a:lnTo>
                    <a:pt x="3466" y="433"/>
                  </a:lnTo>
                  <a:lnTo>
                    <a:pt x="3212" y="553"/>
                  </a:lnTo>
                  <a:lnTo>
                    <a:pt x="2973" y="672"/>
                  </a:lnTo>
                  <a:lnTo>
                    <a:pt x="2734" y="822"/>
                  </a:lnTo>
                  <a:lnTo>
                    <a:pt x="2495" y="956"/>
                  </a:lnTo>
                  <a:lnTo>
                    <a:pt x="2271" y="1120"/>
                  </a:lnTo>
                  <a:lnTo>
                    <a:pt x="2062" y="1285"/>
                  </a:lnTo>
                  <a:lnTo>
                    <a:pt x="1853" y="1464"/>
                  </a:lnTo>
                  <a:lnTo>
                    <a:pt x="1658" y="1658"/>
                  </a:lnTo>
                  <a:lnTo>
                    <a:pt x="1464" y="1853"/>
                  </a:lnTo>
                  <a:lnTo>
                    <a:pt x="1300" y="2062"/>
                  </a:lnTo>
                  <a:lnTo>
                    <a:pt x="1120" y="2271"/>
                  </a:lnTo>
                  <a:lnTo>
                    <a:pt x="971" y="2495"/>
                  </a:lnTo>
                  <a:lnTo>
                    <a:pt x="822" y="2719"/>
                  </a:lnTo>
                  <a:lnTo>
                    <a:pt x="687" y="2958"/>
                  </a:lnTo>
                  <a:lnTo>
                    <a:pt x="553" y="3212"/>
                  </a:lnTo>
                  <a:lnTo>
                    <a:pt x="448" y="3466"/>
                  </a:lnTo>
                  <a:lnTo>
                    <a:pt x="344" y="3720"/>
                  </a:lnTo>
                  <a:lnTo>
                    <a:pt x="254" y="3974"/>
                  </a:lnTo>
                  <a:lnTo>
                    <a:pt x="179" y="4243"/>
                  </a:lnTo>
                  <a:lnTo>
                    <a:pt x="120" y="4527"/>
                  </a:lnTo>
                  <a:lnTo>
                    <a:pt x="60" y="4796"/>
                  </a:lnTo>
                  <a:lnTo>
                    <a:pt x="30" y="5079"/>
                  </a:lnTo>
                  <a:lnTo>
                    <a:pt x="0" y="5378"/>
                  </a:lnTo>
                  <a:lnTo>
                    <a:pt x="0" y="5662"/>
                  </a:lnTo>
                  <a:lnTo>
                    <a:pt x="0" y="5961"/>
                  </a:lnTo>
                  <a:lnTo>
                    <a:pt x="30" y="6245"/>
                  </a:lnTo>
                  <a:lnTo>
                    <a:pt x="60" y="6529"/>
                  </a:lnTo>
                  <a:lnTo>
                    <a:pt x="120" y="6812"/>
                  </a:lnTo>
                  <a:lnTo>
                    <a:pt x="179" y="7081"/>
                  </a:lnTo>
                  <a:lnTo>
                    <a:pt x="254" y="7350"/>
                  </a:lnTo>
                  <a:lnTo>
                    <a:pt x="344" y="7619"/>
                  </a:lnTo>
                  <a:lnTo>
                    <a:pt x="448" y="7873"/>
                  </a:lnTo>
                  <a:lnTo>
                    <a:pt x="553" y="8127"/>
                  </a:lnTo>
                  <a:lnTo>
                    <a:pt x="687" y="8366"/>
                  </a:lnTo>
                  <a:lnTo>
                    <a:pt x="822" y="8605"/>
                  </a:lnTo>
                  <a:lnTo>
                    <a:pt x="971" y="8844"/>
                  </a:lnTo>
                  <a:lnTo>
                    <a:pt x="1120" y="9053"/>
                  </a:lnTo>
                  <a:lnTo>
                    <a:pt x="1300" y="9277"/>
                  </a:lnTo>
                  <a:lnTo>
                    <a:pt x="1464" y="9487"/>
                  </a:lnTo>
                  <a:lnTo>
                    <a:pt x="1658" y="9681"/>
                  </a:lnTo>
                  <a:lnTo>
                    <a:pt x="1853" y="9860"/>
                  </a:lnTo>
                  <a:lnTo>
                    <a:pt x="2062" y="10039"/>
                  </a:lnTo>
                  <a:lnTo>
                    <a:pt x="2271" y="10219"/>
                  </a:lnTo>
                  <a:lnTo>
                    <a:pt x="2495" y="10368"/>
                  </a:lnTo>
                  <a:lnTo>
                    <a:pt x="2734" y="10517"/>
                  </a:lnTo>
                  <a:lnTo>
                    <a:pt x="2973" y="10652"/>
                  </a:lnTo>
                  <a:lnTo>
                    <a:pt x="3212" y="10786"/>
                  </a:lnTo>
                  <a:lnTo>
                    <a:pt x="3466" y="10891"/>
                  </a:lnTo>
                  <a:lnTo>
                    <a:pt x="3720" y="10996"/>
                  </a:lnTo>
                  <a:lnTo>
                    <a:pt x="3989" y="11085"/>
                  </a:lnTo>
                  <a:lnTo>
                    <a:pt x="4258" y="11160"/>
                  </a:lnTo>
                  <a:lnTo>
                    <a:pt x="4527" y="11220"/>
                  </a:lnTo>
                  <a:lnTo>
                    <a:pt x="4811" y="11279"/>
                  </a:lnTo>
                  <a:lnTo>
                    <a:pt x="5094" y="11309"/>
                  </a:lnTo>
                  <a:lnTo>
                    <a:pt x="5378" y="11324"/>
                  </a:lnTo>
                  <a:lnTo>
                    <a:pt x="5677" y="11339"/>
                  </a:lnTo>
                  <a:lnTo>
                    <a:pt x="5961" y="11324"/>
                  </a:lnTo>
                  <a:lnTo>
                    <a:pt x="6245" y="11309"/>
                  </a:lnTo>
                  <a:lnTo>
                    <a:pt x="6529" y="11279"/>
                  </a:lnTo>
                  <a:lnTo>
                    <a:pt x="6812" y="11220"/>
                  </a:lnTo>
                  <a:lnTo>
                    <a:pt x="7081" y="11160"/>
                  </a:lnTo>
                  <a:lnTo>
                    <a:pt x="7350" y="11085"/>
                  </a:lnTo>
                  <a:lnTo>
                    <a:pt x="7619" y="10996"/>
                  </a:lnTo>
                  <a:lnTo>
                    <a:pt x="7873" y="10891"/>
                  </a:lnTo>
                  <a:lnTo>
                    <a:pt x="8127" y="10786"/>
                  </a:lnTo>
                  <a:lnTo>
                    <a:pt x="8366" y="10652"/>
                  </a:lnTo>
                  <a:lnTo>
                    <a:pt x="8605" y="10517"/>
                  </a:lnTo>
                  <a:lnTo>
                    <a:pt x="8844" y="10368"/>
                  </a:lnTo>
                  <a:lnTo>
                    <a:pt x="9068" y="10219"/>
                  </a:lnTo>
                  <a:lnTo>
                    <a:pt x="9278" y="10039"/>
                  </a:lnTo>
                  <a:lnTo>
                    <a:pt x="9487" y="9860"/>
                  </a:lnTo>
                  <a:lnTo>
                    <a:pt x="9681" y="9681"/>
                  </a:lnTo>
                  <a:lnTo>
                    <a:pt x="9875" y="9487"/>
                  </a:lnTo>
                  <a:lnTo>
                    <a:pt x="10039" y="9277"/>
                  </a:lnTo>
                  <a:lnTo>
                    <a:pt x="10219" y="9053"/>
                  </a:lnTo>
                  <a:lnTo>
                    <a:pt x="10368" y="8844"/>
                  </a:lnTo>
                  <a:lnTo>
                    <a:pt x="10517" y="8605"/>
                  </a:lnTo>
                  <a:lnTo>
                    <a:pt x="10652" y="8366"/>
                  </a:lnTo>
                  <a:lnTo>
                    <a:pt x="10786" y="8127"/>
                  </a:lnTo>
                  <a:lnTo>
                    <a:pt x="10891" y="7873"/>
                  </a:lnTo>
                  <a:lnTo>
                    <a:pt x="10996" y="7619"/>
                  </a:lnTo>
                  <a:lnTo>
                    <a:pt x="11085" y="7350"/>
                  </a:lnTo>
                  <a:lnTo>
                    <a:pt x="11160" y="7081"/>
                  </a:lnTo>
                  <a:lnTo>
                    <a:pt x="11220" y="6812"/>
                  </a:lnTo>
                  <a:lnTo>
                    <a:pt x="11279" y="6529"/>
                  </a:lnTo>
                  <a:lnTo>
                    <a:pt x="11309" y="6245"/>
                  </a:lnTo>
                  <a:lnTo>
                    <a:pt x="11339" y="5961"/>
                  </a:lnTo>
                  <a:lnTo>
                    <a:pt x="11339" y="5662"/>
                  </a:lnTo>
                  <a:lnTo>
                    <a:pt x="11339" y="5378"/>
                  </a:lnTo>
                  <a:lnTo>
                    <a:pt x="11309" y="5079"/>
                  </a:lnTo>
                  <a:lnTo>
                    <a:pt x="11279" y="4796"/>
                  </a:lnTo>
                  <a:lnTo>
                    <a:pt x="11220" y="4527"/>
                  </a:lnTo>
                  <a:lnTo>
                    <a:pt x="11160" y="4243"/>
                  </a:lnTo>
                  <a:lnTo>
                    <a:pt x="11085" y="3974"/>
                  </a:lnTo>
                  <a:lnTo>
                    <a:pt x="10996" y="3720"/>
                  </a:lnTo>
                  <a:lnTo>
                    <a:pt x="10891" y="3466"/>
                  </a:lnTo>
                  <a:lnTo>
                    <a:pt x="10786" y="3212"/>
                  </a:lnTo>
                  <a:lnTo>
                    <a:pt x="10652" y="2958"/>
                  </a:lnTo>
                  <a:lnTo>
                    <a:pt x="10517" y="2719"/>
                  </a:lnTo>
                  <a:lnTo>
                    <a:pt x="10368" y="2495"/>
                  </a:lnTo>
                  <a:lnTo>
                    <a:pt x="10219" y="2271"/>
                  </a:lnTo>
                  <a:lnTo>
                    <a:pt x="10039" y="2062"/>
                  </a:lnTo>
                  <a:lnTo>
                    <a:pt x="9875" y="1853"/>
                  </a:lnTo>
                  <a:lnTo>
                    <a:pt x="9681" y="1658"/>
                  </a:lnTo>
                  <a:lnTo>
                    <a:pt x="9487" y="1464"/>
                  </a:lnTo>
                  <a:lnTo>
                    <a:pt x="9278" y="1285"/>
                  </a:lnTo>
                  <a:lnTo>
                    <a:pt x="9068" y="1120"/>
                  </a:lnTo>
                  <a:lnTo>
                    <a:pt x="8844" y="956"/>
                  </a:lnTo>
                  <a:lnTo>
                    <a:pt x="8605" y="822"/>
                  </a:lnTo>
                  <a:lnTo>
                    <a:pt x="8366" y="672"/>
                  </a:lnTo>
                  <a:lnTo>
                    <a:pt x="8127" y="553"/>
                  </a:lnTo>
                  <a:lnTo>
                    <a:pt x="7873" y="433"/>
                  </a:lnTo>
                  <a:lnTo>
                    <a:pt x="7619" y="344"/>
                  </a:lnTo>
                  <a:lnTo>
                    <a:pt x="7350" y="254"/>
                  </a:lnTo>
                  <a:lnTo>
                    <a:pt x="7081" y="179"/>
                  </a:lnTo>
                  <a:lnTo>
                    <a:pt x="6812" y="105"/>
                  </a:lnTo>
                  <a:lnTo>
                    <a:pt x="6529" y="60"/>
                  </a:lnTo>
                  <a:lnTo>
                    <a:pt x="6245" y="30"/>
                  </a:lnTo>
                  <a:lnTo>
                    <a:pt x="59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1647;p33">
              <a:extLst>
                <a:ext uri="{FF2B5EF4-FFF2-40B4-BE49-F238E27FC236}">
                  <a16:creationId xmlns:a16="http://schemas.microsoft.com/office/drawing/2014/main" id="{10F47FE2-8B65-8792-0668-71C69F331A37}"/>
                </a:ext>
              </a:extLst>
            </p:cNvPr>
            <p:cNvSpPr/>
            <p:nvPr/>
          </p:nvSpPr>
          <p:spPr>
            <a:xfrm>
              <a:off x="3230674" y="1397559"/>
              <a:ext cx="179775" cy="179747"/>
            </a:xfrm>
            <a:custGeom>
              <a:avLst/>
              <a:gdLst/>
              <a:ahLst/>
              <a:cxnLst/>
              <a:rect l="l" t="t" r="r" b="b"/>
              <a:pathLst>
                <a:path w="6545" h="6544" extrusionOk="0">
                  <a:moveTo>
                    <a:pt x="3377" y="2301"/>
                  </a:moveTo>
                  <a:lnTo>
                    <a:pt x="3467" y="2316"/>
                  </a:lnTo>
                  <a:lnTo>
                    <a:pt x="3556" y="2346"/>
                  </a:lnTo>
                  <a:lnTo>
                    <a:pt x="3646" y="2376"/>
                  </a:lnTo>
                  <a:lnTo>
                    <a:pt x="3736" y="2421"/>
                  </a:lnTo>
                  <a:lnTo>
                    <a:pt x="3810" y="2465"/>
                  </a:lnTo>
                  <a:lnTo>
                    <a:pt x="3960" y="2585"/>
                  </a:lnTo>
                  <a:lnTo>
                    <a:pt x="4079" y="2734"/>
                  </a:lnTo>
                  <a:lnTo>
                    <a:pt x="4124" y="2809"/>
                  </a:lnTo>
                  <a:lnTo>
                    <a:pt x="4169" y="2899"/>
                  </a:lnTo>
                  <a:lnTo>
                    <a:pt x="4199" y="2988"/>
                  </a:lnTo>
                  <a:lnTo>
                    <a:pt x="4229" y="3078"/>
                  </a:lnTo>
                  <a:lnTo>
                    <a:pt x="4244" y="3183"/>
                  </a:lnTo>
                  <a:lnTo>
                    <a:pt x="4244" y="3272"/>
                  </a:lnTo>
                  <a:lnTo>
                    <a:pt x="4244" y="3377"/>
                  </a:lnTo>
                  <a:lnTo>
                    <a:pt x="4229" y="3466"/>
                  </a:lnTo>
                  <a:lnTo>
                    <a:pt x="4199" y="3571"/>
                  </a:lnTo>
                  <a:lnTo>
                    <a:pt x="4169" y="3646"/>
                  </a:lnTo>
                  <a:lnTo>
                    <a:pt x="4124" y="3735"/>
                  </a:lnTo>
                  <a:lnTo>
                    <a:pt x="4079" y="3825"/>
                  </a:lnTo>
                  <a:lnTo>
                    <a:pt x="3960" y="3959"/>
                  </a:lnTo>
                  <a:lnTo>
                    <a:pt x="3810" y="4079"/>
                  </a:lnTo>
                  <a:lnTo>
                    <a:pt x="3736" y="4124"/>
                  </a:lnTo>
                  <a:lnTo>
                    <a:pt x="3646" y="4169"/>
                  </a:lnTo>
                  <a:lnTo>
                    <a:pt x="3556" y="4198"/>
                  </a:lnTo>
                  <a:lnTo>
                    <a:pt x="3467" y="4228"/>
                  </a:lnTo>
                  <a:lnTo>
                    <a:pt x="3377" y="4243"/>
                  </a:lnTo>
                  <a:lnTo>
                    <a:pt x="3168" y="4243"/>
                  </a:lnTo>
                  <a:lnTo>
                    <a:pt x="3078" y="4228"/>
                  </a:lnTo>
                  <a:lnTo>
                    <a:pt x="2989" y="4198"/>
                  </a:lnTo>
                  <a:lnTo>
                    <a:pt x="2899" y="4169"/>
                  </a:lnTo>
                  <a:lnTo>
                    <a:pt x="2810" y="4124"/>
                  </a:lnTo>
                  <a:lnTo>
                    <a:pt x="2735" y="4079"/>
                  </a:lnTo>
                  <a:lnTo>
                    <a:pt x="2585" y="3959"/>
                  </a:lnTo>
                  <a:lnTo>
                    <a:pt x="2466" y="3825"/>
                  </a:lnTo>
                  <a:lnTo>
                    <a:pt x="2421" y="3735"/>
                  </a:lnTo>
                  <a:lnTo>
                    <a:pt x="2376" y="3646"/>
                  </a:lnTo>
                  <a:lnTo>
                    <a:pt x="2346" y="3571"/>
                  </a:lnTo>
                  <a:lnTo>
                    <a:pt x="2316" y="3466"/>
                  </a:lnTo>
                  <a:lnTo>
                    <a:pt x="2302" y="3377"/>
                  </a:lnTo>
                  <a:lnTo>
                    <a:pt x="2302" y="3272"/>
                  </a:lnTo>
                  <a:lnTo>
                    <a:pt x="2302" y="3183"/>
                  </a:lnTo>
                  <a:lnTo>
                    <a:pt x="2316" y="3078"/>
                  </a:lnTo>
                  <a:lnTo>
                    <a:pt x="2346" y="2988"/>
                  </a:lnTo>
                  <a:lnTo>
                    <a:pt x="2376" y="2899"/>
                  </a:lnTo>
                  <a:lnTo>
                    <a:pt x="2421" y="2809"/>
                  </a:lnTo>
                  <a:lnTo>
                    <a:pt x="2466" y="2734"/>
                  </a:lnTo>
                  <a:lnTo>
                    <a:pt x="2585" y="2585"/>
                  </a:lnTo>
                  <a:lnTo>
                    <a:pt x="2735" y="2465"/>
                  </a:lnTo>
                  <a:lnTo>
                    <a:pt x="2810" y="2421"/>
                  </a:lnTo>
                  <a:lnTo>
                    <a:pt x="2899" y="2376"/>
                  </a:lnTo>
                  <a:lnTo>
                    <a:pt x="2989" y="2346"/>
                  </a:lnTo>
                  <a:lnTo>
                    <a:pt x="3078" y="2316"/>
                  </a:lnTo>
                  <a:lnTo>
                    <a:pt x="3168" y="2301"/>
                  </a:lnTo>
                  <a:close/>
                  <a:moveTo>
                    <a:pt x="2824" y="0"/>
                  </a:moveTo>
                  <a:lnTo>
                    <a:pt x="2824" y="927"/>
                  </a:lnTo>
                  <a:lnTo>
                    <a:pt x="2600" y="986"/>
                  </a:lnTo>
                  <a:lnTo>
                    <a:pt x="2361" y="1061"/>
                  </a:lnTo>
                  <a:lnTo>
                    <a:pt x="2152" y="1166"/>
                  </a:lnTo>
                  <a:lnTo>
                    <a:pt x="1943" y="1285"/>
                  </a:lnTo>
                  <a:lnTo>
                    <a:pt x="1241" y="583"/>
                  </a:lnTo>
                  <a:lnTo>
                    <a:pt x="494" y="1345"/>
                  </a:lnTo>
                  <a:lnTo>
                    <a:pt x="1226" y="2062"/>
                  </a:lnTo>
                  <a:lnTo>
                    <a:pt x="1151" y="2197"/>
                  </a:lnTo>
                  <a:lnTo>
                    <a:pt x="1077" y="2346"/>
                  </a:lnTo>
                  <a:lnTo>
                    <a:pt x="1017" y="2495"/>
                  </a:lnTo>
                  <a:lnTo>
                    <a:pt x="972" y="2660"/>
                  </a:lnTo>
                  <a:lnTo>
                    <a:pt x="1" y="2660"/>
                  </a:lnTo>
                  <a:lnTo>
                    <a:pt x="1" y="3720"/>
                  </a:lnTo>
                  <a:lnTo>
                    <a:pt x="927" y="3720"/>
                  </a:lnTo>
                  <a:lnTo>
                    <a:pt x="987" y="3959"/>
                  </a:lnTo>
                  <a:lnTo>
                    <a:pt x="1062" y="4183"/>
                  </a:lnTo>
                  <a:lnTo>
                    <a:pt x="1166" y="4393"/>
                  </a:lnTo>
                  <a:lnTo>
                    <a:pt x="1286" y="4602"/>
                  </a:lnTo>
                  <a:lnTo>
                    <a:pt x="673" y="5214"/>
                  </a:lnTo>
                  <a:lnTo>
                    <a:pt x="1420" y="5961"/>
                  </a:lnTo>
                  <a:lnTo>
                    <a:pt x="2063" y="5319"/>
                  </a:lnTo>
                  <a:lnTo>
                    <a:pt x="2242" y="5423"/>
                  </a:lnTo>
                  <a:lnTo>
                    <a:pt x="2436" y="5498"/>
                  </a:lnTo>
                  <a:lnTo>
                    <a:pt x="2630" y="5573"/>
                  </a:lnTo>
                  <a:lnTo>
                    <a:pt x="2824" y="5618"/>
                  </a:lnTo>
                  <a:lnTo>
                    <a:pt x="2824" y="6544"/>
                  </a:lnTo>
                  <a:lnTo>
                    <a:pt x="3885" y="6544"/>
                  </a:lnTo>
                  <a:lnTo>
                    <a:pt x="3885" y="5573"/>
                  </a:lnTo>
                  <a:lnTo>
                    <a:pt x="4109" y="5513"/>
                  </a:lnTo>
                  <a:lnTo>
                    <a:pt x="4318" y="5423"/>
                  </a:lnTo>
                  <a:lnTo>
                    <a:pt x="4513" y="5304"/>
                  </a:lnTo>
                  <a:lnTo>
                    <a:pt x="4692" y="5184"/>
                  </a:lnTo>
                  <a:lnTo>
                    <a:pt x="5409" y="5887"/>
                  </a:lnTo>
                  <a:lnTo>
                    <a:pt x="6156" y="5140"/>
                  </a:lnTo>
                  <a:lnTo>
                    <a:pt x="5394" y="4378"/>
                  </a:lnTo>
                  <a:lnTo>
                    <a:pt x="5469" y="4213"/>
                  </a:lnTo>
                  <a:lnTo>
                    <a:pt x="5529" y="4064"/>
                  </a:lnTo>
                  <a:lnTo>
                    <a:pt x="5573" y="3885"/>
                  </a:lnTo>
                  <a:lnTo>
                    <a:pt x="5618" y="3720"/>
                  </a:lnTo>
                  <a:lnTo>
                    <a:pt x="6544" y="3720"/>
                  </a:lnTo>
                  <a:lnTo>
                    <a:pt x="6544" y="2660"/>
                  </a:lnTo>
                  <a:lnTo>
                    <a:pt x="5573" y="2660"/>
                  </a:lnTo>
                  <a:lnTo>
                    <a:pt x="5529" y="2495"/>
                  </a:lnTo>
                  <a:lnTo>
                    <a:pt x="5469" y="2346"/>
                  </a:lnTo>
                  <a:lnTo>
                    <a:pt x="5394" y="2197"/>
                  </a:lnTo>
                  <a:lnTo>
                    <a:pt x="5319" y="2062"/>
                  </a:lnTo>
                  <a:lnTo>
                    <a:pt x="6051" y="1345"/>
                  </a:lnTo>
                  <a:lnTo>
                    <a:pt x="5304" y="583"/>
                  </a:lnTo>
                  <a:lnTo>
                    <a:pt x="4587" y="1285"/>
                  </a:lnTo>
                  <a:lnTo>
                    <a:pt x="4438" y="1196"/>
                  </a:lnTo>
                  <a:lnTo>
                    <a:pt x="4259" y="1106"/>
                  </a:lnTo>
                  <a:lnTo>
                    <a:pt x="4079" y="1031"/>
                  </a:lnTo>
                  <a:lnTo>
                    <a:pt x="3885" y="971"/>
                  </a:lnTo>
                  <a:lnTo>
                    <a:pt x="388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1648;p33">
              <a:extLst>
                <a:ext uri="{FF2B5EF4-FFF2-40B4-BE49-F238E27FC236}">
                  <a16:creationId xmlns:a16="http://schemas.microsoft.com/office/drawing/2014/main" id="{20F0ED05-6EA7-AC7C-1709-C528C6D6A22C}"/>
                </a:ext>
              </a:extLst>
            </p:cNvPr>
            <p:cNvSpPr/>
            <p:nvPr/>
          </p:nvSpPr>
          <p:spPr>
            <a:xfrm>
              <a:off x="4149022" y="1269125"/>
              <a:ext cx="12333" cy="373448"/>
            </a:xfrm>
            <a:custGeom>
              <a:avLst/>
              <a:gdLst/>
              <a:ahLst/>
              <a:cxnLst/>
              <a:rect l="l" t="t" r="r" b="b"/>
              <a:pathLst>
                <a:path w="449" h="13596" extrusionOk="0">
                  <a:moveTo>
                    <a:pt x="180" y="0"/>
                  </a:moveTo>
                  <a:lnTo>
                    <a:pt x="135" y="15"/>
                  </a:lnTo>
                  <a:lnTo>
                    <a:pt x="60" y="60"/>
                  </a:lnTo>
                  <a:lnTo>
                    <a:pt x="16" y="135"/>
                  </a:lnTo>
                  <a:lnTo>
                    <a:pt x="1" y="180"/>
                  </a:lnTo>
                  <a:lnTo>
                    <a:pt x="1" y="224"/>
                  </a:lnTo>
                  <a:lnTo>
                    <a:pt x="1" y="13371"/>
                  </a:lnTo>
                  <a:lnTo>
                    <a:pt x="1" y="13416"/>
                  </a:lnTo>
                  <a:lnTo>
                    <a:pt x="16" y="13446"/>
                  </a:lnTo>
                  <a:lnTo>
                    <a:pt x="60" y="13521"/>
                  </a:lnTo>
                  <a:lnTo>
                    <a:pt x="135" y="13565"/>
                  </a:lnTo>
                  <a:lnTo>
                    <a:pt x="180" y="13580"/>
                  </a:lnTo>
                  <a:lnTo>
                    <a:pt x="225" y="13595"/>
                  </a:lnTo>
                  <a:lnTo>
                    <a:pt x="270" y="13580"/>
                  </a:lnTo>
                  <a:lnTo>
                    <a:pt x="314" y="13565"/>
                  </a:lnTo>
                  <a:lnTo>
                    <a:pt x="374" y="13521"/>
                  </a:lnTo>
                  <a:lnTo>
                    <a:pt x="434" y="13446"/>
                  </a:lnTo>
                  <a:lnTo>
                    <a:pt x="449" y="13416"/>
                  </a:lnTo>
                  <a:lnTo>
                    <a:pt x="449" y="13371"/>
                  </a:lnTo>
                  <a:lnTo>
                    <a:pt x="449" y="224"/>
                  </a:lnTo>
                  <a:lnTo>
                    <a:pt x="449" y="180"/>
                  </a:lnTo>
                  <a:lnTo>
                    <a:pt x="434" y="135"/>
                  </a:lnTo>
                  <a:lnTo>
                    <a:pt x="374" y="60"/>
                  </a:lnTo>
                  <a:lnTo>
                    <a:pt x="314" y="15"/>
                  </a:lnTo>
                  <a:lnTo>
                    <a:pt x="27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1649;p33">
              <a:extLst>
                <a:ext uri="{FF2B5EF4-FFF2-40B4-BE49-F238E27FC236}">
                  <a16:creationId xmlns:a16="http://schemas.microsoft.com/office/drawing/2014/main" id="{B8DA0B60-0F7D-1BC4-D32C-1F14AF2842F1}"/>
                </a:ext>
              </a:extLst>
            </p:cNvPr>
            <p:cNvSpPr/>
            <p:nvPr/>
          </p:nvSpPr>
          <p:spPr>
            <a:xfrm>
              <a:off x="4129329" y="1477157"/>
              <a:ext cx="51721" cy="51749"/>
            </a:xfrm>
            <a:custGeom>
              <a:avLst/>
              <a:gdLst/>
              <a:ahLst/>
              <a:cxnLst/>
              <a:rect l="l" t="t" r="r" b="b"/>
              <a:pathLst>
                <a:path w="1883" h="1884" extrusionOk="0">
                  <a:moveTo>
                    <a:pt x="942" y="1"/>
                  </a:moveTo>
                  <a:lnTo>
                    <a:pt x="837" y="16"/>
                  </a:lnTo>
                  <a:lnTo>
                    <a:pt x="748" y="31"/>
                  </a:lnTo>
                  <a:lnTo>
                    <a:pt x="658" y="45"/>
                  </a:lnTo>
                  <a:lnTo>
                    <a:pt x="568" y="75"/>
                  </a:lnTo>
                  <a:lnTo>
                    <a:pt x="419" y="165"/>
                  </a:lnTo>
                  <a:lnTo>
                    <a:pt x="270" y="285"/>
                  </a:lnTo>
                  <a:lnTo>
                    <a:pt x="165" y="419"/>
                  </a:lnTo>
                  <a:lnTo>
                    <a:pt x="75" y="583"/>
                  </a:lnTo>
                  <a:lnTo>
                    <a:pt x="45" y="658"/>
                  </a:lnTo>
                  <a:lnTo>
                    <a:pt x="16" y="748"/>
                  </a:lnTo>
                  <a:lnTo>
                    <a:pt x="1" y="852"/>
                  </a:lnTo>
                  <a:lnTo>
                    <a:pt x="1" y="942"/>
                  </a:lnTo>
                  <a:lnTo>
                    <a:pt x="1" y="1032"/>
                  </a:lnTo>
                  <a:lnTo>
                    <a:pt x="16" y="1136"/>
                  </a:lnTo>
                  <a:lnTo>
                    <a:pt x="45" y="1226"/>
                  </a:lnTo>
                  <a:lnTo>
                    <a:pt x="75" y="1300"/>
                  </a:lnTo>
                  <a:lnTo>
                    <a:pt x="165" y="1465"/>
                  </a:lnTo>
                  <a:lnTo>
                    <a:pt x="270" y="1599"/>
                  </a:lnTo>
                  <a:lnTo>
                    <a:pt x="419" y="1719"/>
                  </a:lnTo>
                  <a:lnTo>
                    <a:pt x="568" y="1808"/>
                  </a:lnTo>
                  <a:lnTo>
                    <a:pt x="658" y="1838"/>
                  </a:lnTo>
                  <a:lnTo>
                    <a:pt x="748" y="1868"/>
                  </a:lnTo>
                  <a:lnTo>
                    <a:pt x="837" y="1883"/>
                  </a:lnTo>
                  <a:lnTo>
                    <a:pt x="1031" y="1883"/>
                  </a:lnTo>
                  <a:lnTo>
                    <a:pt x="1121" y="1868"/>
                  </a:lnTo>
                  <a:lnTo>
                    <a:pt x="1226" y="1838"/>
                  </a:lnTo>
                  <a:lnTo>
                    <a:pt x="1300" y="1808"/>
                  </a:lnTo>
                  <a:lnTo>
                    <a:pt x="1465" y="1719"/>
                  </a:lnTo>
                  <a:lnTo>
                    <a:pt x="1599" y="1599"/>
                  </a:lnTo>
                  <a:lnTo>
                    <a:pt x="1719" y="1465"/>
                  </a:lnTo>
                  <a:lnTo>
                    <a:pt x="1808" y="1300"/>
                  </a:lnTo>
                  <a:lnTo>
                    <a:pt x="1838" y="1226"/>
                  </a:lnTo>
                  <a:lnTo>
                    <a:pt x="1853" y="1136"/>
                  </a:lnTo>
                  <a:lnTo>
                    <a:pt x="1868" y="1032"/>
                  </a:lnTo>
                  <a:lnTo>
                    <a:pt x="1883" y="942"/>
                  </a:lnTo>
                  <a:lnTo>
                    <a:pt x="1868" y="852"/>
                  </a:lnTo>
                  <a:lnTo>
                    <a:pt x="1853" y="748"/>
                  </a:lnTo>
                  <a:lnTo>
                    <a:pt x="1838" y="658"/>
                  </a:lnTo>
                  <a:lnTo>
                    <a:pt x="1808" y="583"/>
                  </a:lnTo>
                  <a:lnTo>
                    <a:pt x="1719" y="419"/>
                  </a:lnTo>
                  <a:lnTo>
                    <a:pt x="1599" y="285"/>
                  </a:lnTo>
                  <a:lnTo>
                    <a:pt x="1465" y="165"/>
                  </a:lnTo>
                  <a:lnTo>
                    <a:pt x="1300" y="75"/>
                  </a:lnTo>
                  <a:lnTo>
                    <a:pt x="1226" y="45"/>
                  </a:lnTo>
                  <a:lnTo>
                    <a:pt x="1121" y="31"/>
                  </a:lnTo>
                  <a:lnTo>
                    <a:pt x="1031" y="16"/>
                  </a:lnTo>
                  <a:lnTo>
                    <a:pt x="9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1650;p33">
              <a:extLst>
                <a:ext uri="{FF2B5EF4-FFF2-40B4-BE49-F238E27FC236}">
                  <a16:creationId xmlns:a16="http://schemas.microsoft.com/office/drawing/2014/main" id="{C7A55564-15FC-D57E-957E-C52E13CDE689}"/>
                </a:ext>
              </a:extLst>
            </p:cNvPr>
            <p:cNvSpPr/>
            <p:nvPr/>
          </p:nvSpPr>
          <p:spPr>
            <a:xfrm>
              <a:off x="3999246" y="1088175"/>
              <a:ext cx="311893" cy="311481"/>
            </a:xfrm>
            <a:custGeom>
              <a:avLst/>
              <a:gdLst/>
              <a:ahLst/>
              <a:cxnLst/>
              <a:rect l="l" t="t" r="r" b="b"/>
              <a:pathLst>
                <a:path w="11355" h="11340" extrusionOk="0">
                  <a:moveTo>
                    <a:pt x="5678" y="0"/>
                  </a:moveTo>
                  <a:lnTo>
                    <a:pt x="5379" y="15"/>
                  </a:lnTo>
                  <a:lnTo>
                    <a:pt x="5095" y="30"/>
                  </a:lnTo>
                  <a:lnTo>
                    <a:pt x="4811" y="60"/>
                  </a:lnTo>
                  <a:lnTo>
                    <a:pt x="4527" y="120"/>
                  </a:lnTo>
                  <a:lnTo>
                    <a:pt x="4259" y="179"/>
                  </a:lnTo>
                  <a:lnTo>
                    <a:pt x="3990" y="254"/>
                  </a:lnTo>
                  <a:lnTo>
                    <a:pt x="3721" y="344"/>
                  </a:lnTo>
                  <a:lnTo>
                    <a:pt x="3467" y="448"/>
                  </a:lnTo>
                  <a:lnTo>
                    <a:pt x="3213" y="568"/>
                  </a:lnTo>
                  <a:lnTo>
                    <a:pt x="2974" y="687"/>
                  </a:lnTo>
                  <a:lnTo>
                    <a:pt x="2735" y="822"/>
                  </a:lnTo>
                  <a:lnTo>
                    <a:pt x="2511" y="971"/>
                  </a:lnTo>
                  <a:lnTo>
                    <a:pt x="2287" y="1135"/>
                  </a:lnTo>
                  <a:lnTo>
                    <a:pt x="2062" y="1300"/>
                  </a:lnTo>
                  <a:lnTo>
                    <a:pt x="1868" y="1479"/>
                  </a:lnTo>
                  <a:lnTo>
                    <a:pt x="1659" y="1658"/>
                  </a:lnTo>
                  <a:lnTo>
                    <a:pt x="1480" y="1853"/>
                  </a:lnTo>
                  <a:lnTo>
                    <a:pt x="1301" y="2062"/>
                  </a:lnTo>
                  <a:lnTo>
                    <a:pt x="1136" y="2286"/>
                  </a:lnTo>
                  <a:lnTo>
                    <a:pt x="972" y="2495"/>
                  </a:lnTo>
                  <a:lnTo>
                    <a:pt x="822" y="2734"/>
                  </a:lnTo>
                  <a:lnTo>
                    <a:pt x="688" y="2973"/>
                  </a:lnTo>
                  <a:lnTo>
                    <a:pt x="568" y="3212"/>
                  </a:lnTo>
                  <a:lnTo>
                    <a:pt x="449" y="3466"/>
                  </a:lnTo>
                  <a:lnTo>
                    <a:pt x="344" y="3720"/>
                  </a:lnTo>
                  <a:lnTo>
                    <a:pt x="255" y="3989"/>
                  </a:lnTo>
                  <a:lnTo>
                    <a:pt x="180" y="4258"/>
                  </a:lnTo>
                  <a:lnTo>
                    <a:pt x="120" y="4527"/>
                  </a:lnTo>
                  <a:lnTo>
                    <a:pt x="75" y="4811"/>
                  </a:lnTo>
                  <a:lnTo>
                    <a:pt x="31" y="5094"/>
                  </a:lnTo>
                  <a:lnTo>
                    <a:pt x="16" y="5378"/>
                  </a:lnTo>
                  <a:lnTo>
                    <a:pt x="1" y="5677"/>
                  </a:lnTo>
                  <a:lnTo>
                    <a:pt x="16" y="5961"/>
                  </a:lnTo>
                  <a:lnTo>
                    <a:pt x="31" y="6260"/>
                  </a:lnTo>
                  <a:lnTo>
                    <a:pt x="75" y="6544"/>
                  </a:lnTo>
                  <a:lnTo>
                    <a:pt x="120" y="6812"/>
                  </a:lnTo>
                  <a:lnTo>
                    <a:pt x="180" y="7096"/>
                  </a:lnTo>
                  <a:lnTo>
                    <a:pt x="255" y="7365"/>
                  </a:lnTo>
                  <a:lnTo>
                    <a:pt x="344" y="7619"/>
                  </a:lnTo>
                  <a:lnTo>
                    <a:pt x="449" y="7888"/>
                  </a:lnTo>
                  <a:lnTo>
                    <a:pt x="568" y="8127"/>
                  </a:lnTo>
                  <a:lnTo>
                    <a:pt x="688" y="8381"/>
                  </a:lnTo>
                  <a:lnTo>
                    <a:pt x="822" y="8620"/>
                  </a:lnTo>
                  <a:lnTo>
                    <a:pt x="972" y="8844"/>
                  </a:lnTo>
                  <a:lnTo>
                    <a:pt x="1136" y="9068"/>
                  </a:lnTo>
                  <a:lnTo>
                    <a:pt x="1301" y="9277"/>
                  </a:lnTo>
                  <a:lnTo>
                    <a:pt x="1480" y="9487"/>
                  </a:lnTo>
                  <a:lnTo>
                    <a:pt x="1659" y="9681"/>
                  </a:lnTo>
                  <a:lnTo>
                    <a:pt x="1868" y="9875"/>
                  </a:lnTo>
                  <a:lnTo>
                    <a:pt x="2062" y="10054"/>
                  </a:lnTo>
                  <a:lnTo>
                    <a:pt x="2287" y="10219"/>
                  </a:lnTo>
                  <a:lnTo>
                    <a:pt x="2511" y="10383"/>
                  </a:lnTo>
                  <a:lnTo>
                    <a:pt x="2735" y="10517"/>
                  </a:lnTo>
                  <a:lnTo>
                    <a:pt x="2974" y="10667"/>
                  </a:lnTo>
                  <a:lnTo>
                    <a:pt x="3213" y="10786"/>
                  </a:lnTo>
                  <a:lnTo>
                    <a:pt x="3467" y="10906"/>
                  </a:lnTo>
                  <a:lnTo>
                    <a:pt x="3721" y="10995"/>
                  </a:lnTo>
                  <a:lnTo>
                    <a:pt x="3990" y="11085"/>
                  </a:lnTo>
                  <a:lnTo>
                    <a:pt x="4259" y="11160"/>
                  </a:lnTo>
                  <a:lnTo>
                    <a:pt x="4527" y="11235"/>
                  </a:lnTo>
                  <a:lnTo>
                    <a:pt x="4811" y="11279"/>
                  </a:lnTo>
                  <a:lnTo>
                    <a:pt x="5095" y="11309"/>
                  </a:lnTo>
                  <a:lnTo>
                    <a:pt x="5379" y="11339"/>
                  </a:lnTo>
                  <a:lnTo>
                    <a:pt x="5962" y="11339"/>
                  </a:lnTo>
                  <a:lnTo>
                    <a:pt x="6260" y="11309"/>
                  </a:lnTo>
                  <a:lnTo>
                    <a:pt x="6544" y="11279"/>
                  </a:lnTo>
                  <a:lnTo>
                    <a:pt x="6813" y="11235"/>
                  </a:lnTo>
                  <a:lnTo>
                    <a:pt x="7097" y="11160"/>
                  </a:lnTo>
                  <a:lnTo>
                    <a:pt x="7366" y="11085"/>
                  </a:lnTo>
                  <a:lnTo>
                    <a:pt x="7620" y="10995"/>
                  </a:lnTo>
                  <a:lnTo>
                    <a:pt x="7889" y="10906"/>
                  </a:lnTo>
                  <a:lnTo>
                    <a:pt x="8128" y="10786"/>
                  </a:lnTo>
                  <a:lnTo>
                    <a:pt x="8382" y="10667"/>
                  </a:lnTo>
                  <a:lnTo>
                    <a:pt x="8621" y="10517"/>
                  </a:lnTo>
                  <a:lnTo>
                    <a:pt x="8845" y="10383"/>
                  </a:lnTo>
                  <a:lnTo>
                    <a:pt x="9069" y="10219"/>
                  </a:lnTo>
                  <a:lnTo>
                    <a:pt x="9278" y="10054"/>
                  </a:lnTo>
                  <a:lnTo>
                    <a:pt x="9487" y="9875"/>
                  </a:lnTo>
                  <a:lnTo>
                    <a:pt x="9682" y="9681"/>
                  </a:lnTo>
                  <a:lnTo>
                    <a:pt x="9876" y="9487"/>
                  </a:lnTo>
                  <a:lnTo>
                    <a:pt x="10055" y="9277"/>
                  </a:lnTo>
                  <a:lnTo>
                    <a:pt x="10219" y="9068"/>
                  </a:lnTo>
                  <a:lnTo>
                    <a:pt x="10384" y="8844"/>
                  </a:lnTo>
                  <a:lnTo>
                    <a:pt x="10533" y="8620"/>
                  </a:lnTo>
                  <a:lnTo>
                    <a:pt x="10668" y="8381"/>
                  </a:lnTo>
                  <a:lnTo>
                    <a:pt x="10787" y="8127"/>
                  </a:lnTo>
                  <a:lnTo>
                    <a:pt x="10907" y="7888"/>
                  </a:lnTo>
                  <a:lnTo>
                    <a:pt x="10996" y="7619"/>
                  </a:lnTo>
                  <a:lnTo>
                    <a:pt x="11086" y="7365"/>
                  </a:lnTo>
                  <a:lnTo>
                    <a:pt x="11176" y="7096"/>
                  </a:lnTo>
                  <a:lnTo>
                    <a:pt x="11235" y="6812"/>
                  </a:lnTo>
                  <a:lnTo>
                    <a:pt x="11280" y="6544"/>
                  </a:lnTo>
                  <a:lnTo>
                    <a:pt x="11325" y="6260"/>
                  </a:lnTo>
                  <a:lnTo>
                    <a:pt x="11340" y="5961"/>
                  </a:lnTo>
                  <a:lnTo>
                    <a:pt x="11355" y="5677"/>
                  </a:lnTo>
                  <a:lnTo>
                    <a:pt x="11340" y="5378"/>
                  </a:lnTo>
                  <a:lnTo>
                    <a:pt x="11325" y="5094"/>
                  </a:lnTo>
                  <a:lnTo>
                    <a:pt x="11280" y="4811"/>
                  </a:lnTo>
                  <a:lnTo>
                    <a:pt x="11235" y="4527"/>
                  </a:lnTo>
                  <a:lnTo>
                    <a:pt x="11176" y="4258"/>
                  </a:lnTo>
                  <a:lnTo>
                    <a:pt x="11086" y="3989"/>
                  </a:lnTo>
                  <a:lnTo>
                    <a:pt x="10996" y="3720"/>
                  </a:lnTo>
                  <a:lnTo>
                    <a:pt x="10907" y="3466"/>
                  </a:lnTo>
                  <a:lnTo>
                    <a:pt x="10787" y="3212"/>
                  </a:lnTo>
                  <a:lnTo>
                    <a:pt x="10668" y="2973"/>
                  </a:lnTo>
                  <a:lnTo>
                    <a:pt x="10533" y="2734"/>
                  </a:lnTo>
                  <a:lnTo>
                    <a:pt x="10384" y="2495"/>
                  </a:lnTo>
                  <a:lnTo>
                    <a:pt x="10219" y="2286"/>
                  </a:lnTo>
                  <a:lnTo>
                    <a:pt x="10055" y="2062"/>
                  </a:lnTo>
                  <a:lnTo>
                    <a:pt x="9876" y="1853"/>
                  </a:lnTo>
                  <a:lnTo>
                    <a:pt x="9682" y="1658"/>
                  </a:lnTo>
                  <a:lnTo>
                    <a:pt x="9487" y="1479"/>
                  </a:lnTo>
                  <a:lnTo>
                    <a:pt x="9278" y="1300"/>
                  </a:lnTo>
                  <a:lnTo>
                    <a:pt x="9069" y="1135"/>
                  </a:lnTo>
                  <a:lnTo>
                    <a:pt x="8845" y="971"/>
                  </a:lnTo>
                  <a:lnTo>
                    <a:pt x="8621" y="822"/>
                  </a:lnTo>
                  <a:lnTo>
                    <a:pt x="8382" y="687"/>
                  </a:lnTo>
                  <a:lnTo>
                    <a:pt x="8128" y="568"/>
                  </a:lnTo>
                  <a:lnTo>
                    <a:pt x="7889" y="448"/>
                  </a:lnTo>
                  <a:lnTo>
                    <a:pt x="7620" y="344"/>
                  </a:lnTo>
                  <a:lnTo>
                    <a:pt x="7366" y="254"/>
                  </a:lnTo>
                  <a:lnTo>
                    <a:pt x="7097" y="179"/>
                  </a:lnTo>
                  <a:lnTo>
                    <a:pt x="6813" y="120"/>
                  </a:lnTo>
                  <a:lnTo>
                    <a:pt x="6544" y="60"/>
                  </a:lnTo>
                  <a:lnTo>
                    <a:pt x="6260" y="30"/>
                  </a:lnTo>
                  <a:lnTo>
                    <a:pt x="5962" y="15"/>
                  </a:lnTo>
                  <a:lnTo>
                    <a:pt x="56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1651;p33">
              <a:extLst>
                <a:ext uri="{FF2B5EF4-FFF2-40B4-BE49-F238E27FC236}">
                  <a16:creationId xmlns:a16="http://schemas.microsoft.com/office/drawing/2014/main" id="{E209E68B-8633-13E8-0AA5-D2A463FC1710}"/>
                </a:ext>
              </a:extLst>
            </p:cNvPr>
            <p:cNvSpPr/>
            <p:nvPr/>
          </p:nvSpPr>
          <p:spPr>
            <a:xfrm>
              <a:off x="4067776" y="1152584"/>
              <a:ext cx="178127" cy="178127"/>
            </a:xfrm>
            <a:custGeom>
              <a:avLst/>
              <a:gdLst/>
              <a:ahLst/>
              <a:cxnLst/>
              <a:rect l="l" t="t" r="r" b="b"/>
              <a:pathLst>
                <a:path w="6485" h="6485" extrusionOk="0">
                  <a:moveTo>
                    <a:pt x="2585" y="329"/>
                  </a:moveTo>
                  <a:lnTo>
                    <a:pt x="2361" y="583"/>
                  </a:lnTo>
                  <a:lnTo>
                    <a:pt x="2167" y="852"/>
                  </a:lnTo>
                  <a:lnTo>
                    <a:pt x="2047" y="1031"/>
                  </a:lnTo>
                  <a:lnTo>
                    <a:pt x="1928" y="1240"/>
                  </a:lnTo>
                  <a:lnTo>
                    <a:pt x="1823" y="1435"/>
                  </a:lnTo>
                  <a:lnTo>
                    <a:pt x="1734" y="1644"/>
                  </a:lnTo>
                  <a:lnTo>
                    <a:pt x="733" y="1644"/>
                  </a:lnTo>
                  <a:lnTo>
                    <a:pt x="897" y="1405"/>
                  </a:lnTo>
                  <a:lnTo>
                    <a:pt x="1091" y="1181"/>
                  </a:lnTo>
                  <a:lnTo>
                    <a:pt x="1300" y="987"/>
                  </a:lnTo>
                  <a:lnTo>
                    <a:pt x="1525" y="807"/>
                  </a:lnTo>
                  <a:lnTo>
                    <a:pt x="1778" y="643"/>
                  </a:lnTo>
                  <a:lnTo>
                    <a:pt x="2032" y="523"/>
                  </a:lnTo>
                  <a:lnTo>
                    <a:pt x="2301" y="419"/>
                  </a:lnTo>
                  <a:lnTo>
                    <a:pt x="2585" y="329"/>
                  </a:lnTo>
                  <a:close/>
                  <a:moveTo>
                    <a:pt x="3123" y="269"/>
                  </a:moveTo>
                  <a:lnTo>
                    <a:pt x="3123" y="1644"/>
                  </a:lnTo>
                  <a:lnTo>
                    <a:pt x="2018" y="1644"/>
                  </a:lnTo>
                  <a:lnTo>
                    <a:pt x="2182" y="1315"/>
                  </a:lnTo>
                  <a:lnTo>
                    <a:pt x="2376" y="1001"/>
                  </a:lnTo>
                  <a:lnTo>
                    <a:pt x="2585" y="733"/>
                  </a:lnTo>
                  <a:lnTo>
                    <a:pt x="2765" y="523"/>
                  </a:lnTo>
                  <a:lnTo>
                    <a:pt x="2929" y="374"/>
                  </a:lnTo>
                  <a:lnTo>
                    <a:pt x="3033" y="269"/>
                  </a:lnTo>
                  <a:close/>
                  <a:moveTo>
                    <a:pt x="3497" y="269"/>
                  </a:moveTo>
                  <a:lnTo>
                    <a:pt x="3676" y="434"/>
                  </a:lnTo>
                  <a:lnTo>
                    <a:pt x="3795" y="568"/>
                  </a:lnTo>
                  <a:lnTo>
                    <a:pt x="3930" y="718"/>
                  </a:lnTo>
                  <a:lnTo>
                    <a:pt x="4079" y="912"/>
                  </a:lnTo>
                  <a:lnTo>
                    <a:pt x="4229" y="1121"/>
                  </a:lnTo>
                  <a:lnTo>
                    <a:pt x="4378" y="1375"/>
                  </a:lnTo>
                  <a:lnTo>
                    <a:pt x="4512" y="1644"/>
                  </a:lnTo>
                  <a:lnTo>
                    <a:pt x="3377" y="1644"/>
                  </a:lnTo>
                  <a:lnTo>
                    <a:pt x="3377" y="269"/>
                  </a:lnTo>
                  <a:close/>
                  <a:moveTo>
                    <a:pt x="3945" y="344"/>
                  </a:moveTo>
                  <a:lnTo>
                    <a:pt x="4229" y="419"/>
                  </a:lnTo>
                  <a:lnTo>
                    <a:pt x="4483" y="523"/>
                  </a:lnTo>
                  <a:lnTo>
                    <a:pt x="4737" y="658"/>
                  </a:lnTo>
                  <a:lnTo>
                    <a:pt x="4976" y="822"/>
                  </a:lnTo>
                  <a:lnTo>
                    <a:pt x="5200" y="987"/>
                  </a:lnTo>
                  <a:lnTo>
                    <a:pt x="5409" y="1196"/>
                  </a:lnTo>
                  <a:lnTo>
                    <a:pt x="5603" y="1405"/>
                  </a:lnTo>
                  <a:lnTo>
                    <a:pt x="5767" y="1644"/>
                  </a:lnTo>
                  <a:lnTo>
                    <a:pt x="4796" y="1644"/>
                  </a:lnTo>
                  <a:lnTo>
                    <a:pt x="4707" y="1435"/>
                  </a:lnTo>
                  <a:lnTo>
                    <a:pt x="4602" y="1240"/>
                  </a:lnTo>
                  <a:lnTo>
                    <a:pt x="4483" y="1031"/>
                  </a:lnTo>
                  <a:lnTo>
                    <a:pt x="4363" y="852"/>
                  </a:lnTo>
                  <a:lnTo>
                    <a:pt x="4154" y="583"/>
                  </a:lnTo>
                  <a:lnTo>
                    <a:pt x="3945" y="344"/>
                  </a:lnTo>
                  <a:close/>
                  <a:moveTo>
                    <a:pt x="1629" y="1913"/>
                  </a:moveTo>
                  <a:lnTo>
                    <a:pt x="1554" y="2182"/>
                  </a:lnTo>
                  <a:lnTo>
                    <a:pt x="1480" y="2466"/>
                  </a:lnTo>
                  <a:lnTo>
                    <a:pt x="1450" y="2749"/>
                  </a:lnTo>
                  <a:lnTo>
                    <a:pt x="1420" y="3048"/>
                  </a:lnTo>
                  <a:lnTo>
                    <a:pt x="270" y="3048"/>
                  </a:lnTo>
                  <a:lnTo>
                    <a:pt x="314" y="2749"/>
                  </a:lnTo>
                  <a:lnTo>
                    <a:pt x="374" y="2451"/>
                  </a:lnTo>
                  <a:lnTo>
                    <a:pt x="464" y="2182"/>
                  </a:lnTo>
                  <a:lnTo>
                    <a:pt x="583" y="1913"/>
                  </a:lnTo>
                  <a:close/>
                  <a:moveTo>
                    <a:pt x="3123" y="1913"/>
                  </a:moveTo>
                  <a:lnTo>
                    <a:pt x="3123" y="3048"/>
                  </a:lnTo>
                  <a:lnTo>
                    <a:pt x="1689" y="3048"/>
                  </a:lnTo>
                  <a:lnTo>
                    <a:pt x="1704" y="2749"/>
                  </a:lnTo>
                  <a:lnTo>
                    <a:pt x="1749" y="2466"/>
                  </a:lnTo>
                  <a:lnTo>
                    <a:pt x="1823" y="2182"/>
                  </a:lnTo>
                  <a:lnTo>
                    <a:pt x="1913" y="1913"/>
                  </a:lnTo>
                  <a:close/>
                  <a:moveTo>
                    <a:pt x="4617" y="1913"/>
                  </a:moveTo>
                  <a:lnTo>
                    <a:pt x="4707" y="2182"/>
                  </a:lnTo>
                  <a:lnTo>
                    <a:pt x="4781" y="2466"/>
                  </a:lnTo>
                  <a:lnTo>
                    <a:pt x="4826" y="2749"/>
                  </a:lnTo>
                  <a:lnTo>
                    <a:pt x="4841" y="3048"/>
                  </a:lnTo>
                  <a:lnTo>
                    <a:pt x="3377" y="3048"/>
                  </a:lnTo>
                  <a:lnTo>
                    <a:pt x="3377" y="1913"/>
                  </a:lnTo>
                  <a:close/>
                  <a:moveTo>
                    <a:pt x="5917" y="1913"/>
                  </a:moveTo>
                  <a:lnTo>
                    <a:pt x="6036" y="2182"/>
                  </a:lnTo>
                  <a:lnTo>
                    <a:pt x="6126" y="2451"/>
                  </a:lnTo>
                  <a:lnTo>
                    <a:pt x="6186" y="2749"/>
                  </a:lnTo>
                  <a:lnTo>
                    <a:pt x="6216" y="3048"/>
                  </a:lnTo>
                  <a:lnTo>
                    <a:pt x="5110" y="3048"/>
                  </a:lnTo>
                  <a:lnTo>
                    <a:pt x="5080" y="2749"/>
                  </a:lnTo>
                  <a:lnTo>
                    <a:pt x="5035" y="2466"/>
                  </a:lnTo>
                  <a:lnTo>
                    <a:pt x="4976" y="2182"/>
                  </a:lnTo>
                  <a:lnTo>
                    <a:pt x="4901" y="1913"/>
                  </a:lnTo>
                  <a:close/>
                  <a:moveTo>
                    <a:pt x="1420" y="3302"/>
                  </a:moveTo>
                  <a:lnTo>
                    <a:pt x="1435" y="3601"/>
                  </a:lnTo>
                  <a:lnTo>
                    <a:pt x="1465" y="3885"/>
                  </a:lnTo>
                  <a:lnTo>
                    <a:pt x="1525" y="4169"/>
                  </a:lnTo>
                  <a:lnTo>
                    <a:pt x="1584" y="4438"/>
                  </a:lnTo>
                  <a:lnTo>
                    <a:pt x="524" y="4438"/>
                  </a:lnTo>
                  <a:lnTo>
                    <a:pt x="419" y="4169"/>
                  </a:lnTo>
                  <a:lnTo>
                    <a:pt x="329" y="3885"/>
                  </a:lnTo>
                  <a:lnTo>
                    <a:pt x="285" y="3601"/>
                  </a:lnTo>
                  <a:lnTo>
                    <a:pt x="270" y="3302"/>
                  </a:lnTo>
                  <a:close/>
                  <a:moveTo>
                    <a:pt x="3123" y="3302"/>
                  </a:moveTo>
                  <a:lnTo>
                    <a:pt x="3123" y="4438"/>
                  </a:lnTo>
                  <a:lnTo>
                    <a:pt x="1853" y="4438"/>
                  </a:lnTo>
                  <a:lnTo>
                    <a:pt x="1778" y="4169"/>
                  </a:lnTo>
                  <a:lnTo>
                    <a:pt x="1734" y="3885"/>
                  </a:lnTo>
                  <a:lnTo>
                    <a:pt x="1704" y="3601"/>
                  </a:lnTo>
                  <a:lnTo>
                    <a:pt x="1689" y="3302"/>
                  </a:lnTo>
                  <a:close/>
                  <a:moveTo>
                    <a:pt x="4841" y="3302"/>
                  </a:moveTo>
                  <a:lnTo>
                    <a:pt x="4826" y="3601"/>
                  </a:lnTo>
                  <a:lnTo>
                    <a:pt x="4796" y="3885"/>
                  </a:lnTo>
                  <a:lnTo>
                    <a:pt x="4737" y="4169"/>
                  </a:lnTo>
                  <a:lnTo>
                    <a:pt x="4677" y="4438"/>
                  </a:lnTo>
                  <a:lnTo>
                    <a:pt x="3377" y="4438"/>
                  </a:lnTo>
                  <a:lnTo>
                    <a:pt x="3377" y="3302"/>
                  </a:lnTo>
                  <a:close/>
                  <a:moveTo>
                    <a:pt x="6230" y="3302"/>
                  </a:moveTo>
                  <a:lnTo>
                    <a:pt x="6201" y="3601"/>
                  </a:lnTo>
                  <a:lnTo>
                    <a:pt x="6156" y="3885"/>
                  </a:lnTo>
                  <a:lnTo>
                    <a:pt x="6081" y="4169"/>
                  </a:lnTo>
                  <a:lnTo>
                    <a:pt x="5977" y="4438"/>
                  </a:lnTo>
                  <a:lnTo>
                    <a:pt x="4946" y="4438"/>
                  </a:lnTo>
                  <a:lnTo>
                    <a:pt x="5005" y="4169"/>
                  </a:lnTo>
                  <a:lnTo>
                    <a:pt x="5050" y="3885"/>
                  </a:lnTo>
                  <a:lnTo>
                    <a:pt x="5095" y="3601"/>
                  </a:lnTo>
                  <a:lnTo>
                    <a:pt x="5110" y="3302"/>
                  </a:lnTo>
                  <a:close/>
                  <a:moveTo>
                    <a:pt x="5842" y="4692"/>
                  </a:moveTo>
                  <a:lnTo>
                    <a:pt x="5678" y="4960"/>
                  </a:lnTo>
                  <a:lnTo>
                    <a:pt x="5484" y="5214"/>
                  </a:lnTo>
                  <a:lnTo>
                    <a:pt x="5274" y="5438"/>
                  </a:lnTo>
                  <a:lnTo>
                    <a:pt x="5035" y="5633"/>
                  </a:lnTo>
                  <a:lnTo>
                    <a:pt x="4766" y="5797"/>
                  </a:lnTo>
                  <a:lnTo>
                    <a:pt x="4497" y="5946"/>
                  </a:lnTo>
                  <a:lnTo>
                    <a:pt x="4214" y="6066"/>
                  </a:lnTo>
                  <a:lnTo>
                    <a:pt x="3900" y="6156"/>
                  </a:lnTo>
                  <a:lnTo>
                    <a:pt x="3900" y="6156"/>
                  </a:lnTo>
                  <a:lnTo>
                    <a:pt x="4109" y="5946"/>
                  </a:lnTo>
                  <a:lnTo>
                    <a:pt x="4303" y="5737"/>
                  </a:lnTo>
                  <a:lnTo>
                    <a:pt x="4468" y="5498"/>
                  </a:lnTo>
                  <a:lnTo>
                    <a:pt x="4617" y="5244"/>
                  </a:lnTo>
                  <a:lnTo>
                    <a:pt x="4751" y="4975"/>
                  </a:lnTo>
                  <a:lnTo>
                    <a:pt x="4856" y="4692"/>
                  </a:lnTo>
                  <a:close/>
                  <a:moveTo>
                    <a:pt x="1659" y="4692"/>
                  </a:moveTo>
                  <a:lnTo>
                    <a:pt x="1778" y="4975"/>
                  </a:lnTo>
                  <a:lnTo>
                    <a:pt x="1913" y="5244"/>
                  </a:lnTo>
                  <a:lnTo>
                    <a:pt x="2062" y="5498"/>
                  </a:lnTo>
                  <a:lnTo>
                    <a:pt x="2227" y="5737"/>
                  </a:lnTo>
                  <a:lnTo>
                    <a:pt x="2421" y="5961"/>
                  </a:lnTo>
                  <a:lnTo>
                    <a:pt x="2630" y="6156"/>
                  </a:lnTo>
                  <a:lnTo>
                    <a:pt x="2316" y="6081"/>
                  </a:lnTo>
                  <a:lnTo>
                    <a:pt x="2032" y="5961"/>
                  </a:lnTo>
                  <a:lnTo>
                    <a:pt x="1749" y="5812"/>
                  </a:lnTo>
                  <a:lnTo>
                    <a:pt x="1480" y="5648"/>
                  </a:lnTo>
                  <a:lnTo>
                    <a:pt x="1241" y="5438"/>
                  </a:lnTo>
                  <a:lnTo>
                    <a:pt x="1017" y="5214"/>
                  </a:lnTo>
                  <a:lnTo>
                    <a:pt x="822" y="4975"/>
                  </a:lnTo>
                  <a:lnTo>
                    <a:pt x="643" y="4692"/>
                  </a:lnTo>
                  <a:close/>
                  <a:moveTo>
                    <a:pt x="3123" y="4692"/>
                  </a:moveTo>
                  <a:lnTo>
                    <a:pt x="3123" y="6200"/>
                  </a:lnTo>
                  <a:lnTo>
                    <a:pt x="3018" y="6141"/>
                  </a:lnTo>
                  <a:lnTo>
                    <a:pt x="2899" y="6051"/>
                  </a:lnTo>
                  <a:lnTo>
                    <a:pt x="2750" y="5917"/>
                  </a:lnTo>
                  <a:lnTo>
                    <a:pt x="2585" y="5752"/>
                  </a:lnTo>
                  <a:lnTo>
                    <a:pt x="2421" y="5558"/>
                  </a:lnTo>
                  <a:lnTo>
                    <a:pt x="2257" y="5304"/>
                  </a:lnTo>
                  <a:lnTo>
                    <a:pt x="2092" y="5020"/>
                  </a:lnTo>
                  <a:lnTo>
                    <a:pt x="2018" y="4871"/>
                  </a:lnTo>
                  <a:lnTo>
                    <a:pt x="1943" y="4692"/>
                  </a:lnTo>
                  <a:close/>
                  <a:moveTo>
                    <a:pt x="4587" y="4692"/>
                  </a:moveTo>
                  <a:lnTo>
                    <a:pt x="4483" y="4931"/>
                  </a:lnTo>
                  <a:lnTo>
                    <a:pt x="4363" y="5155"/>
                  </a:lnTo>
                  <a:lnTo>
                    <a:pt x="4244" y="5364"/>
                  </a:lnTo>
                  <a:lnTo>
                    <a:pt x="4094" y="5558"/>
                  </a:lnTo>
                  <a:lnTo>
                    <a:pt x="3975" y="5707"/>
                  </a:lnTo>
                  <a:lnTo>
                    <a:pt x="3870" y="5827"/>
                  </a:lnTo>
                  <a:lnTo>
                    <a:pt x="3661" y="6021"/>
                  </a:lnTo>
                  <a:lnTo>
                    <a:pt x="3482" y="6141"/>
                  </a:lnTo>
                  <a:lnTo>
                    <a:pt x="3377" y="6215"/>
                  </a:lnTo>
                  <a:lnTo>
                    <a:pt x="3377" y="4692"/>
                  </a:lnTo>
                  <a:close/>
                  <a:moveTo>
                    <a:pt x="3243" y="1"/>
                  </a:moveTo>
                  <a:lnTo>
                    <a:pt x="2914" y="15"/>
                  </a:lnTo>
                  <a:lnTo>
                    <a:pt x="2600" y="60"/>
                  </a:lnTo>
                  <a:lnTo>
                    <a:pt x="2286" y="150"/>
                  </a:lnTo>
                  <a:lnTo>
                    <a:pt x="1988" y="254"/>
                  </a:lnTo>
                  <a:lnTo>
                    <a:pt x="1704" y="389"/>
                  </a:lnTo>
                  <a:lnTo>
                    <a:pt x="1435" y="553"/>
                  </a:lnTo>
                  <a:lnTo>
                    <a:pt x="1181" y="747"/>
                  </a:lnTo>
                  <a:lnTo>
                    <a:pt x="957" y="957"/>
                  </a:lnTo>
                  <a:lnTo>
                    <a:pt x="748" y="1181"/>
                  </a:lnTo>
                  <a:lnTo>
                    <a:pt x="553" y="1435"/>
                  </a:lnTo>
                  <a:lnTo>
                    <a:pt x="404" y="1704"/>
                  </a:lnTo>
                  <a:lnTo>
                    <a:pt x="255" y="1987"/>
                  </a:lnTo>
                  <a:lnTo>
                    <a:pt x="150" y="2271"/>
                  </a:lnTo>
                  <a:lnTo>
                    <a:pt x="75" y="2585"/>
                  </a:lnTo>
                  <a:lnTo>
                    <a:pt x="16" y="2914"/>
                  </a:lnTo>
                  <a:lnTo>
                    <a:pt x="1" y="3242"/>
                  </a:lnTo>
                  <a:lnTo>
                    <a:pt x="16" y="3571"/>
                  </a:lnTo>
                  <a:lnTo>
                    <a:pt x="75" y="3900"/>
                  </a:lnTo>
                  <a:lnTo>
                    <a:pt x="150" y="4199"/>
                  </a:lnTo>
                  <a:lnTo>
                    <a:pt x="255" y="4497"/>
                  </a:lnTo>
                  <a:lnTo>
                    <a:pt x="404" y="4781"/>
                  </a:lnTo>
                  <a:lnTo>
                    <a:pt x="553" y="5050"/>
                  </a:lnTo>
                  <a:lnTo>
                    <a:pt x="748" y="5304"/>
                  </a:lnTo>
                  <a:lnTo>
                    <a:pt x="957" y="5528"/>
                  </a:lnTo>
                  <a:lnTo>
                    <a:pt x="1181" y="5737"/>
                  </a:lnTo>
                  <a:lnTo>
                    <a:pt x="1435" y="5931"/>
                  </a:lnTo>
                  <a:lnTo>
                    <a:pt x="1704" y="6096"/>
                  </a:lnTo>
                  <a:lnTo>
                    <a:pt x="1988" y="6230"/>
                  </a:lnTo>
                  <a:lnTo>
                    <a:pt x="2286" y="6335"/>
                  </a:lnTo>
                  <a:lnTo>
                    <a:pt x="2600" y="6410"/>
                  </a:lnTo>
                  <a:lnTo>
                    <a:pt x="2914" y="6469"/>
                  </a:lnTo>
                  <a:lnTo>
                    <a:pt x="3243" y="6484"/>
                  </a:lnTo>
                  <a:lnTo>
                    <a:pt x="3571" y="6469"/>
                  </a:lnTo>
                  <a:lnTo>
                    <a:pt x="3900" y="6410"/>
                  </a:lnTo>
                  <a:lnTo>
                    <a:pt x="4214" y="6335"/>
                  </a:lnTo>
                  <a:lnTo>
                    <a:pt x="4512" y="6230"/>
                  </a:lnTo>
                  <a:lnTo>
                    <a:pt x="4796" y="6096"/>
                  </a:lnTo>
                  <a:lnTo>
                    <a:pt x="5065" y="5931"/>
                  </a:lnTo>
                  <a:lnTo>
                    <a:pt x="5304" y="5737"/>
                  </a:lnTo>
                  <a:lnTo>
                    <a:pt x="5543" y="5528"/>
                  </a:lnTo>
                  <a:lnTo>
                    <a:pt x="5752" y="5304"/>
                  </a:lnTo>
                  <a:lnTo>
                    <a:pt x="5932" y="5050"/>
                  </a:lnTo>
                  <a:lnTo>
                    <a:pt x="6096" y="4781"/>
                  </a:lnTo>
                  <a:lnTo>
                    <a:pt x="6230" y="4497"/>
                  </a:lnTo>
                  <a:lnTo>
                    <a:pt x="6350" y="4199"/>
                  </a:lnTo>
                  <a:lnTo>
                    <a:pt x="6425" y="3900"/>
                  </a:lnTo>
                  <a:lnTo>
                    <a:pt x="6470" y="3571"/>
                  </a:lnTo>
                  <a:lnTo>
                    <a:pt x="6484" y="3242"/>
                  </a:lnTo>
                  <a:lnTo>
                    <a:pt x="6470" y="2914"/>
                  </a:lnTo>
                  <a:lnTo>
                    <a:pt x="6425" y="2585"/>
                  </a:lnTo>
                  <a:lnTo>
                    <a:pt x="6350" y="2271"/>
                  </a:lnTo>
                  <a:lnTo>
                    <a:pt x="6230" y="1987"/>
                  </a:lnTo>
                  <a:lnTo>
                    <a:pt x="6096" y="1704"/>
                  </a:lnTo>
                  <a:lnTo>
                    <a:pt x="5932" y="1435"/>
                  </a:lnTo>
                  <a:lnTo>
                    <a:pt x="5752" y="1181"/>
                  </a:lnTo>
                  <a:lnTo>
                    <a:pt x="5543" y="957"/>
                  </a:lnTo>
                  <a:lnTo>
                    <a:pt x="5304" y="747"/>
                  </a:lnTo>
                  <a:lnTo>
                    <a:pt x="5065" y="553"/>
                  </a:lnTo>
                  <a:lnTo>
                    <a:pt x="4796" y="389"/>
                  </a:lnTo>
                  <a:lnTo>
                    <a:pt x="4512" y="254"/>
                  </a:lnTo>
                  <a:lnTo>
                    <a:pt x="4214" y="150"/>
                  </a:lnTo>
                  <a:lnTo>
                    <a:pt x="3900" y="60"/>
                  </a:lnTo>
                  <a:lnTo>
                    <a:pt x="3571" y="15"/>
                  </a:lnTo>
                  <a:lnTo>
                    <a:pt x="32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78" name="Picture 2277">
            <a:extLst>
              <a:ext uri="{FF2B5EF4-FFF2-40B4-BE49-F238E27FC236}">
                <a16:creationId xmlns:a16="http://schemas.microsoft.com/office/drawing/2014/main" id="{C16381A1-F735-AD85-8096-F858258BB732}"/>
              </a:ext>
            </a:extLst>
          </p:cNvPr>
          <p:cNvPicPr>
            <a:picLocks noChangeAspect="1"/>
          </p:cNvPicPr>
          <p:nvPr/>
        </p:nvPicPr>
        <p:blipFill>
          <a:blip r:embed="rId3"/>
          <a:stretch>
            <a:fillRect/>
          </a:stretch>
        </p:blipFill>
        <p:spPr>
          <a:xfrm>
            <a:off x="384380" y="2804642"/>
            <a:ext cx="3904334" cy="909598"/>
          </a:xfrm>
          <a:prstGeom prst="rect">
            <a:avLst/>
          </a:prstGeom>
          <a:ln w="19050">
            <a:solidFill>
              <a:schemeClr val="accent2"/>
            </a:solidFill>
          </a:ln>
        </p:spPr>
      </p:pic>
      <p:sp>
        <p:nvSpPr>
          <p:cNvPr id="2279" name="Google Shape;1083;p28">
            <a:extLst>
              <a:ext uri="{FF2B5EF4-FFF2-40B4-BE49-F238E27FC236}">
                <a16:creationId xmlns:a16="http://schemas.microsoft.com/office/drawing/2014/main" id="{49ECBF9C-DAC3-874E-405D-C0296F0662DA}"/>
              </a:ext>
            </a:extLst>
          </p:cNvPr>
          <p:cNvSpPr/>
          <p:nvPr/>
        </p:nvSpPr>
        <p:spPr>
          <a:xfrm>
            <a:off x="890798" y="1927900"/>
            <a:ext cx="2628900" cy="688581"/>
          </a:xfrm>
          <a:prstGeom prst="roundRect">
            <a:avLst>
              <a:gd name="adj" fmla="val 50000"/>
            </a:avLst>
          </a:prstGeom>
          <a:solidFill>
            <a:srgbClr val="E99B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81" name="Picture 2280">
            <a:extLst>
              <a:ext uri="{FF2B5EF4-FFF2-40B4-BE49-F238E27FC236}">
                <a16:creationId xmlns:a16="http://schemas.microsoft.com/office/drawing/2014/main" id="{64A986A5-C6DE-3351-9AE9-482F1685E8C0}"/>
              </a:ext>
            </a:extLst>
          </p:cNvPr>
          <p:cNvPicPr>
            <a:picLocks noChangeAspect="1"/>
          </p:cNvPicPr>
          <p:nvPr/>
        </p:nvPicPr>
        <p:blipFill>
          <a:blip r:embed="rId4"/>
          <a:stretch>
            <a:fillRect/>
          </a:stretch>
        </p:blipFill>
        <p:spPr>
          <a:xfrm>
            <a:off x="1379944" y="3965712"/>
            <a:ext cx="1486107" cy="562053"/>
          </a:xfrm>
          <a:prstGeom prst="rect">
            <a:avLst/>
          </a:prstGeom>
          <a:ln w="19050">
            <a:solidFill>
              <a:schemeClr val="accent2"/>
            </a:solidFill>
          </a:ln>
        </p:spPr>
      </p:pic>
      <p:sp>
        <p:nvSpPr>
          <p:cNvPr id="2282" name="TextBox 2281">
            <a:extLst>
              <a:ext uri="{FF2B5EF4-FFF2-40B4-BE49-F238E27FC236}">
                <a16:creationId xmlns:a16="http://schemas.microsoft.com/office/drawing/2014/main" id="{57EB7CB4-880E-6037-3629-BC57F8A49741}"/>
              </a:ext>
            </a:extLst>
          </p:cNvPr>
          <p:cNvSpPr txBox="1"/>
          <p:nvPr/>
        </p:nvSpPr>
        <p:spPr>
          <a:xfrm>
            <a:off x="1129848" y="2119625"/>
            <a:ext cx="2150800" cy="369332"/>
          </a:xfrm>
          <a:prstGeom prst="rect">
            <a:avLst/>
          </a:prstGeom>
          <a:noFill/>
        </p:spPr>
        <p:txBody>
          <a:bodyPr wrap="square" rtlCol="0">
            <a:spAutoFit/>
          </a:bodyPr>
          <a:lstStyle/>
          <a:p>
            <a:pPr algn="ctr"/>
            <a:r>
              <a:rPr lang="en-SG" dirty="0"/>
              <a:t>Before Expansion</a:t>
            </a:r>
          </a:p>
        </p:txBody>
      </p:sp>
      <p:sp>
        <p:nvSpPr>
          <p:cNvPr id="2284" name="Google Shape;1083;p28">
            <a:extLst>
              <a:ext uri="{FF2B5EF4-FFF2-40B4-BE49-F238E27FC236}">
                <a16:creationId xmlns:a16="http://schemas.microsoft.com/office/drawing/2014/main" id="{72266088-3843-9208-1F66-617BB59440DC}"/>
              </a:ext>
            </a:extLst>
          </p:cNvPr>
          <p:cNvSpPr/>
          <p:nvPr/>
        </p:nvSpPr>
        <p:spPr>
          <a:xfrm>
            <a:off x="5045983" y="1914468"/>
            <a:ext cx="2628900" cy="688581"/>
          </a:xfrm>
          <a:prstGeom prst="roundRect">
            <a:avLst>
              <a:gd name="adj" fmla="val 50000"/>
            </a:avLst>
          </a:prstGeom>
          <a:solidFill>
            <a:srgbClr val="E99B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TextBox 2285">
            <a:extLst>
              <a:ext uri="{FF2B5EF4-FFF2-40B4-BE49-F238E27FC236}">
                <a16:creationId xmlns:a16="http://schemas.microsoft.com/office/drawing/2014/main" id="{3B59BC8A-35C1-6E8A-66E0-C8D7BC3BA423}"/>
              </a:ext>
            </a:extLst>
          </p:cNvPr>
          <p:cNvSpPr txBox="1"/>
          <p:nvPr/>
        </p:nvSpPr>
        <p:spPr>
          <a:xfrm>
            <a:off x="5323955" y="2096769"/>
            <a:ext cx="2150800" cy="369332"/>
          </a:xfrm>
          <a:prstGeom prst="rect">
            <a:avLst/>
          </a:prstGeom>
          <a:noFill/>
        </p:spPr>
        <p:txBody>
          <a:bodyPr wrap="square" rtlCol="0">
            <a:spAutoFit/>
          </a:bodyPr>
          <a:lstStyle/>
          <a:p>
            <a:pPr algn="ctr"/>
            <a:r>
              <a:rPr lang="en-SG" dirty="0"/>
              <a:t>After Expansion</a:t>
            </a:r>
          </a:p>
        </p:txBody>
      </p:sp>
      <p:pic>
        <p:nvPicPr>
          <p:cNvPr id="2288" name="Picture 2287">
            <a:extLst>
              <a:ext uri="{FF2B5EF4-FFF2-40B4-BE49-F238E27FC236}">
                <a16:creationId xmlns:a16="http://schemas.microsoft.com/office/drawing/2014/main" id="{83C9C697-28B8-BC92-F7F2-CF1D12F85593}"/>
              </a:ext>
            </a:extLst>
          </p:cNvPr>
          <p:cNvPicPr>
            <a:picLocks noChangeAspect="1"/>
          </p:cNvPicPr>
          <p:nvPr/>
        </p:nvPicPr>
        <p:blipFill>
          <a:blip r:embed="rId5"/>
          <a:stretch>
            <a:fillRect/>
          </a:stretch>
        </p:blipFill>
        <p:spPr>
          <a:xfrm>
            <a:off x="4572001" y="2807179"/>
            <a:ext cx="3928472" cy="911687"/>
          </a:xfrm>
          <a:prstGeom prst="rect">
            <a:avLst/>
          </a:prstGeom>
          <a:ln w="19050">
            <a:solidFill>
              <a:schemeClr val="accent2"/>
            </a:solidFill>
          </a:ln>
        </p:spPr>
      </p:pic>
      <p:pic>
        <p:nvPicPr>
          <p:cNvPr id="2290" name="Picture 2289">
            <a:extLst>
              <a:ext uri="{FF2B5EF4-FFF2-40B4-BE49-F238E27FC236}">
                <a16:creationId xmlns:a16="http://schemas.microsoft.com/office/drawing/2014/main" id="{C5814064-FEAB-F218-7DF1-470FE1D40442}"/>
              </a:ext>
            </a:extLst>
          </p:cNvPr>
          <p:cNvPicPr>
            <a:picLocks noChangeAspect="1"/>
          </p:cNvPicPr>
          <p:nvPr/>
        </p:nvPicPr>
        <p:blipFill>
          <a:blip r:embed="rId6"/>
          <a:stretch>
            <a:fillRect/>
          </a:stretch>
        </p:blipFill>
        <p:spPr>
          <a:xfrm>
            <a:off x="5684880" y="3955772"/>
            <a:ext cx="1428949" cy="619211"/>
          </a:xfrm>
          <a:prstGeom prst="rect">
            <a:avLst/>
          </a:prstGeom>
          <a:ln w="19050">
            <a:solidFill>
              <a:schemeClr val="accent2"/>
            </a:solidFill>
          </a:ln>
        </p:spPr>
      </p:pic>
      <p:cxnSp>
        <p:nvCxnSpPr>
          <p:cNvPr id="2300" name="Connector: Elbow 2299">
            <a:extLst>
              <a:ext uri="{FF2B5EF4-FFF2-40B4-BE49-F238E27FC236}">
                <a16:creationId xmlns:a16="http://schemas.microsoft.com/office/drawing/2014/main" id="{75ED2F10-F14D-8C04-84AD-AD51472E432B}"/>
              </a:ext>
            </a:extLst>
          </p:cNvPr>
          <p:cNvCxnSpPr>
            <a:cxnSpLocks/>
          </p:cNvCxnSpPr>
          <p:nvPr/>
        </p:nvCxnSpPr>
        <p:spPr>
          <a:xfrm rot="5400000" flipH="1" flipV="1">
            <a:off x="3036930" y="507431"/>
            <a:ext cx="498639" cy="234229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02" name="Connector: Elbow 2301">
            <a:extLst>
              <a:ext uri="{FF2B5EF4-FFF2-40B4-BE49-F238E27FC236}">
                <a16:creationId xmlns:a16="http://schemas.microsoft.com/office/drawing/2014/main" id="{6B2978A0-40FD-88C2-EDF1-14D05DB00563}"/>
              </a:ext>
            </a:extLst>
          </p:cNvPr>
          <p:cNvCxnSpPr>
            <a:stCxn id="2273" idx="2"/>
            <a:endCxn id="2284" idx="0"/>
          </p:cNvCxnSpPr>
          <p:nvPr/>
        </p:nvCxnSpPr>
        <p:spPr>
          <a:xfrm rot="16200000" flipH="1">
            <a:off x="5211387" y="765421"/>
            <a:ext cx="485207" cy="181288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9"/>
          <p:cNvSpPr/>
          <p:nvPr/>
        </p:nvSpPr>
        <p:spPr>
          <a:xfrm>
            <a:off x="6763600" y="2425750"/>
            <a:ext cx="1203600" cy="120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9"/>
          <p:cNvSpPr txBox="1">
            <a:spLocks noGrp="1"/>
          </p:cNvSpPr>
          <p:nvPr>
            <p:ph type="title"/>
          </p:nvPr>
        </p:nvSpPr>
        <p:spPr>
          <a:xfrm>
            <a:off x="689339" y="101592"/>
            <a:ext cx="7765322" cy="727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Model Performance</a:t>
            </a:r>
            <a:endParaRPr dirty="0"/>
          </a:p>
        </p:txBody>
      </p:sp>
      <p:sp>
        <p:nvSpPr>
          <p:cNvPr id="488" name="Google Shape;488;p19"/>
          <p:cNvSpPr/>
          <p:nvPr/>
        </p:nvSpPr>
        <p:spPr>
          <a:xfrm>
            <a:off x="737251" y="1211750"/>
            <a:ext cx="2078040" cy="784800"/>
          </a:xfrm>
          <a:prstGeom prst="round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Na</a:t>
            </a:r>
            <a:r>
              <a:rPr lang="en-SG" sz="1800" b="1" dirty="0">
                <a:solidFill>
                  <a:schemeClr val="lt1"/>
                </a:solidFill>
                <a:latin typeface="Fira Sans Extra Condensed"/>
                <a:ea typeface="Fira Sans Extra Condensed"/>
                <a:cs typeface="Fira Sans Extra Condensed"/>
                <a:sym typeface="Fira Sans Extra Condensed"/>
              </a:rPr>
              <a:t>ï</a:t>
            </a:r>
            <a:r>
              <a:rPr lang="en" sz="1800" b="1" dirty="0">
                <a:solidFill>
                  <a:schemeClr val="lt1"/>
                </a:solidFill>
                <a:latin typeface="Fira Sans Extra Condensed"/>
                <a:ea typeface="Fira Sans Extra Condensed"/>
                <a:cs typeface="Fira Sans Extra Condensed"/>
                <a:sym typeface="Fira Sans Extra Condensed"/>
              </a:rPr>
              <a:t>ve Baseline </a:t>
            </a:r>
            <a:endParaRPr sz="1800" b="1" dirty="0">
              <a:solidFill>
                <a:schemeClr val="lt1"/>
              </a:solidFill>
              <a:latin typeface="Fira Sans Extra Condensed"/>
              <a:ea typeface="Fira Sans Extra Condensed"/>
              <a:cs typeface="Fira Sans Extra Condensed"/>
              <a:sym typeface="Fira Sans Extra Condensed"/>
            </a:endParaRPr>
          </a:p>
        </p:txBody>
      </p:sp>
      <p:sp>
        <p:nvSpPr>
          <p:cNvPr id="492" name="Google Shape;492;p19"/>
          <p:cNvSpPr/>
          <p:nvPr/>
        </p:nvSpPr>
        <p:spPr>
          <a:xfrm>
            <a:off x="6387845" y="1174217"/>
            <a:ext cx="1981200" cy="784800"/>
          </a:xfrm>
          <a:prstGeom prst="round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Fira Sans Extra Condensed"/>
                <a:ea typeface="Fira Sans Extra Condensed"/>
                <a:cs typeface="Fira Sans Extra Condensed"/>
                <a:sym typeface="Fira Sans Extra Condensed"/>
              </a:rPr>
              <a:t>Logistic Regression</a:t>
            </a:r>
            <a:endParaRPr sz="1800" b="1" dirty="0">
              <a:solidFill>
                <a:schemeClr val="lt1"/>
              </a:solidFill>
              <a:latin typeface="Fira Sans Extra Condensed"/>
              <a:ea typeface="Fira Sans Extra Condensed"/>
              <a:cs typeface="Fira Sans Extra Condensed"/>
              <a:sym typeface="Fira Sans Extra Condensed"/>
            </a:endParaRPr>
          </a:p>
        </p:txBody>
      </p:sp>
      <p:cxnSp>
        <p:nvCxnSpPr>
          <p:cNvPr id="517" name="Google Shape;517;p19"/>
          <p:cNvCxnSpPr>
            <a:cxnSpLocks/>
          </p:cNvCxnSpPr>
          <p:nvPr/>
        </p:nvCxnSpPr>
        <p:spPr>
          <a:xfrm>
            <a:off x="1782186" y="1960037"/>
            <a:ext cx="0" cy="414217"/>
          </a:xfrm>
          <a:prstGeom prst="straightConnector1">
            <a:avLst/>
          </a:prstGeom>
          <a:noFill/>
          <a:ln w="9525" cap="flat" cmpd="sng">
            <a:solidFill>
              <a:schemeClr val="tx1"/>
            </a:solidFill>
            <a:prstDash val="solid"/>
            <a:round/>
            <a:headEnd type="none" w="med" len="med"/>
            <a:tailEnd type="oval" w="med" len="med"/>
          </a:ln>
        </p:spPr>
      </p:cxnSp>
      <p:cxnSp>
        <p:nvCxnSpPr>
          <p:cNvPr id="519" name="Google Shape;519;p19"/>
          <p:cNvCxnSpPr>
            <a:cxnSpLocks/>
          </p:cNvCxnSpPr>
          <p:nvPr/>
        </p:nvCxnSpPr>
        <p:spPr>
          <a:xfrm flipH="1">
            <a:off x="7378445" y="1934965"/>
            <a:ext cx="1674" cy="429200"/>
          </a:xfrm>
          <a:prstGeom prst="straightConnector1">
            <a:avLst/>
          </a:prstGeom>
          <a:noFill/>
          <a:ln w="9525" cap="flat" cmpd="sng">
            <a:solidFill>
              <a:schemeClr val="tx1"/>
            </a:solidFill>
            <a:prstDash val="solid"/>
            <a:round/>
            <a:headEnd type="none" w="med" len="med"/>
            <a:tailEnd type="oval" w="med" len="med"/>
          </a:ln>
        </p:spPr>
      </p:cxnSp>
      <p:grpSp>
        <p:nvGrpSpPr>
          <p:cNvPr id="2" name="Google Shape;1922;p38">
            <a:extLst>
              <a:ext uri="{FF2B5EF4-FFF2-40B4-BE49-F238E27FC236}">
                <a16:creationId xmlns:a16="http://schemas.microsoft.com/office/drawing/2014/main" id="{E3989808-A00F-1883-215B-CB974B182CD1}"/>
              </a:ext>
            </a:extLst>
          </p:cNvPr>
          <p:cNvGrpSpPr/>
          <p:nvPr/>
        </p:nvGrpSpPr>
        <p:grpSpPr>
          <a:xfrm>
            <a:off x="3448049" y="796582"/>
            <a:ext cx="2247902" cy="3550335"/>
            <a:chOff x="1085850" y="1181650"/>
            <a:chExt cx="2247902" cy="3550335"/>
          </a:xfrm>
        </p:grpSpPr>
        <p:sp>
          <p:nvSpPr>
            <p:cNvPr id="3" name="Google Shape;1923;p38">
              <a:extLst>
                <a:ext uri="{FF2B5EF4-FFF2-40B4-BE49-F238E27FC236}">
                  <a16:creationId xmlns:a16="http://schemas.microsoft.com/office/drawing/2014/main" id="{80D5F25E-5017-C951-0234-181DAB65EFB7}"/>
                </a:ext>
              </a:extLst>
            </p:cNvPr>
            <p:cNvSpPr/>
            <p:nvPr/>
          </p:nvSpPr>
          <p:spPr>
            <a:xfrm>
              <a:off x="1550204" y="1181650"/>
              <a:ext cx="1318561" cy="1318561"/>
            </a:xfrm>
            <a:custGeom>
              <a:avLst/>
              <a:gdLst/>
              <a:ahLst/>
              <a:cxnLst/>
              <a:rect l="l" t="t" r="r" b="b"/>
              <a:pathLst>
                <a:path w="26257" h="26257" extrusionOk="0">
                  <a:moveTo>
                    <a:pt x="5072" y="0"/>
                  </a:moveTo>
                  <a:lnTo>
                    <a:pt x="4803" y="26"/>
                  </a:lnTo>
                  <a:lnTo>
                    <a:pt x="4534" y="64"/>
                  </a:lnTo>
                  <a:lnTo>
                    <a:pt x="4278" y="102"/>
                  </a:lnTo>
                  <a:lnTo>
                    <a:pt x="4009" y="167"/>
                  </a:lnTo>
                  <a:lnTo>
                    <a:pt x="3766" y="243"/>
                  </a:lnTo>
                  <a:lnTo>
                    <a:pt x="3510" y="320"/>
                  </a:lnTo>
                  <a:lnTo>
                    <a:pt x="3266" y="423"/>
                  </a:lnTo>
                  <a:lnTo>
                    <a:pt x="3036" y="525"/>
                  </a:lnTo>
                  <a:lnTo>
                    <a:pt x="2805" y="640"/>
                  </a:lnTo>
                  <a:lnTo>
                    <a:pt x="2575" y="768"/>
                  </a:lnTo>
                  <a:lnTo>
                    <a:pt x="2357" y="909"/>
                  </a:lnTo>
                  <a:lnTo>
                    <a:pt x="2152" y="1063"/>
                  </a:lnTo>
                  <a:lnTo>
                    <a:pt x="1947" y="1217"/>
                  </a:lnTo>
                  <a:lnTo>
                    <a:pt x="1755" y="1383"/>
                  </a:lnTo>
                  <a:lnTo>
                    <a:pt x="1563" y="1563"/>
                  </a:lnTo>
                  <a:lnTo>
                    <a:pt x="1396" y="1755"/>
                  </a:lnTo>
                  <a:lnTo>
                    <a:pt x="1230" y="1947"/>
                  </a:lnTo>
                  <a:lnTo>
                    <a:pt x="1063" y="2152"/>
                  </a:lnTo>
                  <a:lnTo>
                    <a:pt x="910" y="2357"/>
                  </a:lnTo>
                  <a:lnTo>
                    <a:pt x="782" y="2574"/>
                  </a:lnTo>
                  <a:lnTo>
                    <a:pt x="653" y="2792"/>
                  </a:lnTo>
                  <a:lnTo>
                    <a:pt x="525" y="3023"/>
                  </a:lnTo>
                  <a:lnTo>
                    <a:pt x="423" y="3266"/>
                  </a:lnTo>
                  <a:lnTo>
                    <a:pt x="333" y="3509"/>
                  </a:lnTo>
                  <a:lnTo>
                    <a:pt x="244" y="3753"/>
                  </a:lnTo>
                  <a:lnTo>
                    <a:pt x="167" y="4009"/>
                  </a:lnTo>
                  <a:lnTo>
                    <a:pt x="116" y="4265"/>
                  </a:lnTo>
                  <a:lnTo>
                    <a:pt x="64" y="4534"/>
                  </a:lnTo>
                  <a:lnTo>
                    <a:pt x="26" y="4803"/>
                  </a:lnTo>
                  <a:lnTo>
                    <a:pt x="13" y="5072"/>
                  </a:lnTo>
                  <a:lnTo>
                    <a:pt x="0" y="5341"/>
                  </a:lnTo>
                  <a:lnTo>
                    <a:pt x="0" y="20903"/>
                  </a:lnTo>
                  <a:lnTo>
                    <a:pt x="13" y="21184"/>
                  </a:lnTo>
                  <a:lnTo>
                    <a:pt x="26" y="21453"/>
                  </a:lnTo>
                  <a:lnTo>
                    <a:pt x="64" y="21722"/>
                  </a:lnTo>
                  <a:lnTo>
                    <a:pt x="116" y="21991"/>
                  </a:lnTo>
                  <a:lnTo>
                    <a:pt x="167" y="22247"/>
                  </a:lnTo>
                  <a:lnTo>
                    <a:pt x="244" y="22503"/>
                  </a:lnTo>
                  <a:lnTo>
                    <a:pt x="333" y="22747"/>
                  </a:lnTo>
                  <a:lnTo>
                    <a:pt x="423" y="22990"/>
                  </a:lnTo>
                  <a:lnTo>
                    <a:pt x="525" y="23234"/>
                  </a:lnTo>
                  <a:lnTo>
                    <a:pt x="653" y="23464"/>
                  </a:lnTo>
                  <a:lnTo>
                    <a:pt x="782" y="23682"/>
                  </a:lnTo>
                  <a:lnTo>
                    <a:pt x="910" y="23900"/>
                  </a:lnTo>
                  <a:lnTo>
                    <a:pt x="1063" y="24104"/>
                  </a:lnTo>
                  <a:lnTo>
                    <a:pt x="1230" y="24309"/>
                  </a:lnTo>
                  <a:lnTo>
                    <a:pt x="1396" y="24502"/>
                  </a:lnTo>
                  <a:lnTo>
                    <a:pt x="1563" y="24694"/>
                  </a:lnTo>
                  <a:lnTo>
                    <a:pt x="1755" y="24873"/>
                  </a:lnTo>
                  <a:lnTo>
                    <a:pt x="1947" y="25039"/>
                  </a:lnTo>
                  <a:lnTo>
                    <a:pt x="2152" y="25193"/>
                  </a:lnTo>
                  <a:lnTo>
                    <a:pt x="2357" y="25347"/>
                  </a:lnTo>
                  <a:lnTo>
                    <a:pt x="2575" y="25488"/>
                  </a:lnTo>
                  <a:lnTo>
                    <a:pt x="2805" y="25616"/>
                  </a:lnTo>
                  <a:lnTo>
                    <a:pt x="3036" y="25731"/>
                  </a:lnTo>
                  <a:lnTo>
                    <a:pt x="3266" y="25834"/>
                  </a:lnTo>
                  <a:lnTo>
                    <a:pt x="3510" y="25936"/>
                  </a:lnTo>
                  <a:lnTo>
                    <a:pt x="3766" y="26013"/>
                  </a:lnTo>
                  <a:lnTo>
                    <a:pt x="4009" y="26090"/>
                  </a:lnTo>
                  <a:lnTo>
                    <a:pt x="4278" y="26154"/>
                  </a:lnTo>
                  <a:lnTo>
                    <a:pt x="4534" y="26192"/>
                  </a:lnTo>
                  <a:lnTo>
                    <a:pt x="4803" y="26231"/>
                  </a:lnTo>
                  <a:lnTo>
                    <a:pt x="5072" y="26256"/>
                  </a:lnTo>
                  <a:lnTo>
                    <a:pt x="21184" y="26256"/>
                  </a:lnTo>
                  <a:lnTo>
                    <a:pt x="21466" y="26231"/>
                  </a:lnTo>
                  <a:lnTo>
                    <a:pt x="21722" y="26192"/>
                  </a:lnTo>
                  <a:lnTo>
                    <a:pt x="21991" y="26154"/>
                  </a:lnTo>
                  <a:lnTo>
                    <a:pt x="22248" y="26090"/>
                  </a:lnTo>
                  <a:lnTo>
                    <a:pt x="22504" y="26013"/>
                  </a:lnTo>
                  <a:lnTo>
                    <a:pt x="22747" y="25936"/>
                  </a:lnTo>
                  <a:lnTo>
                    <a:pt x="22990" y="25834"/>
                  </a:lnTo>
                  <a:lnTo>
                    <a:pt x="23234" y="25731"/>
                  </a:lnTo>
                  <a:lnTo>
                    <a:pt x="23464" y="25616"/>
                  </a:lnTo>
                  <a:lnTo>
                    <a:pt x="23682" y="25488"/>
                  </a:lnTo>
                  <a:lnTo>
                    <a:pt x="23900" y="25347"/>
                  </a:lnTo>
                  <a:lnTo>
                    <a:pt x="24117" y="25193"/>
                  </a:lnTo>
                  <a:lnTo>
                    <a:pt x="24322" y="25039"/>
                  </a:lnTo>
                  <a:lnTo>
                    <a:pt x="24515" y="24873"/>
                  </a:lnTo>
                  <a:lnTo>
                    <a:pt x="24694" y="24694"/>
                  </a:lnTo>
                  <a:lnTo>
                    <a:pt x="24873" y="24502"/>
                  </a:lnTo>
                  <a:lnTo>
                    <a:pt x="25040" y="24309"/>
                  </a:lnTo>
                  <a:lnTo>
                    <a:pt x="25206" y="24104"/>
                  </a:lnTo>
                  <a:lnTo>
                    <a:pt x="25347" y="23900"/>
                  </a:lnTo>
                  <a:lnTo>
                    <a:pt x="25488" y="23682"/>
                  </a:lnTo>
                  <a:lnTo>
                    <a:pt x="25616" y="23464"/>
                  </a:lnTo>
                  <a:lnTo>
                    <a:pt x="25731" y="23234"/>
                  </a:lnTo>
                  <a:lnTo>
                    <a:pt x="25847" y="22990"/>
                  </a:lnTo>
                  <a:lnTo>
                    <a:pt x="25936" y="22747"/>
                  </a:lnTo>
                  <a:lnTo>
                    <a:pt x="26026" y="22503"/>
                  </a:lnTo>
                  <a:lnTo>
                    <a:pt x="26090" y="22247"/>
                  </a:lnTo>
                  <a:lnTo>
                    <a:pt x="26154" y="21991"/>
                  </a:lnTo>
                  <a:lnTo>
                    <a:pt x="26205" y="21722"/>
                  </a:lnTo>
                  <a:lnTo>
                    <a:pt x="26231" y="21453"/>
                  </a:lnTo>
                  <a:lnTo>
                    <a:pt x="26256" y="21184"/>
                  </a:lnTo>
                  <a:lnTo>
                    <a:pt x="26256" y="20903"/>
                  </a:lnTo>
                  <a:lnTo>
                    <a:pt x="26256" y="5341"/>
                  </a:lnTo>
                  <a:lnTo>
                    <a:pt x="26256" y="5072"/>
                  </a:lnTo>
                  <a:lnTo>
                    <a:pt x="26231" y="4803"/>
                  </a:lnTo>
                  <a:lnTo>
                    <a:pt x="26205" y="4534"/>
                  </a:lnTo>
                  <a:lnTo>
                    <a:pt x="26154" y="4265"/>
                  </a:lnTo>
                  <a:lnTo>
                    <a:pt x="26090" y="4009"/>
                  </a:lnTo>
                  <a:lnTo>
                    <a:pt x="26026" y="3753"/>
                  </a:lnTo>
                  <a:lnTo>
                    <a:pt x="25936" y="3509"/>
                  </a:lnTo>
                  <a:lnTo>
                    <a:pt x="25847" y="3266"/>
                  </a:lnTo>
                  <a:lnTo>
                    <a:pt x="25731" y="3023"/>
                  </a:lnTo>
                  <a:lnTo>
                    <a:pt x="25616" y="2792"/>
                  </a:lnTo>
                  <a:lnTo>
                    <a:pt x="25488" y="2574"/>
                  </a:lnTo>
                  <a:lnTo>
                    <a:pt x="25347" y="2357"/>
                  </a:lnTo>
                  <a:lnTo>
                    <a:pt x="25206" y="2152"/>
                  </a:lnTo>
                  <a:lnTo>
                    <a:pt x="25040" y="1947"/>
                  </a:lnTo>
                  <a:lnTo>
                    <a:pt x="24873" y="1755"/>
                  </a:lnTo>
                  <a:lnTo>
                    <a:pt x="24694" y="1563"/>
                  </a:lnTo>
                  <a:lnTo>
                    <a:pt x="24515" y="1383"/>
                  </a:lnTo>
                  <a:lnTo>
                    <a:pt x="24322" y="1217"/>
                  </a:lnTo>
                  <a:lnTo>
                    <a:pt x="24117" y="1063"/>
                  </a:lnTo>
                  <a:lnTo>
                    <a:pt x="23900" y="909"/>
                  </a:lnTo>
                  <a:lnTo>
                    <a:pt x="23682" y="768"/>
                  </a:lnTo>
                  <a:lnTo>
                    <a:pt x="23464" y="640"/>
                  </a:lnTo>
                  <a:lnTo>
                    <a:pt x="23234" y="525"/>
                  </a:lnTo>
                  <a:lnTo>
                    <a:pt x="22990" y="423"/>
                  </a:lnTo>
                  <a:lnTo>
                    <a:pt x="22747" y="320"/>
                  </a:lnTo>
                  <a:lnTo>
                    <a:pt x="22504" y="243"/>
                  </a:lnTo>
                  <a:lnTo>
                    <a:pt x="22248" y="167"/>
                  </a:lnTo>
                  <a:lnTo>
                    <a:pt x="21991" y="102"/>
                  </a:lnTo>
                  <a:lnTo>
                    <a:pt x="21722" y="64"/>
                  </a:lnTo>
                  <a:lnTo>
                    <a:pt x="21466" y="26"/>
                  </a:lnTo>
                  <a:lnTo>
                    <a:pt x="211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924;p38">
              <a:extLst>
                <a:ext uri="{FF2B5EF4-FFF2-40B4-BE49-F238E27FC236}">
                  <a16:creationId xmlns:a16="http://schemas.microsoft.com/office/drawing/2014/main" id="{19E3F3FA-8DAB-3723-B288-940C867B5741}"/>
                </a:ext>
              </a:extLst>
            </p:cNvPr>
            <p:cNvSpPr/>
            <p:nvPr/>
          </p:nvSpPr>
          <p:spPr>
            <a:xfrm>
              <a:off x="1623520" y="1254966"/>
              <a:ext cx="1172579" cy="1171926"/>
            </a:xfrm>
            <a:custGeom>
              <a:avLst/>
              <a:gdLst/>
              <a:ahLst/>
              <a:cxnLst/>
              <a:rect l="l" t="t" r="r" b="b"/>
              <a:pathLst>
                <a:path w="23350" h="23337" extrusionOk="0">
                  <a:moveTo>
                    <a:pt x="4509" y="0"/>
                  </a:moveTo>
                  <a:lnTo>
                    <a:pt x="4265" y="26"/>
                  </a:lnTo>
                  <a:lnTo>
                    <a:pt x="4035" y="51"/>
                  </a:lnTo>
                  <a:lnTo>
                    <a:pt x="3792" y="90"/>
                  </a:lnTo>
                  <a:lnTo>
                    <a:pt x="3561" y="141"/>
                  </a:lnTo>
                  <a:lnTo>
                    <a:pt x="3343" y="205"/>
                  </a:lnTo>
                  <a:lnTo>
                    <a:pt x="3126" y="282"/>
                  </a:lnTo>
                  <a:lnTo>
                    <a:pt x="2908" y="372"/>
                  </a:lnTo>
                  <a:lnTo>
                    <a:pt x="2690" y="461"/>
                  </a:lnTo>
                  <a:lnTo>
                    <a:pt x="2485" y="564"/>
                  </a:lnTo>
                  <a:lnTo>
                    <a:pt x="2293" y="679"/>
                  </a:lnTo>
                  <a:lnTo>
                    <a:pt x="2101" y="807"/>
                  </a:lnTo>
                  <a:lnTo>
                    <a:pt x="1909" y="935"/>
                  </a:lnTo>
                  <a:lnTo>
                    <a:pt x="1729" y="1076"/>
                  </a:lnTo>
                  <a:lnTo>
                    <a:pt x="1563" y="1230"/>
                  </a:lnTo>
                  <a:lnTo>
                    <a:pt x="1396" y="1383"/>
                  </a:lnTo>
                  <a:lnTo>
                    <a:pt x="1230" y="1550"/>
                  </a:lnTo>
                  <a:lnTo>
                    <a:pt x="1089" y="1729"/>
                  </a:lnTo>
                  <a:lnTo>
                    <a:pt x="948" y="1909"/>
                  </a:lnTo>
                  <a:lnTo>
                    <a:pt x="807" y="2088"/>
                  </a:lnTo>
                  <a:lnTo>
                    <a:pt x="692" y="2280"/>
                  </a:lnTo>
                  <a:lnTo>
                    <a:pt x="577" y="2485"/>
                  </a:lnTo>
                  <a:lnTo>
                    <a:pt x="474" y="2690"/>
                  </a:lnTo>
                  <a:lnTo>
                    <a:pt x="372" y="2895"/>
                  </a:lnTo>
                  <a:lnTo>
                    <a:pt x="295" y="3112"/>
                  </a:lnTo>
                  <a:lnTo>
                    <a:pt x="218" y="3330"/>
                  </a:lnTo>
                  <a:lnTo>
                    <a:pt x="154" y="3561"/>
                  </a:lnTo>
                  <a:lnTo>
                    <a:pt x="103" y="3791"/>
                  </a:lnTo>
                  <a:lnTo>
                    <a:pt x="52" y="4022"/>
                  </a:lnTo>
                  <a:lnTo>
                    <a:pt x="26" y="4265"/>
                  </a:lnTo>
                  <a:lnTo>
                    <a:pt x="13" y="4509"/>
                  </a:lnTo>
                  <a:lnTo>
                    <a:pt x="0" y="4752"/>
                  </a:lnTo>
                  <a:lnTo>
                    <a:pt x="0" y="18584"/>
                  </a:lnTo>
                  <a:lnTo>
                    <a:pt x="13" y="18828"/>
                  </a:lnTo>
                  <a:lnTo>
                    <a:pt x="26" y="19071"/>
                  </a:lnTo>
                  <a:lnTo>
                    <a:pt x="52" y="19314"/>
                  </a:lnTo>
                  <a:lnTo>
                    <a:pt x="103" y="19545"/>
                  </a:lnTo>
                  <a:lnTo>
                    <a:pt x="154" y="19776"/>
                  </a:lnTo>
                  <a:lnTo>
                    <a:pt x="218" y="19993"/>
                  </a:lnTo>
                  <a:lnTo>
                    <a:pt x="295" y="20224"/>
                  </a:lnTo>
                  <a:lnTo>
                    <a:pt x="372" y="20429"/>
                  </a:lnTo>
                  <a:lnTo>
                    <a:pt x="474" y="20646"/>
                  </a:lnTo>
                  <a:lnTo>
                    <a:pt x="577" y="20851"/>
                  </a:lnTo>
                  <a:lnTo>
                    <a:pt x="692" y="21043"/>
                  </a:lnTo>
                  <a:lnTo>
                    <a:pt x="807" y="21248"/>
                  </a:lnTo>
                  <a:lnTo>
                    <a:pt x="948" y="21428"/>
                  </a:lnTo>
                  <a:lnTo>
                    <a:pt x="1089" y="21607"/>
                  </a:lnTo>
                  <a:lnTo>
                    <a:pt x="1230" y="21786"/>
                  </a:lnTo>
                  <a:lnTo>
                    <a:pt x="1396" y="21940"/>
                  </a:lnTo>
                  <a:lnTo>
                    <a:pt x="1563" y="22107"/>
                  </a:lnTo>
                  <a:lnTo>
                    <a:pt x="1729" y="22247"/>
                  </a:lnTo>
                  <a:lnTo>
                    <a:pt x="1909" y="22388"/>
                  </a:lnTo>
                  <a:lnTo>
                    <a:pt x="2101" y="22529"/>
                  </a:lnTo>
                  <a:lnTo>
                    <a:pt x="2293" y="22644"/>
                  </a:lnTo>
                  <a:lnTo>
                    <a:pt x="2485" y="22760"/>
                  </a:lnTo>
                  <a:lnTo>
                    <a:pt x="2690" y="22875"/>
                  </a:lnTo>
                  <a:lnTo>
                    <a:pt x="2908" y="22965"/>
                  </a:lnTo>
                  <a:lnTo>
                    <a:pt x="3126" y="23054"/>
                  </a:lnTo>
                  <a:lnTo>
                    <a:pt x="3343" y="23118"/>
                  </a:lnTo>
                  <a:lnTo>
                    <a:pt x="3561" y="23182"/>
                  </a:lnTo>
                  <a:lnTo>
                    <a:pt x="3792" y="23246"/>
                  </a:lnTo>
                  <a:lnTo>
                    <a:pt x="4035" y="23285"/>
                  </a:lnTo>
                  <a:lnTo>
                    <a:pt x="4265" y="23310"/>
                  </a:lnTo>
                  <a:lnTo>
                    <a:pt x="4509" y="23336"/>
                  </a:lnTo>
                  <a:lnTo>
                    <a:pt x="18828" y="23336"/>
                  </a:lnTo>
                  <a:lnTo>
                    <a:pt x="19071" y="23310"/>
                  </a:lnTo>
                  <a:lnTo>
                    <a:pt x="19315" y="23285"/>
                  </a:lnTo>
                  <a:lnTo>
                    <a:pt x="19545" y="23246"/>
                  </a:lnTo>
                  <a:lnTo>
                    <a:pt x="19776" y="23182"/>
                  </a:lnTo>
                  <a:lnTo>
                    <a:pt x="20006" y="23118"/>
                  </a:lnTo>
                  <a:lnTo>
                    <a:pt x="20224" y="23054"/>
                  </a:lnTo>
                  <a:lnTo>
                    <a:pt x="20442" y="22965"/>
                  </a:lnTo>
                  <a:lnTo>
                    <a:pt x="20647" y="22875"/>
                  </a:lnTo>
                  <a:lnTo>
                    <a:pt x="20852" y="22760"/>
                  </a:lnTo>
                  <a:lnTo>
                    <a:pt x="21056" y="22644"/>
                  </a:lnTo>
                  <a:lnTo>
                    <a:pt x="21249" y="22529"/>
                  </a:lnTo>
                  <a:lnTo>
                    <a:pt x="21428" y="22388"/>
                  </a:lnTo>
                  <a:lnTo>
                    <a:pt x="21607" y="22247"/>
                  </a:lnTo>
                  <a:lnTo>
                    <a:pt x="21787" y="22107"/>
                  </a:lnTo>
                  <a:lnTo>
                    <a:pt x="21953" y="21940"/>
                  </a:lnTo>
                  <a:lnTo>
                    <a:pt x="22107" y="21786"/>
                  </a:lnTo>
                  <a:lnTo>
                    <a:pt x="22260" y="21607"/>
                  </a:lnTo>
                  <a:lnTo>
                    <a:pt x="22401" y="21428"/>
                  </a:lnTo>
                  <a:lnTo>
                    <a:pt x="22529" y="21248"/>
                  </a:lnTo>
                  <a:lnTo>
                    <a:pt x="22657" y="21043"/>
                  </a:lnTo>
                  <a:lnTo>
                    <a:pt x="22773" y="20851"/>
                  </a:lnTo>
                  <a:lnTo>
                    <a:pt x="22875" y="20646"/>
                  </a:lnTo>
                  <a:lnTo>
                    <a:pt x="22965" y="20429"/>
                  </a:lnTo>
                  <a:lnTo>
                    <a:pt x="23055" y="20224"/>
                  </a:lnTo>
                  <a:lnTo>
                    <a:pt x="23131" y="19993"/>
                  </a:lnTo>
                  <a:lnTo>
                    <a:pt x="23195" y="19776"/>
                  </a:lnTo>
                  <a:lnTo>
                    <a:pt x="23247" y="19545"/>
                  </a:lnTo>
                  <a:lnTo>
                    <a:pt x="23285" y="19314"/>
                  </a:lnTo>
                  <a:lnTo>
                    <a:pt x="23323" y="19071"/>
                  </a:lnTo>
                  <a:lnTo>
                    <a:pt x="23336" y="18828"/>
                  </a:lnTo>
                  <a:lnTo>
                    <a:pt x="23349" y="18584"/>
                  </a:lnTo>
                  <a:lnTo>
                    <a:pt x="23349" y="4752"/>
                  </a:lnTo>
                  <a:lnTo>
                    <a:pt x="23336" y="4509"/>
                  </a:lnTo>
                  <a:lnTo>
                    <a:pt x="23323" y="4265"/>
                  </a:lnTo>
                  <a:lnTo>
                    <a:pt x="23285" y="4022"/>
                  </a:lnTo>
                  <a:lnTo>
                    <a:pt x="23247" y="3791"/>
                  </a:lnTo>
                  <a:lnTo>
                    <a:pt x="23195" y="3561"/>
                  </a:lnTo>
                  <a:lnTo>
                    <a:pt x="23131" y="3330"/>
                  </a:lnTo>
                  <a:lnTo>
                    <a:pt x="23055" y="3112"/>
                  </a:lnTo>
                  <a:lnTo>
                    <a:pt x="22965" y="2895"/>
                  </a:lnTo>
                  <a:lnTo>
                    <a:pt x="22875" y="2690"/>
                  </a:lnTo>
                  <a:lnTo>
                    <a:pt x="22773" y="2485"/>
                  </a:lnTo>
                  <a:lnTo>
                    <a:pt x="22657" y="2280"/>
                  </a:lnTo>
                  <a:lnTo>
                    <a:pt x="22529" y="2088"/>
                  </a:lnTo>
                  <a:lnTo>
                    <a:pt x="22401" y="1909"/>
                  </a:lnTo>
                  <a:lnTo>
                    <a:pt x="22260" y="1729"/>
                  </a:lnTo>
                  <a:lnTo>
                    <a:pt x="22107" y="1550"/>
                  </a:lnTo>
                  <a:lnTo>
                    <a:pt x="21953" y="1383"/>
                  </a:lnTo>
                  <a:lnTo>
                    <a:pt x="21787" y="1230"/>
                  </a:lnTo>
                  <a:lnTo>
                    <a:pt x="21607" y="1076"/>
                  </a:lnTo>
                  <a:lnTo>
                    <a:pt x="21428" y="935"/>
                  </a:lnTo>
                  <a:lnTo>
                    <a:pt x="21249" y="807"/>
                  </a:lnTo>
                  <a:lnTo>
                    <a:pt x="21056" y="679"/>
                  </a:lnTo>
                  <a:lnTo>
                    <a:pt x="20852" y="564"/>
                  </a:lnTo>
                  <a:lnTo>
                    <a:pt x="20647" y="461"/>
                  </a:lnTo>
                  <a:lnTo>
                    <a:pt x="20442" y="372"/>
                  </a:lnTo>
                  <a:lnTo>
                    <a:pt x="20224" y="282"/>
                  </a:lnTo>
                  <a:lnTo>
                    <a:pt x="20006" y="205"/>
                  </a:lnTo>
                  <a:lnTo>
                    <a:pt x="19776" y="141"/>
                  </a:lnTo>
                  <a:lnTo>
                    <a:pt x="19545" y="90"/>
                  </a:lnTo>
                  <a:lnTo>
                    <a:pt x="19315" y="51"/>
                  </a:lnTo>
                  <a:lnTo>
                    <a:pt x="19071" y="26"/>
                  </a:lnTo>
                  <a:lnTo>
                    <a:pt x="188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925;p38">
              <a:extLst>
                <a:ext uri="{FF2B5EF4-FFF2-40B4-BE49-F238E27FC236}">
                  <a16:creationId xmlns:a16="http://schemas.microsoft.com/office/drawing/2014/main" id="{C01F3E44-A28F-1E86-9C5E-3B058B781923}"/>
                </a:ext>
              </a:extLst>
            </p:cNvPr>
            <p:cNvSpPr/>
            <p:nvPr/>
          </p:nvSpPr>
          <p:spPr>
            <a:xfrm>
              <a:off x="2651305" y="1619641"/>
              <a:ext cx="77887" cy="58554"/>
            </a:xfrm>
            <a:custGeom>
              <a:avLst/>
              <a:gdLst/>
              <a:ahLst/>
              <a:cxnLst/>
              <a:rect l="l" t="t" r="r" b="b"/>
              <a:pathLst>
                <a:path w="1551" h="1166" extrusionOk="0">
                  <a:moveTo>
                    <a:pt x="1307" y="0"/>
                  </a:moveTo>
                  <a:lnTo>
                    <a:pt x="1268" y="13"/>
                  </a:lnTo>
                  <a:lnTo>
                    <a:pt x="1217" y="26"/>
                  </a:lnTo>
                  <a:lnTo>
                    <a:pt x="1179" y="39"/>
                  </a:lnTo>
                  <a:lnTo>
                    <a:pt x="116" y="730"/>
                  </a:lnTo>
                  <a:lnTo>
                    <a:pt x="77" y="756"/>
                  </a:lnTo>
                  <a:lnTo>
                    <a:pt x="39" y="794"/>
                  </a:lnTo>
                  <a:lnTo>
                    <a:pt x="26" y="833"/>
                  </a:lnTo>
                  <a:lnTo>
                    <a:pt x="0" y="871"/>
                  </a:lnTo>
                  <a:lnTo>
                    <a:pt x="0" y="922"/>
                  </a:lnTo>
                  <a:lnTo>
                    <a:pt x="0" y="974"/>
                  </a:lnTo>
                  <a:lnTo>
                    <a:pt x="13" y="1012"/>
                  </a:lnTo>
                  <a:lnTo>
                    <a:pt x="39" y="1063"/>
                  </a:lnTo>
                  <a:lnTo>
                    <a:pt x="77" y="1102"/>
                  </a:lnTo>
                  <a:lnTo>
                    <a:pt x="128" y="1140"/>
                  </a:lnTo>
                  <a:lnTo>
                    <a:pt x="180" y="1166"/>
                  </a:lnTo>
                  <a:lnTo>
                    <a:pt x="308" y="1166"/>
                  </a:lnTo>
                  <a:lnTo>
                    <a:pt x="372" y="1127"/>
                  </a:lnTo>
                  <a:lnTo>
                    <a:pt x="1435" y="448"/>
                  </a:lnTo>
                  <a:lnTo>
                    <a:pt x="1473" y="423"/>
                  </a:lnTo>
                  <a:lnTo>
                    <a:pt x="1499" y="384"/>
                  </a:lnTo>
                  <a:lnTo>
                    <a:pt x="1524" y="346"/>
                  </a:lnTo>
                  <a:lnTo>
                    <a:pt x="1537" y="295"/>
                  </a:lnTo>
                  <a:lnTo>
                    <a:pt x="1550" y="256"/>
                  </a:lnTo>
                  <a:lnTo>
                    <a:pt x="1550" y="205"/>
                  </a:lnTo>
                  <a:lnTo>
                    <a:pt x="1537" y="154"/>
                  </a:lnTo>
                  <a:lnTo>
                    <a:pt x="1512" y="115"/>
                  </a:lnTo>
                  <a:lnTo>
                    <a:pt x="1473" y="77"/>
                  </a:lnTo>
                  <a:lnTo>
                    <a:pt x="1435" y="51"/>
                  </a:lnTo>
                  <a:lnTo>
                    <a:pt x="1396" y="26"/>
                  </a:lnTo>
                  <a:lnTo>
                    <a:pt x="1358" y="13"/>
                  </a:lnTo>
                  <a:lnTo>
                    <a:pt x="1307" y="0"/>
                  </a:lnTo>
                  <a:close/>
                </a:path>
              </a:pathLst>
            </a:custGeom>
            <a:solidFill>
              <a:srgbClr val="05A8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926;p38">
              <a:extLst>
                <a:ext uri="{FF2B5EF4-FFF2-40B4-BE49-F238E27FC236}">
                  <a16:creationId xmlns:a16="http://schemas.microsoft.com/office/drawing/2014/main" id="{C1801B60-22BD-454B-0B1D-D222C9802353}"/>
                </a:ext>
              </a:extLst>
            </p:cNvPr>
            <p:cNvSpPr/>
            <p:nvPr/>
          </p:nvSpPr>
          <p:spPr>
            <a:xfrm>
              <a:off x="2049910" y="1554660"/>
              <a:ext cx="301104" cy="117760"/>
            </a:xfrm>
            <a:custGeom>
              <a:avLst/>
              <a:gdLst/>
              <a:ahLst/>
              <a:cxnLst/>
              <a:rect l="l" t="t" r="r" b="b"/>
              <a:pathLst>
                <a:path w="5996" h="2345" extrusionOk="0">
                  <a:moveTo>
                    <a:pt x="3395" y="1"/>
                  </a:moveTo>
                  <a:lnTo>
                    <a:pt x="3344" y="13"/>
                  </a:lnTo>
                  <a:lnTo>
                    <a:pt x="3293" y="26"/>
                  </a:lnTo>
                  <a:lnTo>
                    <a:pt x="3254" y="52"/>
                  </a:lnTo>
                  <a:lnTo>
                    <a:pt x="3216" y="77"/>
                  </a:lnTo>
                  <a:lnTo>
                    <a:pt x="3190" y="116"/>
                  </a:lnTo>
                  <a:lnTo>
                    <a:pt x="3165" y="154"/>
                  </a:lnTo>
                  <a:lnTo>
                    <a:pt x="3152" y="193"/>
                  </a:lnTo>
                  <a:lnTo>
                    <a:pt x="3152" y="244"/>
                  </a:lnTo>
                  <a:lnTo>
                    <a:pt x="3152" y="833"/>
                  </a:lnTo>
                  <a:lnTo>
                    <a:pt x="2409" y="833"/>
                  </a:lnTo>
                  <a:lnTo>
                    <a:pt x="2358" y="846"/>
                  </a:lnTo>
                  <a:lnTo>
                    <a:pt x="2319" y="859"/>
                  </a:lnTo>
                  <a:lnTo>
                    <a:pt x="2268" y="872"/>
                  </a:lnTo>
                  <a:lnTo>
                    <a:pt x="2242" y="910"/>
                  </a:lnTo>
                  <a:lnTo>
                    <a:pt x="2204" y="948"/>
                  </a:lnTo>
                  <a:lnTo>
                    <a:pt x="2178" y="987"/>
                  </a:lnTo>
                  <a:lnTo>
                    <a:pt x="2166" y="1025"/>
                  </a:lnTo>
                  <a:lnTo>
                    <a:pt x="2166" y="1076"/>
                  </a:lnTo>
                  <a:lnTo>
                    <a:pt x="2166" y="1858"/>
                  </a:lnTo>
                  <a:lnTo>
                    <a:pt x="244" y="1858"/>
                  </a:lnTo>
                  <a:lnTo>
                    <a:pt x="193" y="1871"/>
                  </a:lnTo>
                  <a:lnTo>
                    <a:pt x="155" y="1883"/>
                  </a:lnTo>
                  <a:lnTo>
                    <a:pt x="103" y="1909"/>
                  </a:lnTo>
                  <a:lnTo>
                    <a:pt x="78" y="1935"/>
                  </a:lnTo>
                  <a:lnTo>
                    <a:pt x="39" y="1973"/>
                  </a:lnTo>
                  <a:lnTo>
                    <a:pt x="27" y="2011"/>
                  </a:lnTo>
                  <a:lnTo>
                    <a:pt x="1" y="2063"/>
                  </a:lnTo>
                  <a:lnTo>
                    <a:pt x="1" y="2101"/>
                  </a:lnTo>
                  <a:lnTo>
                    <a:pt x="1" y="2152"/>
                  </a:lnTo>
                  <a:lnTo>
                    <a:pt x="27" y="2204"/>
                  </a:lnTo>
                  <a:lnTo>
                    <a:pt x="39" y="2242"/>
                  </a:lnTo>
                  <a:lnTo>
                    <a:pt x="78" y="2280"/>
                  </a:lnTo>
                  <a:lnTo>
                    <a:pt x="103" y="2306"/>
                  </a:lnTo>
                  <a:lnTo>
                    <a:pt x="155" y="2332"/>
                  </a:lnTo>
                  <a:lnTo>
                    <a:pt x="193" y="2344"/>
                  </a:lnTo>
                  <a:lnTo>
                    <a:pt x="5803" y="2344"/>
                  </a:lnTo>
                  <a:lnTo>
                    <a:pt x="5854" y="2332"/>
                  </a:lnTo>
                  <a:lnTo>
                    <a:pt x="5893" y="2306"/>
                  </a:lnTo>
                  <a:lnTo>
                    <a:pt x="5931" y="2280"/>
                  </a:lnTo>
                  <a:lnTo>
                    <a:pt x="5957" y="2242"/>
                  </a:lnTo>
                  <a:lnTo>
                    <a:pt x="5982" y="2204"/>
                  </a:lnTo>
                  <a:lnTo>
                    <a:pt x="5995" y="2152"/>
                  </a:lnTo>
                  <a:lnTo>
                    <a:pt x="5995" y="2101"/>
                  </a:lnTo>
                  <a:lnTo>
                    <a:pt x="5995" y="2063"/>
                  </a:lnTo>
                  <a:lnTo>
                    <a:pt x="5982" y="2011"/>
                  </a:lnTo>
                  <a:lnTo>
                    <a:pt x="5957" y="1973"/>
                  </a:lnTo>
                  <a:lnTo>
                    <a:pt x="5931" y="1935"/>
                  </a:lnTo>
                  <a:lnTo>
                    <a:pt x="5893" y="1909"/>
                  </a:lnTo>
                  <a:lnTo>
                    <a:pt x="5854" y="1883"/>
                  </a:lnTo>
                  <a:lnTo>
                    <a:pt x="5803" y="1871"/>
                  </a:lnTo>
                  <a:lnTo>
                    <a:pt x="5752" y="1858"/>
                  </a:lnTo>
                  <a:lnTo>
                    <a:pt x="4727" y="1858"/>
                  </a:lnTo>
                  <a:lnTo>
                    <a:pt x="4727" y="551"/>
                  </a:lnTo>
                  <a:lnTo>
                    <a:pt x="4714" y="513"/>
                  </a:lnTo>
                  <a:lnTo>
                    <a:pt x="4701" y="462"/>
                  </a:lnTo>
                  <a:lnTo>
                    <a:pt x="4689" y="423"/>
                  </a:lnTo>
                  <a:lnTo>
                    <a:pt x="4650" y="385"/>
                  </a:lnTo>
                  <a:lnTo>
                    <a:pt x="4625" y="359"/>
                  </a:lnTo>
                  <a:lnTo>
                    <a:pt x="4573" y="334"/>
                  </a:lnTo>
                  <a:lnTo>
                    <a:pt x="4535" y="321"/>
                  </a:lnTo>
                  <a:lnTo>
                    <a:pt x="4484" y="308"/>
                  </a:lnTo>
                  <a:lnTo>
                    <a:pt x="4433" y="321"/>
                  </a:lnTo>
                  <a:lnTo>
                    <a:pt x="4394" y="334"/>
                  </a:lnTo>
                  <a:lnTo>
                    <a:pt x="4343" y="359"/>
                  </a:lnTo>
                  <a:lnTo>
                    <a:pt x="4304" y="385"/>
                  </a:lnTo>
                  <a:lnTo>
                    <a:pt x="4279" y="423"/>
                  </a:lnTo>
                  <a:lnTo>
                    <a:pt x="4253" y="462"/>
                  </a:lnTo>
                  <a:lnTo>
                    <a:pt x="4240" y="513"/>
                  </a:lnTo>
                  <a:lnTo>
                    <a:pt x="4240" y="551"/>
                  </a:lnTo>
                  <a:lnTo>
                    <a:pt x="4240" y="1858"/>
                  </a:lnTo>
                  <a:lnTo>
                    <a:pt x="2652" y="1858"/>
                  </a:lnTo>
                  <a:lnTo>
                    <a:pt x="2652" y="1320"/>
                  </a:lnTo>
                  <a:lnTo>
                    <a:pt x="3446" y="1320"/>
                  </a:lnTo>
                  <a:lnTo>
                    <a:pt x="3485" y="1307"/>
                  </a:lnTo>
                  <a:lnTo>
                    <a:pt x="3523" y="1281"/>
                  </a:lnTo>
                  <a:lnTo>
                    <a:pt x="3562" y="1256"/>
                  </a:lnTo>
                  <a:lnTo>
                    <a:pt x="3587" y="1217"/>
                  </a:lnTo>
                  <a:lnTo>
                    <a:pt x="3613" y="1179"/>
                  </a:lnTo>
                  <a:lnTo>
                    <a:pt x="3626" y="1128"/>
                  </a:lnTo>
                  <a:lnTo>
                    <a:pt x="3638" y="1076"/>
                  </a:lnTo>
                  <a:lnTo>
                    <a:pt x="3638" y="244"/>
                  </a:lnTo>
                  <a:lnTo>
                    <a:pt x="3626" y="193"/>
                  </a:lnTo>
                  <a:lnTo>
                    <a:pt x="3613" y="154"/>
                  </a:lnTo>
                  <a:lnTo>
                    <a:pt x="3587" y="116"/>
                  </a:lnTo>
                  <a:lnTo>
                    <a:pt x="3562" y="77"/>
                  </a:lnTo>
                  <a:lnTo>
                    <a:pt x="3523" y="52"/>
                  </a:lnTo>
                  <a:lnTo>
                    <a:pt x="3485" y="26"/>
                  </a:lnTo>
                  <a:lnTo>
                    <a:pt x="3446" y="13"/>
                  </a:lnTo>
                  <a:lnTo>
                    <a:pt x="33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927;p38">
              <a:extLst>
                <a:ext uri="{FF2B5EF4-FFF2-40B4-BE49-F238E27FC236}">
                  <a16:creationId xmlns:a16="http://schemas.microsoft.com/office/drawing/2014/main" id="{9CACB4D7-6C52-6A11-CC75-226F660F6EF4}"/>
                </a:ext>
              </a:extLst>
            </p:cNvPr>
            <p:cNvSpPr/>
            <p:nvPr/>
          </p:nvSpPr>
          <p:spPr>
            <a:xfrm>
              <a:off x="2008130" y="1750204"/>
              <a:ext cx="354435" cy="233511"/>
            </a:xfrm>
            <a:custGeom>
              <a:avLst/>
              <a:gdLst/>
              <a:ahLst/>
              <a:cxnLst/>
              <a:rect l="l" t="t" r="r" b="b"/>
              <a:pathLst>
                <a:path w="7058" h="4650" extrusionOk="0">
                  <a:moveTo>
                    <a:pt x="218" y="0"/>
                  </a:moveTo>
                  <a:lnTo>
                    <a:pt x="167" y="13"/>
                  </a:lnTo>
                  <a:lnTo>
                    <a:pt x="129" y="26"/>
                  </a:lnTo>
                  <a:lnTo>
                    <a:pt x="90" y="51"/>
                  </a:lnTo>
                  <a:lnTo>
                    <a:pt x="52" y="90"/>
                  </a:lnTo>
                  <a:lnTo>
                    <a:pt x="26" y="128"/>
                  </a:lnTo>
                  <a:lnTo>
                    <a:pt x="13" y="180"/>
                  </a:lnTo>
                  <a:lnTo>
                    <a:pt x="0" y="218"/>
                  </a:lnTo>
                  <a:lnTo>
                    <a:pt x="0" y="269"/>
                  </a:lnTo>
                  <a:lnTo>
                    <a:pt x="13" y="320"/>
                  </a:lnTo>
                  <a:lnTo>
                    <a:pt x="39" y="359"/>
                  </a:lnTo>
                  <a:lnTo>
                    <a:pt x="65" y="397"/>
                  </a:lnTo>
                  <a:lnTo>
                    <a:pt x="103" y="436"/>
                  </a:lnTo>
                  <a:lnTo>
                    <a:pt x="1230" y="1319"/>
                  </a:lnTo>
                  <a:lnTo>
                    <a:pt x="1230" y="2152"/>
                  </a:lnTo>
                  <a:lnTo>
                    <a:pt x="1243" y="2203"/>
                  </a:lnTo>
                  <a:lnTo>
                    <a:pt x="1256" y="2242"/>
                  </a:lnTo>
                  <a:lnTo>
                    <a:pt x="1268" y="2293"/>
                  </a:lnTo>
                  <a:lnTo>
                    <a:pt x="1307" y="2318"/>
                  </a:lnTo>
                  <a:lnTo>
                    <a:pt x="1332" y="2357"/>
                  </a:lnTo>
                  <a:lnTo>
                    <a:pt x="1384" y="2370"/>
                  </a:lnTo>
                  <a:lnTo>
                    <a:pt x="1422" y="2382"/>
                  </a:lnTo>
                  <a:lnTo>
                    <a:pt x="1473" y="2395"/>
                  </a:lnTo>
                  <a:lnTo>
                    <a:pt x="5546" y="2395"/>
                  </a:lnTo>
                  <a:lnTo>
                    <a:pt x="5546" y="3484"/>
                  </a:lnTo>
                  <a:lnTo>
                    <a:pt x="4906" y="4252"/>
                  </a:lnTo>
                  <a:lnTo>
                    <a:pt x="4880" y="4291"/>
                  </a:lnTo>
                  <a:lnTo>
                    <a:pt x="4855" y="4342"/>
                  </a:lnTo>
                  <a:lnTo>
                    <a:pt x="4855" y="4381"/>
                  </a:lnTo>
                  <a:lnTo>
                    <a:pt x="4855" y="4432"/>
                  </a:lnTo>
                  <a:lnTo>
                    <a:pt x="4855" y="4470"/>
                  </a:lnTo>
                  <a:lnTo>
                    <a:pt x="4880" y="4521"/>
                  </a:lnTo>
                  <a:lnTo>
                    <a:pt x="4906" y="4560"/>
                  </a:lnTo>
                  <a:lnTo>
                    <a:pt x="4932" y="4598"/>
                  </a:lnTo>
                  <a:lnTo>
                    <a:pt x="4970" y="4624"/>
                  </a:lnTo>
                  <a:lnTo>
                    <a:pt x="5008" y="4637"/>
                  </a:lnTo>
                  <a:lnTo>
                    <a:pt x="5098" y="4649"/>
                  </a:lnTo>
                  <a:lnTo>
                    <a:pt x="5149" y="4649"/>
                  </a:lnTo>
                  <a:lnTo>
                    <a:pt x="5200" y="4624"/>
                  </a:lnTo>
                  <a:lnTo>
                    <a:pt x="5239" y="4598"/>
                  </a:lnTo>
                  <a:lnTo>
                    <a:pt x="5277" y="4560"/>
                  </a:lnTo>
                  <a:lnTo>
                    <a:pt x="5982" y="3727"/>
                  </a:lnTo>
                  <a:lnTo>
                    <a:pt x="6020" y="3650"/>
                  </a:lnTo>
                  <a:lnTo>
                    <a:pt x="6033" y="3574"/>
                  </a:lnTo>
                  <a:lnTo>
                    <a:pt x="6033" y="2395"/>
                  </a:lnTo>
                  <a:lnTo>
                    <a:pt x="6814" y="2395"/>
                  </a:lnTo>
                  <a:lnTo>
                    <a:pt x="6865" y="2382"/>
                  </a:lnTo>
                  <a:lnTo>
                    <a:pt x="6904" y="2370"/>
                  </a:lnTo>
                  <a:lnTo>
                    <a:pt x="6942" y="2357"/>
                  </a:lnTo>
                  <a:lnTo>
                    <a:pt x="6981" y="2318"/>
                  </a:lnTo>
                  <a:lnTo>
                    <a:pt x="7006" y="2293"/>
                  </a:lnTo>
                  <a:lnTo>
                    <a:pt x="7032" y="2242"/>
                  </a:lnTo>
                  <a:lnTo>
                    <a:pt x="7045" y="2203"/>
                  </a:lnTo>
                  <a:lnTo>
                    <a:pt x="7058" y="2152"/>
                  </a:lnTo>
                  <a:lnTo>
                    <a:pt x="7045" y="2101"/>
                  </a:lnTo>
                  <a:lnTo>
                    <a:pt x="7032" y="2062"/>
                  </a:lnTo>
                  <a:lnTo>
                    <a:pt x="7006" y="2011"/>
                  </a:lnTo>
                  <a:lnTo>
                    <a:pt x="6981" y="1985"/>
                  </a:lnTo>
                  <a:lnTo>
                    <a:pt x="6942" y="1947"/>
                  </a:lnTo>
                  <a:lnTo>
                    <a:pt x="6904" y="1921"/>
                  </a:lnTo>
                  <a:lnTo>
                    <a:pt x="6865" y="1909"/>
                  </a:lnTo>
                  <a:lnTo>
                    <a:pt x="3766" y="1909"/>
                  </a:lnTo>
                  <a:lnTo>
                    <a:pt x="3766" y="244"/>
                  </a:lnTo>
                  <a:lnTo>
                    <a:pt x="3766" y="192"/>
                  </a:lnTo>
                  <a:lnTo>
                    <a:pt x="3753" y="141"/>
                  </a:lnTo>
                  <a:lnTo>
                    <a:pt x="3728" y="103"/>
                  </a:lnTo>
                  <a:lnTo>
                    <a:pt x="3702" y="64"/>
                  </a:lnTo>
                  <a:lnTo>
                    <a:pt x="3664" y="39"/>
                  </a:lnTo>
                  <a:lnTo>
                    <a:pt x="3625" y="13"/>
                  </a:lnTo>
                  <a:lnTo>
                    <a:pt x="3574" y="0"/>
                  </a:lnTo>
                  <a:lnTo>
                    <a:pt x="3484" y="0"/>
                  </a:lnTo>
                  <a:lnTo>
                    <a:pt x="3433" y="13"/>
                  </a:lnTo>
                  <a:lnTo>
                    <a:pt x="3395" y="39"/>
                  </a:lnTo>
                  <a:lnTo>
                    <a:pt x="3356" y="64"/>
                  </a:lnTo>
                  <a:lnTo>
                    <a:pt x="3331" y="103"/>
                  </a:lnTo>
                  <a:lnTo>
                    <a:pt x="3305" y="141"/>
                  </a:lnTo>
                  <a:lnTo>
                    <a:pt x="3292" y="192"/>
                  </a:lnTo>
                  <a:lnTo>
                    <a:pt x="3292" y="244"/>
                  </a:lnTo>
                  <a:lnTo>
                    <a:pt x="3292" y="1909"/>
                  </a:lnTo>
                  <a:lnTo>
                    <a:pt x="1717" y="1909"/>
                  </a:lnTo>
                  <a:lnTo>
                    <a:pt x="1717" y="1191"/>
                  </a:lnTo>
                  <a:lnTo>
                    <a:pt x="1717" y="1140"/>
                  </a:lnTo>
                  <a:lnTo>
                    <a:pt x="1691" y="1089"/>
                  </a:lnTo>
                  <a:lnTo>
                    <a:pt x="1666" y="1038"/>
                  </a:lnTo>
                  <a:lnTo>
                    <a:pt x="1627" y="999"/>
                  </a:lnTo>
                  <a:lnTo>
                    <a:pt x="398" y="51"/>
                  </a:lnTo>
                  <a:lnTo>
                    <a:pt x="359" y="26"/>
                  </a:lnTo>
                  <a:lnTo>
                    <a:pt x="3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28;p38">
              <a:extLst>
                <a:ext uri="{FF2B5EF4-FFF2-40B4-BE49-F238E27FC236}">
                  <a16:creationId xmlns:a16="http://schemas.microsoft.com/office/drawing/2014/main" id="{8395AA87-371F-A0F2-5289-DAE648D54590}"/>
                </a:ext>
              </a:extLst>
            </p:cNvPr>
            <p:cNvSpPr/>
            <p:nvPr/>
          </p:nvSpPr>
          <p:spPr>
            <a:xfrm>
              <a:off x="2487297" y="1939923"/>
              <a:ext cx="24506" cy="101038"/>
            </a:xfrm>
            <a:custGeom>
              <a:avLst/>
              <a:gdLst/>
              <a:ahLst/>
              <a:cxnLst/>
              <a:rect l="l" t="t" r="r" b="b"/>
              <a:pathLst>
                <a:path w="488" h="2012" extrusionOk="0">
                  <a:moveTo>
                    <a:pt x="244" y="1"/>
                  </a:moveTo>
                  <a:lnTo>
                    <a:pt x="192" y="13"/>
                  </a:lnTo>
                  <a:lnTo>
                    <a:pt x="154" y="26"/>
                  </a:lnTo>
                  <a:lnTo>
                    <a:pt x="103" y="39"/>
                  </a:lnTo>
                  <a:lnTo>
                    <a:pt x="77" y="77"/>
                  </a:lnTo>
                  <a:lnTo>
                    <a:pt x="39" y="116"/>
                  </a:lnTo>
                  <a:lnTo>
                    <a:pt x="13" y="154"/>
                  </a:lnTo>
                  <a:lnTo>
                    <a:pt x="0" y="193"/>
                  </a:lnTo>
                  <a:lnTo>
                    <a:pt x="0" y="244"/>
                  </a:lnTo>
                  <a:lnTo>
                    <a:pt x="0" y="1768"/>
                  </a:lnTo>
                  <a:lnTo>
                    <a:pt x="0" y="1819"/>
                  </a:lnTo>
                  <a:lnTo>
                    <a:pt x="13" y="1858"/>
                  </a:lnTo>
                  <a:lnTo>
                    <a:pt x="39" y="1909"/>
                  </a:lnTo>
                  <a:lnTo>
                    <a:pt x="77" y="1947"/>
                  </a:lnTo>
                  <a:lnTo>
                    <a:pt x="103" y="1973"/>
                  </a:lnTo>
                  <a:lnTo>
                    <a:pt x="154" y="1999"/>
                  </a:lnTo>
                  <a:lnTo>
                    <a:pt x="192" y="2011"/>
                  </a:lnTo>
                  <a:lnTo>
                    <a:pt x="295" y="2011"/>
                  </a:lnTo>
                  <a:lnTo>
                    <a:pt x="333" y="1999"/>
                  </a:lnTo>
                  <a:lnTo>
                    <a:pt x="385" y="1973"/>
                  </a:lnTo>
                  <a:lnTo>
                    <a:pt x="410" y="1947"/>
                  </a:lnTo>
                  <a:lnTo>
                    <a:pt x="449" y="1909"/>
                  </a:lnTo>
                  <a:lnTo>
                    <a:pt x="461" y="1858"/>
                  </a:lnTo>
                  <a:lnTo>
                    <a:pt x="487" y="1819"/>
                  </a:lnTo>
                  <a:lnTo>
                    <a:pt x="487" y="1768"/>
                  </a:lnTo>
                  <a:lnTo>
                    <a:pt x="487" y="244"/>
                  </a:lnTo>
                  <a:lnTo>
                    <a:pt x="487" y="193"/>
                  </a:lnTo>
                  <a:lnTo>
                    <a:pt x="461" y="154"/>
                  </a:lnTo>
                  <a:lnTo>
                    <a:pt x="449" y="116"/>
                  </a:lnTo>
                  <a:lnTo>
                    <a:pt x="410" y="77"/>
                  </a:lnTo>
                  <a:lnTo>
                    <a:pt x="385" y="39"/>
                  </a:lnTo>
                  <a:lnTo>
                    <a:pt x="333" y="26"/>
                  </a:lnTo>
                  <a:lnTo>
                    <a:pt x="295" y="13"/>
                  </a:lnTo>
                  <a:lnTo>
                    <a:pt x="2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929;p38">
              <a:extLst>
                <a:ext uri="{FF2B5EF4-FFF2-40B4-BE49-F238E27FC236}">
                  <a16:creationId xmlns:a16="http://schemas.microsoft.com/office/drawing/2014/main" id="{404C17AD-DAC2-305B-5F99-00A399358E04}"/>
                </a:ext>
              </a:extLst>
            </p:cNvPr>
            <p:cNvSpPr/>
            <p:nvPr/>
          </p:nvSpPr>
          <p:spPr>
            <a:xfrm>
              <a:off x="2651305" y="1846018"/>
              <a:ext cx="67593" cy="194944"/>
            </a:xfrm>
            <a:custGeom>
              <a:avLst/>
              <a:gdLst/>
              <a:ahLst/>
              <a:cxnLst/>
              <a:rect l="l" t="t" r="r" b="b"/>
              <a:pathLst>
                <a:path w="1346" h="3882" extrusionOk="0">
                  <a:moveTo>
                    <a:pt x="218" y="1"/>
                  </a:moveTo>
                  <a:lnTo>
                    <a:pt x="167" y="13"/>
                  </a:lnTo>
                  <a:lnTo>
                    <a:pt x="128" y="26"/>
                  </a:lnTo>
                  <a:lnTo>
                    <a:pt x="90" y="52"/>
                  </a:lnTo>
                  <a:lnTo>
                    <a:pt x="52" y="90"/>
                  </a:lnTo>
                  <a:lnTo>
                    <a:pt x="26" y="129"/>
                  </a:lnTo>
                  <a:lnTo>
                    <a:pt x="13" y="180"/>
                  </a:lnTo>
                  <a:lnTo>
                    <a:pt x="0" y="231"/>
                  </a:lnTo>
                  <a:lnTo>
                    <a:pt x="0" y="270"/>
                  </a:lnTo>
                  <a:lnTo>
                    <a:pt x="13" y="321"/>
                  </a:lnTo>
                  <a:lnTo>
                    <a:pt x="26" y="359"/>
                  </a:lnTo>
                  <a:lnTo>
                    <a:pt x="64" y="398"/>
                  </a:lnTo>
                  <a:lnTo>
                    <a:pt x="90" y="436"/>
                  </a:lnTo>
                  <a:lnTo>
                    <a:pt x="128" y="462"/>
                  </a:lnTo>
                  <a:lnTo>
                    <a:pt x="858" y="820"/>
                  </a:lnTo>
                  <a:lnTo>
                    <a:pt x="858" y="3638"/>
                  </a:lnTo>
                  <a:lnTo>
                    <a:pt x="858" y="3689"/>
                  </a:lnTo>
                  <a:lnTo>
                    <a:pt x="871" y="3728"/>
                  </a:lnTo>
                  <a:lnTo>
                    <a:pt x="897" y="3779"/>
                  </a:lnTo>
                  <a:lnTo>
                    <a:pt x="922" y="3817"/>
                  </a:lnTo>
                  <a:lnTo>
                    <a:pt x="961" y="3843"/>
                  </a:lnTo>
                  <a:lnTo>
                    <a:pt x="999" y="3869"/>
                  </a:lnTo>
                  <a:lnTo>
                    <a:pt x="1051" y="3881"/>
                  </a:lnTo>
                  <a:lnTo>
                    <a:pt x="1153" y="3881"/>
                  </a:lnTo>
                  <a:lnTo>
                    <a:pt x="1191" y="3869"/>
                  </a:lnTo>
                  <a:lnTo>
                    <a:pt x="1230" y="3843"/>
                  </a:lnTo>
                  <a:lnTo>
                    <a:pt x="1268" y="3817"/>
                  </a:lnTo>
                  <a:lnTo>
                    <a:pt x="1307" y="3779"/>
                  </a:lnTo>
                  <a:lnTo>
                    <a:pt x="1320" y="3728"/>
                  </a:lnTo>
                  <a:lnTo>
                    <a:pt x="1332" y="3689"/>
                  </a:lnTo>
                  <a:lnTo>
                    <a:pt x="1345" y="3638"/>
                  </a:lnTo>
                  <a:lnTo>
                    <a:pt x="1345" y="679"/>
                  </a:lnTo>
                  <a:lnTo>
                    <a:pt x="1332" y="615"/>
                  </a:lnTo>
                  <a:lnTo>
                    <a:pt x="1307" y="551"/>
                  </a:lnTo>
                  <a:lnTo>
                    <a:pt x="1268" y="500"/>
                  </a:lnTo>
                  <a:lnTo>
                    <a:pt x="1204" y="462"/>
                  </a:lnTo>
                  <a:lnTo>
                    <a:pt x="359" y="26"/>
                  </a:lnTo>
                  <a:lnTo>
                    <a:pt x="308" y="13"/>
                  </a:lnTo>
                  <a:lnTo>
                    <a:pt x="2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30;p38">
              <a:extLst>
                <a:ext uri="{FF2B5EF4-FFF2-40B4-BE49-F238E27FC236}">
                  <a16:creationId xmlns:a16="http://schemas.microsoft.com/office/drawing/2014/main" id="{B0ADE24A-AEAE-4878-91C7-D04F77A5BBE5}"/>
                </a:ext>
              </a:extLst>
            </p:cNvPr>
            <p:cNvSpPr/>
            <p:nvPr/>
          </p:nvSpPr>
          <p:spPr>
            <a:xfrm>
              <a:off x="1728373" y="1745032"/>
              <a:ext cx="91998" cy="295932"/>
            </a:xfrm>
            <a:custGeom>
              <a:avLst/>
              <a:gdLst/>
              <a:ahLst/>
              <a:cxnLst/>
              <a:rect l="l" t="t" r="r" b="b"/>
              <a:pathLst>
                <a:path w="1832" h="5893" extrusionOk="0">
                  <a:moveTo>
                    <a:pt x="1537" y="1"/>
                  </a:moveTo>
                  <a:lnTo>
                    <a:pt x="1499" y="14"/>
                  </a:lnTo>
                  <a:lnTo>
                    <a:pt x="1447" y="39"/>
                  </a:lnTo>
                  <a:lnTo>
                    <a:pt x="1422" y="78"/>
                  </a:lnTo>
                  <a:lnTo>
                    <a:pt x="1383" y="103"/>
                  </a:lnTo>
                  <a:lnTo>
                    <a:pt x="1371" y="154"/>
                  </a:lnTo>
                  <a:lnTo>
                    <a:pt x="1345" y="193"/>
                  </a:lnTo>
                  <a:lnTo>
                    <a:pt x="1345" y="244"/>
                  </a:lnTo>
                  <a:lnTo>
                    <a:pt x="1345" y="2012"/>
                  </a:lnTo>
                  <a:lnTo>
                    <a:pt x="192" y="2012"/>
                  </a:lnTo>
                  <a:lnTo>
                    <a:pt x="141" y="2024"/>
                  </a:lnTo>
                  <a:lnTo>
                    <a:pt x="103" y="2050"/>
                  </a:lnTo>
                  <a:lnTo>
                    <a:pt x="64" y="2088"/>
                  </a:lnTo>
                  <a:lnTo>
                    <a:pt x="38" y="2114"/>
                  </a:lnTo>
                  <a:lnTo>
                    <a:pt x="13" y="2165"/>
                  </a:lnTo>
                  <a:lnTo>
                    <a:pt x="0" y="2204"/>
                  </a:lnTo>
                  <a:lnTo>
                    <a:pt x="0" y="2255"/>
                  </a:lnTo>
                  <a:lnTo>
                    <a:pt x="0" y="5649"/>
                  </a:lnTo>
                  <a:lnTo>
                    <a:pt x="0" y="5700"/>
                  </a:lnTo>
                  <a:lnTo>
                    <a:pt x="13" y="5739"/>
                  </a:lnTo>
                  <a:lnTo>
                    <a:pt x="38" y="5790"/>
                  </a:lnTo>
                  <a:lnTo>
                    <a:pt x="64" y="5828"/>
                  </a:lnTo>
                  <a:lnTo>
                    <a:pt x="103" y="5854"/>
                  </a:lnTo>
                  <a:lnTo>
                    <a:pt x="141" y="5880"/>
                  </a:lnTo>
                  <a:lnTo>
                    <a:pt x="192" y="5892"/>
                  </a:lnTo>
                  <a:lnTo>
                    <a:pt x="282" y="5892"/>
                  </a:lnTo>
                  <a:lnTo>
                    <a:pt x="333" y="5880"/>
                  </a:lnTo>
                  <a:lnTo>
                    <a:pt x="371" y="5854"/>
                  </a:lnTo>
                  <a:lnTo>
                    <a:pt x="410" y="5828"/>
                  </a:lnTo>
                  <a:lnTo>
                    <a:pt x="436" y="5790"/>
                  </a:lnTo>
                  <a:lnTo>
                    <a:pt x="461" y="5739"/>
                  </a:lnTo>
                  <a:lnTo>
                    <a:pt x="474" y="5700"/>
                  </a:lnTo>
                  <a:lnTo>
                    <a:pt x="487" y="5649"/>
                  </a:lnTo>
                  <a:lnTo>
                    <a:pt x="487" y="2498"/>
                  </a:lnTo>
                  <a:lnTo>
                    <a:pt x="1588" y="2498"/>
                  </a:lnTo>
                  <a:lnTo>
                    <a:pt x="1639" y="2485"/>
                  </a:lnTo>
                  <a:lnTo>
                    <a:pt x="1678" y="2473"/>
                  </a:lnTo>
                  <a:lnTo>
                    <a:pt x="1729" y="2460"/>
                  </a:lnTo>
                  <a:lnTo>
                    <a:pt x="1755" y="2421"/>
                  </a:lnTo>
                  <a:lnTo>
                    <a:pt x="1793" y="2396"/>
                  </a:lnTo>
                  <a:lnTo>
                    <a:pt x="1806" y="2345"/>
                  </a:lnTo>
                  <a:lnTo>
                    <a:pt x="1832" y="2306"/>
                  </a:lnTo>
                  <a:lnTo>
                    <a:pt x="1832" y="2255"/>
                  </a:lnTo>
                  <a:lnTo>
                    <a:pt x="1832" y="244"/>
                  </a:lnTo>
                  <a:lnTo>
                    <a:pt x="1832" y="193"/>
                  </a:lnTo>
                  <a:lnTo>
                    <a:pt x="1806" y="154"/>
                  </a:lnTo>
                  <a:lnTo>
                    <a:pt x="1793" y="103"/>
                  </a:lnTo>
                  <a:lnTo>
                    <a:pt x="1755" y="78"/>
                  </a:lnTo>
                  <a:lnTo>
                    <a:pt x="1729" y="39"/>
                  </a:lnTo>
                  <a:lnTo>
                    <a:pt x="1678" y="14"/>
                  </a:lnTo>
                  <a:lnTo>
                    <a:pt x="16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31;p38">
              <a:extLst>
                <a:ext uri="{FF2B5EF4-FFF2-40B4-BE49-F238E27FC236}">
                  <a16:creationId xmlns:a16="http://schemas.microsoft.com/office/drawing/2014/main" id="{7A5DA236-E295-2184-B5A8-EE2C3742A7B4}"/>
                </a:ext>
              </a:extLst>
            </p:cNvPr>
            <p:cNvSpPr/>
            <p:nvPr/>
          </p:nvSpPr>
          <p:spPr>
            <a:xfrm>
              <a:off x="2262829" y="1242714"/>
              <a:ext cx="24506" cy="143471"/>
            </a:xfrm>
            <a:custGeom>
              <a:avLst/>
              <a:gdLst/>
              <a:ahLst/>
              <a:cxnLst/>
              <a:rect l="l" t="t" r="r" b="b"/>
              <a:pathLst>
                <a:path w="488" h="2857" extrusionOk="0">
                  <a:moveTo>
                    <a:pt x="193" y="1"/>
                  </a:moveTo>
                  <a:lnTo>
                    <a:pt x="154" y="14"/>
                  </a:lnTo>
                  <a:lnTo>
                    <a:pt x="103" y="39"/>
                  </a:lnTo>
                  <a:lnTo>
                    <a:pt x="64" y="65"/>
                  </a:lnTo>
                  <a:lnTo>
                    <a:pt x="39" y="103"/>
                  </a:lnTo>
                  <a:lnTo>
                    <a:pt x="13" y="142"/>
                  </a:lnTo>
                  <a:lnTo>
                    <a:pt x="0" y="193"/>
                  </a:lnTo>
                  <a:lnTo>
                    <a:pt x="0" y="244"/>
                  </a:lnTo>
                  <a:lnTo>
                    <a:pt x="0" y="2614"/>
                  </a:lnTo>
                  <a:lnTo>
                    <a:pt x="0" y="2665"/>
                  </a:lnTo>
                  <a:lnTo>
                    <a:pt x="13" y="2716"/>
                  </a:lnTo>
                  <a:lnTo>
                    <a:pt x="39" y="2754"/>
                  </a:lnTo>
                  <a:lnTo>
                    <a:pt x="64" y="2793"/>
                  </a:lnTo>
                  <a:lnTo>
                    <a:pt x="103" y="2819"/>
                  </a:lnTo>
                  <a:lnTo>
                    <a:pt x="154" y="2844"/>
                  </a:lnTo>
                  <a:lnTo>
                    <a:pt x="193" y="2857"/>
                  </a:lnTo>
                  <a:lnTo>
                    <a:pt x="295" y="2857"/>
                  </a:lnTo>
                  <a:lnTo>
                    <a:pt x="333" y="2844"/>
                  </a:lnTo>
                  <a:lnTo>
                    <a:pt x="385" y="2819"/>
                  </a:lnTo>
                  <a:lnTo>
                    <a:pt x="410" y="2793"/>
                  </a:lnTo>
                  <a:lnTo>
                    <a:pt x="449" y="2754"/>
                  </a:lnTo>
                  <a:lnTo>
                    <a:pt x="461" y="2716"/>
                  </a:lnTo>
                  <a:lnTo>
                    <a:pt x="474" y="2665"/>
                  </a:lnTo>
                  <a:lnTo>
                    <a:pt x="487" y="2614"/>
                  </a:lnTo>
                  <a:lnTo>
                    <a:pt x="487" y="244"/>
                  </a:lnTo>
                  <a:lnTo>
                    <a:pt x="474" y="193"/>
                  </a:lnTo>
                  <a:lnTo>
                    <a:pt x="461" y="142"/>
                  </a:lnTo>
                  <a:lnTo>
                    <a:pt x="449" y="103"/>
                  </a:lnTo>
                  <a:lnTo>
                    <a:pt x="410" y="65"/>
                  </a:lnTo>
                  <a:lnTo>
                    <a:pt x="385" y="39"/>
                  </a:lnTo>
                  <a:lnTo>
                    <a:pt x="333" y="14"/>
                  </a:lnTo>
                  <a:lnTo>
                    <a:pt x="2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32;p38">
              <a:extLst>
                <a:ext uri="{FF2B5EF4-FFF2-40B4-BE49-F238E27FC236}">
                  <a16:creationId xmlns:a16="http://schemas.microsoft.com/office/drawing/2014/main" id="{B5267E71-C8D8-E5C5-B426-B2B51A950F54}"/>
                </a:ext>
              </a:extLst>
            </p:cNvPr>
            <p:cNvSpPr/>
            <p:nvPr/>
          </p:nvSpPr>
          <p:spPr>
            <a:xfrm>
              <a:off x="2487297" y="1242714"/>
              <a:ext cx="320990" cy="341579"/>
            </a:xfrm>
            <a:custGeom>
              <a:avLst/>
              <a:gdLst/>
              <a:ahLst/>
              <a:cxnLst/>
              <a:rect l="l" t="t" r="r" b="b"/>
              <a:pathLst>
                <a:path w="6392" h="6802" extrusionOk="0">
                  <a:moveTo>
                    <a:pt x="192" y="1"/>
                  </a:moveTo>
                  <a:lnTo>
                    <a:pt x="154" y="14"/>
                  </a:lnTo>
                  <a:lnTo>
                    <a:pt x="103" y="39"/>
                  </a:lnTo>
                  <a:lnTo>
                    <a:pt x="77" y="65"/>
                  </a:lnTo>
                  <a:lnTo>
                    <a:pt x="39" y="103"/>
                  </a:lnTo>
                  <a:lnTo>
                    <a:pt x="13" y="142"/>
                  </a:lnTo>
                  <a:lnTo>
                    <a:pt x="0" y="193"/>
                  </a:lnTo>
                  <a:lnTo>
                    <a:pt x="0" y="244"/>
                  </a:lnTo>
                  <a:lnTo>
                    <a:pt x="0" y="6558"/>
                  </a:lnTo>
                  <a:lnTo>
                    <a:pt x="0" y="6610"/>
                  </a:lnTo>
                  <a:lnTo>
                    <a:pt x="13" y="6661"/>
                  </a:lnTo>
                  <a:lnTo>
                    <a:pt x="39" y="6699"/>
                  </a:lnTo>
                  <a:lnTo>
                    <a:pt x="77" y="6738"/>
                  </a:lnTo>
                  <a:lnTo>
                    <a:pt x="103" y="6763"/>
                  </a:lnTo>
                  <a:lnTo>
                    <a:pt x="154" y="6789"/>
                  </a:lnTo>
                  <a:lnTo>
                    <a:pt x="192" y="6802"/>
                  </a:lnTo>
                  <a:lnTo>
                    <a:pt x="295" y="6802"/>
                  </a:lnTo>
                  <a:lnTo>
                    <a:pt x="333" y="6789"/>
                  </a:lnTo>
                  <a:lnTo>
                    <a:pt x="385" y="6763"/>
                  </a:lnTo>
                  <a:lnTo>
                    <a:pt x="410" y="6738"/>
                  </a:lnTo>
                  <a:lnTo>
                    <a:pt x="449" y="6699"/>
                  </a:lnTo>
                  <a:lnTo>
                    <a:pt x="461" y="6661"/>
                  </a:lnTo>
                  <a:lnTo>
                    <a:pt x="487" y="6610"/>
                  </a:lnTo>
                  <a:lnTo>
                    <a:pt x="487" y="6558"/>
                  </a:lnTo>
                  <a:lnTo>
                    <a:pt x="487" y="3062"/>
                  </a:lnTo>
                  <a:lnTo>
                    <a:pt x="3804" y="5201"/>
                  </a:lnTo>
                  <a:lnTo>
                    <a:pt x="3868" y="5226"/>
                  </a:lnTo>
                  <a:lnTo>
                    <a:pt x="3932" y="5239"/>
                  </a:lnTo>
                  <a:lnTo>
                    <a:pt x="6148" y="5239"/>
                  </a:lnTo>
                  <a:lnTo>
                    <a:pt x="6187" y="5226"/>
                  </a:lnTo>
                  <a:lnTo>
                    <a:pt x="6238" y="5214"/>
                  </a:lnTo>
                  <a:lnTo>
                    <a:pt x="6276" y="5201"/>
                  </a:lnTo>
                  <a:lnTo>
                    <a:pt x="6315" y="5162"/>
                  </a:lnTo>
                  <a:lnTo>
                    <a:pt x="6340" y="5124"/>
                  </a:lnTo>
                  <a:lnTo>
                    <a:pt x="6366" y="5086"/>
                  </a:lnTo>
                  <a:lnTo>
                    <a:pt x="6379" y="5047"/>
                  </a:lnTo>
                  <a:lnTo>
                    <a:pt x="6391" y="4996"/>
                  </a:lnTo>
                  <a:lnTo>
                    <a:pt x="6379" y="4945"/>
                  </a:lnTo>
                  <a:lnTo>
                    <a:pt x="6366" y="4893"/>
                  </a:lnTo>
                  <a:lnTo>
                    <a:pt x="6340" y="4855"/>
                  </a:lnTo>
                  <a:lnTo>
                    <a:pt x="6315" y="4817"/>
                  </a:lnTo>
                  <a:lnTo>
                    <a:pt x="6276" y="4791"/>
                  </a:lnTo>
                  <a:lnTo>
                    <a:pt x="6238" y="4765"/>
                  </a:lnTo>
                  <a:lnTo>
                    <a:pt x="6187" y="4753"/>
                  </a:lnTo>
                  <a:lnTo>
                    <a:pt x="4009" y="4753"/>
                  </a:lnTo>
                  <a:lnTo>
                    <a:pt x="487" y="2486"/>
                  </a:lnTo>
                  <a:lnTo>
                    <a:pt x="487" y="244"/>
                  </a:lnTo>
                  <a:lnTo>
                    <a:pt x="487" y="193"/>
                  </a:lnTo>
                  <a:lnTo>
                    <a:pt x="461" y="142"/>
                  </a:lnTo>
                  <a:lnTo>
                    <a:pt x="449" y="103"/>
                  </a:lnTo>
                  <a:lnTo>
                    <a:pt x="410" y="65"/>
                  </a:lnTo>
                  <a:lnTo>
                    <a:pt x="385" y="39"/>
                  </a:lnTo>
                  <a:lnTo>
                    <a:pt x="333" y="14"/>
                  </a:lnTo>
                  <a:lnTo>
                    <a:pt x="2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33;p38">
              <a:extLst>
                <a:ext uri="{FF2B5EF4-FFF2-40B4-BE49-F238E27FC236}">
                  <a16:creationId xmlns:a16="http://schemas.microsoft.com/office/drawing/2014/main" id="{E050D30F-4A33-D2F7-E33F-E34ED1823303}"/>
                </a:ext>
              </a:extLst>
            </p:cNvPr>
            <p:cNvSpPr/>
            <p:nvPr/>
          </p:nvSpPr>
          <p:spPr>
            <a:xfrm>
              <a:off x="1692317" y="1302522"/>
              <a:ext cx="504937" cy="224522"/>
            </a:xfrm>
            <a:custGeom>
              <a:avLst/>
              <a:gdLst/>
              <a:ahLst/>
              <a:cxnLst/>
              <a:rect l="l" t="t" r="r" b="b"/>
              <a:pathLst>
                <a:path w="10055" h="4471" extrusionOk="0">
                  <a:moveTo>
                    <a:pt x="206" y="1"/>
                  </a:moveTo>
                  <a:lnTo>
                    <a:pt x="155" y="14"/>
                  </a:lnTo>
                  <a:lnTo>
                    <a:pt x="116" y="39"/>
                  </a:lnTo>
                  <a:lnTo>
                    <a:pt x="78" y="65"/>
                  </a:lnTo>
                  <a:lnTo>
                    <a:pt x="52" y="103"/>
                  </a:lnTo>
                  <a:lnTo>
                    <a:pt x="26" y="142"/>
                  </a:lnTo>
                  <a:lnTo>
                    <a:pt x="14" y="193"/>
                  </a:lnTo>
                  <a:lnTo>
                    <a:pt x="1" y="231"/>
                  </a:lnTo>
                  <a:lnTo>
                    <a:pt x="14" y="283"/>
                  </a:lnTo>
                  <a:lnTo>
                    <a:pt x="26" y="321"/>
                  </a:lnTo>
                  <a:lnTo>
                    <a:pt x="39" y="372"/>
                  </a:lnTo>
                  <a:lnTo>
                    <a:pt x="65" y="411"/>
                  </a:lnTo>
                  <a:lnTo>
                    <a:pt x="103" y="436"/>
                  </a:lnTo>
                  <a:lnTo>
                    <a:pt x="4227" y="3280"/>
                  </a:lnTo>
                  <a:lnTo>
                    <a:pt x="4227" y="4228"/>
                  </a:lnTo>
                  <a:lnTo>
                    <a:pt x="4227" y="4279"/>
                  </a:lnTo>
                  <a:lnTo>
                    <a:pt x="4253" y="4330"/>
                  </a:lnTo>
                  <a:lnTo>
                    <a:pt x="4266" y="4368"/>
                  </a:lnTo>
                  <a:lnTo>
                    <a:pt x="4304" y="4407"/>
                  </a:lnTo>
                  <a:lnTo>
                    <a:pt x="4330" y="4432"/>
                  </a:lnTo>
                  <a:lnTo>
                    <a:pt x="4381" y="4458"/>
                  </a:lnTo>
                  <a:lnTo>
                    <a:pt x="4420" y="4471"/>
                  </a:lnTo>
                  <a:lnTo>
                    <a:pt x="4522" y="4471"/>
                  </a:lnTo>
                  <a:lnTo>
                    <a:pt x="4560" y="4458"/>
                  </a:lnTo>
                  <a:lnTo>
                    <a:pt x="4612" y="4432"/>
                  </a:lnTo>
                  <a:lnTo>
                    <a:pt x="4637" y="4407"/>
                  </a:lnTo>
                  <a:lnTo>
                    <a:pt x="4676" y="4368"/>
                  </a:lnTo>
                  <a:lnTo>
                    <a:pt x="4689" y="4330"/>
                  </a:lnTo>
                  <a:lnTo>
                    <a:pt x="4714" y="4279"/>
                  </a:lnTo>
                  <a:lnTo>
                    <a:pt x="4714" y="4228"/>
                  </a:lnTo>
                  <a:lnTo>
                    <a:pt x="4714" y="3267"/>
                  </a:lnTo>
                  <a:lnTo>
                    <a:pt x="5367" y="2665"/>
                  </a:lnTo>
                  <a:lnTo>
                    <a:pt x="9863" y="2665"/>
                  </a:lnTo>
                  <a:lnTo>
                    <a:pt x="9914" y="2652"/>
                  </a:lnTo>
                  <a:lnTo>
                    <a:pt x="9953" y="2627"/>
                  </a:lnTo>
                  <a:lnTo>
                    <a:pt x="9991" y="2601"/>
                  </a:lnTo>
                  <a:lnTo>
                    <a:pt x="10017" y="2562"/>
                  </a:lnTo>
                  <a:lnTo>
                    <a:pt x="10042" y="2524"/>
                  </a:lnTo>
                  <a:lnTo>
                    <a:pt x="10055" y="2473"/>
                  </a:lnTo>
                  <a:lnTo>
                    <a:pt x="10055" y="2422"/>
                  </a:lnTo>
                  <a:lnTo>
                    <a:pt x="10055" y="2383"/>
                  </a:lnTo>
                  <a:lnTo>
                    <a:pt x="10042" y="2332"/>
                  </a:lnTo>
                  <a:lnTo>
                    <a:pt x="10017" y="2294"/>
                  </a:lnTo>
                  <a:lnTo>
                    <a:pt x="9991" y="2255"/>
                  </a:lnTo>
                  <a:lnTo>
                    <a:pt x="9953" y="2229"/>
                  </a:lnTo>
                  <a:lnTo>
                    <a:pt x="9914" y="2204"/>
                  </a:lnTo>
                  <a:lnTo>
                    <a:pt x="9863" y="2191"/>
                  </a:lnTo>
                  <a:lnTo>
                    <a:pt x="9812" y="2178"/>
                  </a:lnTo>
                  <a:lnTo>
                    <a:pt x="7609" y="2178"/>
                  </a:lnTo>
                  <a:lnTo>
                    <a:pt x="7609" y="1013"/>
                  </a:lnTo>
                  <a:lnTo>
                    <a:pt x="7609" y="962"/>
                  </a:lnTo>
                  <a:lnTo>
                    <a:pt x="7583" y="923"/>
                  </a:lnTo>
                  <a:lnTo>
                    <a:pt x="7570" y="872"/>
                  </a:lnTo>
                  <a:lnTo>
                    <a:pt x="7532" y="846"/>
                  </a:lnTo>
                  <a:lnTo>
                    <a:pt x="7506" y="808"/>
                  </a:lnTo>
                  <a:lnTo>
                    <a:pt x="7455" y="795"/>
                  </a:lnTo>
                  <a:lnTo>
                    <a:pt x="7417" y="769"/>
                  </a:lnTo>
                  <a:lnTo>
                    <a:pt x="7314" y="769"/>
                  </a:lnTo>
                  <a:lnTo>
                    <a:pt x="7276" y="795"/>
                  </a:lnTo>
                  <a:lnTo>
                    <a:pt x="7224" y="808"/>
                  </a:lnTo>
                  <a:lnTo>
                    <a:pt x="7199" y="846"/>
                  </a:lnTo>
                  <a:lnTo>
                    <a:pt x="7160" y="872"/>
                  </a:lnTo>
                  <a:lnTo>
                    <a:pt x="7148" y="923"/>
                  </a:lnTo>
                  <a:lnTo>
                    <a:pt x="7122" y="962"/>
                  </a:lnTo>
                  <a:lnTo>
                    <a:pt x="7122" y="1013"/>
                  </a:lnTo>
                  <a:lnTo>
                    <a:pt x="7122" y="2178"/>
                  </a:lnTo>
                  <a:lnTo>
                    <a:pt x="5265" y="2178"/>
                  </a:lnTo>
                  <a:lnTo>
                    <a:pt x="5226" y="2191"/>
                  </a:lnTo>
                  <a:lnTo>
                    <a:pt x="5188" y="2204"/>
                  </a:lnTo>
                  <a:lnTo>
                    <a:pt x="5137" y="2217"/>
                  </a:lnTo>
                  <a:lnTo>
                    <a:pt x="5111" y="2242"/>
                  </a:lnTo>
                  <a:lnTo>
                    <a:pt x="4445" y="2844"/>
                  </a:lnTo>
                  <a:lnTo>
                    <a:pt x="385" y="39"/>
                  </a:lnTo>
                  <a:lnTo>
                    <a:pt x="347" y="14"/>
                  </a:lnTo>
                  <a:lnTo>
                    <a:pt x="2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34;p38">
              <a:extLst>
                <a:ext uri="{FF2B5EF4-FFF2-40B4-BE49-F238E27FC236}">
                  <a16:creationId xmlns:a16="http://schemas.microsoft.com/office/drawing/2014/main" id="{BFBA95BE-E65C-35EB-DC4C-82A9660DF9CB}"/>
                </a:ext>
              </a:extLst>
            </p:cNvPr>
            <p:cNvSpPr/>
            <p:nvPr/>
          </p:nvSpPr>
          <p:spPr>
            <a:xfrm>
              <a:off x="1692317" y="1647913"/>
              <a:ext cx="93957" cy="24506"/>
            </a:xfrm>
            <a:custGeom>
              <a:avLst/>
              <a:gdLst/>
              <a:ahLst/>
              <a:cxnLst/>
              <a:rect l="l" t="t" r="r" b="b"/>
              <a:pathLst>
                <a:path w="1871" h="488" extrusionOk="0">
                  <a:moveTo>
                    <a:pt x="244" y="1"/>
                  </a:moveTo>
                  <a:lnTo>
                    <a:pt x="193" y="14"/>
                  </a:lnTo>
                  <a:lnTo>
                    <a:pt x="155" y="26"/>
                  </a:lnTo>
                  <a:lnTo>
                    <a:pt x="116" y="52"/>
                  </a:lnTo>
                  <a:lnTo>
                    <a:pt x="78" y="78"/>
                  </a:lnTo>
                  <a:lnTo>
                    <a:pt x="39" y="116"/>
                  </a:lnTo>
                  <a:lnTo>
                    <a:pt x="26" y="154"/>
                  </a:lnTo>
                  <a:lnTo>
                    <a:pt x="14" y="206"/>
                  </a:lnTo>
                  <a:lnTo>
                    <a:pt x="1" y="244"/>
                  </a:lnTo>
                  <a:lnTo>
                    <a:pt x="14" y="295"/>
                  </a:lnTo>
                  <a:lnTo>
                    <a:pt x="26" y="347"/>
                  </a:lnTo>
                  <a:lnTo>
                    <a:pt x="39" y="385"/>
                  </a:lnTo>
                  <a:lnTo>
                    <a:pt x="78" y="423"/>
                  </a:lnTo>
                  <a:lnTo>
                    <a:pt x="116" y="449"/>
                  </a:lnTo>
                  <a:lnTo>
                    <a:pt x="155" y="475"/>
                  </a:lnTo>
                  <a:lnTo>
                    <a:pt x="193" y="487"/>
                  </a:lnTo>
                  <a:lnTo>
                    <a:pt x="1679" y="487"/>
                  </a:lnTo>
                  <a:lnTo>
                    <a:pt x="1730" y="475"/>
                  </a:lnTo>
                  <a:lnTo>
                    <a:pt x="1768" y="449"/>
                  </a:lnTo>
                  <a:lnTo>
                    <a:pt x="1807" y="423"/>
                  </a:lnTo>
                  <a:lnTo>
                    <a:pt x="1832" y="385"/>
                  </a:lnTo>
                  <a:lnTo>
                    <a:pt x="1858" y="347"/>
                  </a:lnTo>
                  <a:lnTo>
                    <a:pt x="1871" y="295"/>
                  </a:lnTo>
                  <a:lnTo>
                    <a:pt x="1871" y="244"/>
                  </a:lnTo>
                  <a:lnTo>
                    <a:pt x="1871" y="206"/>
                  </a:lnTo>
                  <a:lnTo>
                    <a:pt x="1858" y="154"/>
                  </a:lnTo>
                  <a:lnTo>
                    <a:pt x="1832" y="116"/>
                  </a:lnTo>
                  <a:lnTo>
                    <a:pt x="1807" y="78"/>
                  </a:lnTo>
                  <a:lnTo>
                    <a:pt x="1768" y="52"/>
                  </a:lnTo>
                  <a:lnTo>
                    <a:pt x="1730" y="26"/>
                  </a:lnTo>
                  <a:lnTo>
                    <a:pt x="1679" y="14"/>
                  </a:lnTo>
                  <a:lnTo>
                    <a:pt x="1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35;p38">
              <a:extLst>
                <a:ext uri="{FF2B5EF4-FFF2-40B4-BE49-F238E27FC236}">
                  <a16:creationId xmlns:a16="http://schemas.microsoft.com/office/drawing/2014/main" id="{2586EE02-8387-DA2E-E8D2-C9A0538B71C6}"/>
                </a:ext>
              </a:extLst>
            </p:cNvPr>
            <p:cNvSpPr/>
            <p:nvPr/>
          </p:nvSpPr>
          <p:spPr>
            <a:xfrm>
              <a:off x="1904583" y="1793290"/>
              <a:ext cx="184650" cy="247673"/>
            </a:xfrm>
            <a:custGeom>
              <a:avLst/>
              <a:gdLst/>
              <a:ahLst/>
              <a:cxnLst/>
              <a:rect l="l" t="t" r="r" b="b"/>
              <a:pathLst>
                <a:path w="3677" h="4932" extrusionOk="0">
                  <a:moveTo>
                    <a:pt x="244" y="0"/>
                  </a:moveTo>
                  <a:lnTo>
                    <a:pt x="193" y="13"/>
                  </a:lnTo>
                  <a:lnTo>
                    <a:pt x="154" y="26"/>
                  </a:lnTo>
                  <a:lnTo>
                    <a:pt x="103" y="52"/>
                  </a:lnTo>
                  <a:lnTo>
                    <a:pt x="77" y="77"/>
                  </a:lnTo>
                  <a:lnTo>
                    <a:pt x="39" y="116"/>
                  </a:lnTo>
                  <a:lnTo>
                    <a:pt x="26" y="154"/>
                  </a:lnTo>
                  <a:lnTo>
                    <a:pt x="0" y="192"/>
                  </a:lnTo>
                  <a:lnTo>
                    <a:pt x="0" y="244"/>
                  </a:lnTo>
                  <a:lnTo>
                    <a:pt x="0" y="4688"/>
                  </a:lnTo>
                  <a:lnTo>
                    <a:pt x="0" y="4739"/>
                  </a:lnTo>
                  <a:lnTo>
                    <a:pt x="26" y="4778"/>
                  </a:lnTo>
                  <a:lnTo>
                    <a:pt x="39" y="4829"/>
                  </a:lnTo>
                  <a:lnTo>
                    <a:pt x="77" y="4867"/>
                  </a:lnTo>
                  <a:lnTo>
                    <a:pt x="103" y="4893"/>
                  </a:lnTo>
                  <a:lnTo>
                    <a:pt x="154" y="4919"/>
                  </a:lnTo>
                  <a:lnTo>
                    <a:pt x="193" y="4931"/>
                  </a:lnTo>
                  <a:lnTo>
                    <a:pt x="295" y="4931"/>
                  </a:lnTo>
                  <a:lnTo>
                    <a:pt x="333" y="4919"/>
                  </a:lnTo>
                  <a:lnTo>
                    <a:pt x="385" y="4893"/>
                  </a:lnTo>
                  <a:lnTo>
                    <a:pt x="410" y="4867"/>
                  </a:lnTo>
                  <a:lnTo>
                    <a:pt x="449" y="4829"/>
                  </a:lnTo>
                  <a:lnTo>
                    <a:pt x="462" y="4778"/>
                  </a:lnTo>
                  <a:lnTo>
                    <a:pt x="487" y="4739"/>
                  </a:lnTo>
                  <a:lnTo>
                    <a:pt x="487" y="4688"/>
                  </a:lnTo>
                  <a:lnTo>
                    <a:pt x="487" y="3228"/>
                  </a:lnTo>
                  <a:lnTo>
                    <a:pt x="3484" y="3228"/>
                  </a:lnTo>
                  <a:lnTo>
                    <a:pt x="3523" y="3215"/>
                  </a:lnTo>
                  <a:lnTo>
                    <a:pt x="3574" y="3190"/>
                  </a:lnTo>
                  <a:lnTo>
                    <a:pt x="3599" y="3164"/>
                  </a:lnTo>
                  <a:lnTo>
                    <a:pt x="3638" y="3125"/>
                  </a:lnTo>
                  <a:lnTo>
                    <a:pt x="3651" y="3087"/>
                  </a:lnTo>
                  <a:lnTo>
                    <a:pt x="3663" y="3036"/>
                  </a:lnTo>
                  <a:lnTo>
                    <a:pt x="3676" y="2997"/>
                  </a:lnTo>
                  <a:lnTo>
                    <a:pt x="3663" y="2946"/>
                  </a:lnTo>
                  <a:lnTo>
                    <a:pt x="3651" y="2895"/>
                  </a:lnTo>
                  <a:lnTo>
                    <a:pt x="3638" y="2856"/>
                  </a:lnTo>
                  <a:lnTo>
                    <a:pt x="3599" y="2818"/>
                  </a:lnTo>
                  <a:lnTo>
                    <a:pt x="3574" y="2792"/>
                  </a:lnTo>
                  <a:lnTo>
                    <a:pt x="3523" y="2767"/>
                  </a:lnTo>
                  <a:lnTo>
                    <a:pt x="3484" y="2754"/>
                  </a:lnTo>
                  <a:lnTo>
                    <a:pt x="487" y="2754"/>
                  </a:lnTo>
                  <a:lnTo>
                    <a:pt x="487" y="244"/>
                  </a:lnTo>
                  <a:lnTo>
                    <a:pt x="487" y="192"/>
                  </a:lnTo>
                  <a:lnTo>
                    <a:pt x="462" y="154"/>
                  </a:lnTo>
                  <a:lnTo>
                    <a:pt x="449" y="116"/>
                  </a:lnTo>
                  <a:lnTo>
                    <a:pt x="410" y="77"/>
                  </a:lnTo>
                  <a:lnTo>
                    <a:pt x="385" y="52"/>
                  </a:lnTo>
                  <a:lnTo>
                    <a:pt x="333" y="26"/>
                  </a:lnTo>
                  <a:lnTo>
                    <a:pt x="295" y="13"/>
                  </a:lnTo>
                  <a:lnTo>
                    <a:pt x="2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936;p38">
              <a:extLst>
                <a:ext uri="{FF2B5EF4-FFF2-40B4-BE49-F238E27FC236}">
                  <a16:creationId xmlns:a16="http://schemas.microsoft.com/office/drawing/2014/main" id="{89378816-9A8E-95D1-1BA3-0B6DBE6C9D06}"/>
                </a:ext>
              </a:extLst>
            </p:cNvPr>
            <p:cNvSpPr/>
            <p:nvPr/>
          </p:nvSpPr>
          <p:spPr>
            <a:xfrm>
              <a:off x="1771458" y="1514788"/>
              <a:ext cx="290759" cy="290759"/>
            </a:xfrm>
            <a:custGeom>
              <a:avLst/>
              <a:gdLst/>
              <a:ahLst/>
              <a:cxnLst/>
              <a:rect l="l" t="t" r="r" b="b"/>
              <a:pathLst>
                <a:path w="5790" h="5790" extrusionOk="0">
                  <a:moveTo>
                    <a:pt x="2178" y="1"/>
                  </a:moveTo>
                  <a:lnTo>
                    <a:pt x="2178" y="590"/>
                  </a:lnTo>
                  <a:lnTo>
                    <a:pt x="1973" y="667"/>
                  </a:lnTo>
                  <a:lnTo>
                    <a:pt x="1768" y="756"/>
                  </a:lnTo>
                  <a:lnTo>
                    <a:pt x="1358" y="346"/>
                  </a:lnTo>
                  <a:lnTo>
                    <a:pt x="346" y="1358"/>
                  </a:lnTo>
                  <a:lnTo>
                    <a:pt x="756" y="1768"/>
                  </a:lnTo>
                  <a:lnTo>
                    <a:pt x="666" y="1973"/>
                  </a:lnTo>
                  <a:lnTo>
                    <a:pt x="589" y="2191"/>
                  </a:lnTo>
                  <a:lnTo>
                    <a:pt x="0" y="2191"/>
                  </a:lnTo>
                  <a:lnTo>
                    <a:pt x="0" y="3612"/>
                  </a:lnTo>
                  <a:lnTo>
                    <a:pt x="589" y="3612"/>
                  </a:lnTo>
                  <a:lnTo>
                    <a:pt x="666" y="3830"/>
                  </a:lnTo>
                  <a:lnTo>
                    <a:pt x="756" y="4035"/>
                  </a:lnTo>
                  <a:lnTo>
                    <a:pt x="346" y="4445"/>
                  </a:lnTo>
                  <a:lnTo>
                    <a:pt x="1358" y="5457"/>
                  </a:lnTo>
                  <a:lnTo>
                    <a:pt x="1768" y="5034"/>
                  </a:lnTo>
                  <a:lnTo>
                    <a:pt x="1973" y="5136"/>
                  </a:lnTo>
                  <a:lnTo>
                    <a:pt x="2178" y="5213"/>
                  </a:lnTo>
                  <a:lnTo>
                    <a:pt x="2178" y="5790"/>
                  </a:lnTo>
                  <a:lnTo>
                    <a:pt x="3612" y="5790"/>
                  </a:lnTo>
                  <a:lnTo>
                    <a:pt x="3612" y="5213"/>
                  </a:lnTo>
                  <a:lnTo>
                    <a:pt x="3817" y="5136"/>
                  </a:lnTo>
                  <a:lnTo>
                    <a:pt x="4022" y="5034"/>
                  </a:lnTo>
                  <a:lnTo>
                    <a:pt x="4432" y="5457"/>
                  </a:lnTo>
                  <a:lnTo>
                    <a:pt x="5444" y="4445"/>
                  </a:lnTo>
                  <a:lnTo>
                    <a:pt x="5034" y="4035"/>
                  </a:lnTo>
                  <a:lnTo>
                    <a:pt x="5123" y="3830"/>
                  </a:lnTo>
                  <a:lnTo>
                    <a:pt x="5200" y="3612"/>
                  </a:lnTo>
                  <a:lnTo>
                    <a:pt x="5789" y="3612"/>
                  </a:lnTo>
                  <a:lnTo>
                    <a:pt x="5789" y="2191"/>
                  </a:lnTo>
                  <a:lnTo>
                    <a:pt x="5200" y="2191"/>
                  </a:lnTo>
                  <a:lnTo>
                    <a:pt x="5123" y="1973"/>
                  </a:lnTo>
                  <a:lnTo>
                    <a:pt x="5034" y="1768"/>
                  </a:lnTo>
                  <a:lnTo>
                    <a:pt x="5444" y="1358"/>
                  </a:lnTo>
                  <a:lnTo>
                    <a:pt x="4432" y="346"/>
                  </a:lnTo>
                  <a:lnTo>
                    <a:pt x="4022" y="756"/>
                  </a:lnTo>
                  <a:lnTo>
                    <a:pt x="3817" y="667"/>
                  </a:lnTo>
                  <a:lnTo>
                    <a:pt x="3612" y="590"/>
                  </a:lnTo>
                  <a:lnTo>
                    <a:pt x="36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37;p38">
              <a:extLst>
                <a:ext uri="{FF2B5EF4-FFF2-40B4-BE49-F238E27FC236}">
                  <a16:creationId xmlns:a16="http://schemas.microsoft.com/office/drawing/2014/main" id="{68DB739C-D8EF-311C-F85E-FDEBDBE8FDB9}"/>
                </a:ext>
              </a:extLst>
            </p:cNvPr>
            <p:cNvSpPr/>
            <p:nvPr/>
          </p:nvSpPr>
          <p:spPr>
            <a:xfrm>
              <a:off x="2170832" y="1373930"/>
              <a:ext cx="208453" cy="208453"/>
            </a:xfrm>
            <a:custGeom>
              <a:avLst/>
              <a:gdLst/>
              <a:ahLst/>
              <a:cxnLst/>
              <a:rect l="l" t="t" r="r" b="b"/>
              <a:pathLst>
                <a:path w="4151" h="4151" extrusionOk="0">
                  <a:moveTo>
                    <a:pt x="1743" y="1"/>
                  </a:moveTo>
                  <a:lnTo>
                    <a:pt x="1743" y="295"/>
                  </a:lnTo>
                  <a:lnTo>
                    <a:pt x="1602" y="321"/>
                  </a:lnTo>
                  <a:lnTo>
                    <a:pt x="1461" y="372"/>
                  </a:lnTo>
                  <a:lnTo>
                    <a:pt x="1320" y="116"/>
                  </a:lnTo>
                  <a:lnTo>
                    <a:pt x="757" y="449"/>
                  </a:lnTo>
                  <a:lnTo>
                    <a:pt x="897" y="705"/>
                  </a:lnTo>
                  <a:lnTo>
                    <a:pt x="795" y="795"/>
                  </a:lnTo>
                  <a:lnTo>
                    <a:pt x="692" y="910"/>
                  </a:lnTo>
                  <a:lnTo>
                    <a:pt x="436" y="756"/>
                  </a:lnTo>
                  <a:lnTo>
                    <a:pt x="116" y="1320"/>
                  </a:lnTo>
                  <a:lnTo>
                    <a:pt x="372" y="1473"/>
                  </a:lnTo>
                  <a:lnTo>
                    <a:pt x="321" y="1614"/>
                  </a:lnTo>
                  <a:lnTo>
                    <a:pt x="283" y="1755"/>
                  </a:lnTo>
                  <a:lnTo>
                    <a:pt x="1" y="1755"/>
                  </a:lnTo>
                  <a:lnTo>
                    <a:pt x="1" y="2408"/>
                  </a:lnTo>
                  <a:lnTo>
                    <a:pt x="283" y="2408"/>
                  </a:lnTo>
                  <a:lnTo>
                    <a:pt x="321" y="2549"/>
                  </a:lnTo>
                  <a:lnTo>
                    <a:pt x="372" y="2690"/>
                  </a:lnTo>
                  <a:lnTo>
                    <a:pt x="116" y="2831"/>
                  </a:lnTo>
                  <a:lnTo>
                    <a:pt x="436" y="3395"/>
                  </a:lnTo>
                  <a:lnTo>
                    <a:pt x="692" y="3254"/>
                  </a:lnTo>
                  <a:lnTo>
                    <a:pt x="795" y="3356"/>
                  </a:lnTo>
                  <a:lnTo>
                    <a:pt x="897" y="3459"/>
                  </a:lnTo>
                  <a:lnTo>
                    <a:pt x="757" y="3715"/>
                  </a:lnTo>
                  <a:lnTo>
                    <a:pt x="1320" y="4035"/>
                  </a:lnTo>
                  <a:lnTo>
                    <a:pt x="1461" y="3792"/>
                  </a:lnTo>
                  <a:lnTo>
                    <a:pt x="1602" y="3830"/>
                  </a:lnTo>
                  <a:lnTo>
                    <a:pt x="1743" y="3869"/>
                  </a:lnTo>
                  <a:lnTo>
                    <a:pt x="1743" y="4150"/>
                  </a:lnTo>
                  <a:lnTo>
                    <a:pt x="2396" y="4150"/>
                  </a:lnTo>
                  <a:lnTo>
                    <a:pt x="2396" y="3869"/>
                  </a:lnTo>
                  <a:lnTo>
                    <a:pt x="2550" y="3830"/>
                  </a:lnTo>
                  <a:lnTo>
                    <a:pt x="2678" y="3792"/>
                  </a:lnTo>
                  <a:lnTo>
                    <a:pt x="2831" y="4035"/>
                  </a:lnTo>
                  <a:lnTo>
                    <a:pt x="3395" y="3715"/>
                  </a:lnTo>
                  <a:lnTo>
                    <a:pt x="3254" y="3459"/>
                  </a:lnTo>
                  <a:lnTo>
                    <a:pt x="3357" y="3356"/>
                  </a:lnTo>
                  <a:lnTo>
                    <a:pt x="3459" y="3254"/>
                  </a:lnTo>
                  <a:lnTo>
                    <a:pt x="3702" y="3395"/>
                  </a:lnTo>
                  <a:lnTo>
                    <a:pt x="4035" y="2831"/>
                  </a:lnTo>
                  <a:lnTo>
                    <a:pt x="3779" y="2690"/>
                  </a:lnTo>
                  <a:lnTo>
                    <a:pt x="3830" y="2549"/>
                  </a:lnTo>
                  <a:lnTo>
                    <a:pt x="3856" y="2408"/>
                  </a:lnTo>
                  <a:lnTo>
                    <a:pt x="4151" y="2408"/>
                  </a:lnTo>
                  <a:lnTo>
                    <a:pt x="4151" y="1755"/>
                  </a:lnTo>
                  <a:lnTo>
                    <a:pt x="3856" y="1755"/>
                  </a:lnTo>
                  <a:lnTo>
                    <a:pt x="3830" y="1614"/>
                  </a:lnTo>
                  <a:lnTo>
                    <a:pt x="3779" y="1473"/>
                  </a:lnTo>
                  <a:lnTo>
                    <a:pt x="4035" y="1320"/>
                  </a:lnTo>
                  <a:lnTo>
                    <a:pt x="3702" y="756"/>
                  </a:lnTo>
                  <a:lnTo>
                    <a:pt x="3459" y="910"/>
                  </a:lnTo>
                  <a:lnTo>
                    <a:pt x="3357" y="795"/>
                  </a:lnTo>
                  <a:lnTo>
                    <a:pt x="3254" y="705"/>
                  </a:lnTo>
                  <a:lnTo>
                    <a:pt x="3395" y="449"/>
                  </a:lnTo>
                  <a:lnTo>
                    <a:pt x="2831" y="116"/>
                  </a:lnTo>
                  <a:lnTo>
                    <a:pt x="2678" y="372"/>
                  </a:lnTo>
                  <a:lnTo>
                    <a:pt x="2550" y="321"/>
                  </a:lnTo>
                  <a:lnTo>
                    <a:pt x="2396" y="295"/>
                  </a:lnTo>
                  <a:lnTo>
                    <a:pt x="23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38;p38">
              <a:extLst>
                <a:ext uri="{FF2B5EF4-FFF2-40B4-BE49-F238E27FC236}">
                  <a16:creationId xmlns:a16="http://schemas.microsoft.com/office/drawing/2014/main" id="{F5150ADD-5B94-8B29-5B50-CA297098A451}"/>
                </a:ext>
              </a:extLst>
            </p:cNvPr>
            <p:cNvSpPr/>
            <p:nvPr/>
          </p:nvSpPr>
          <p:spPr>
            <a:xfrm>
              <a:off x="2311690" y="1572035"/>
              <a:ext cx="375677" cy="380146"/>
            </a:xfrm>
            <a:custGeom>
              <a:avLst/>
              <a:gdLst/>
              <a:ahLst/>
              <a:cxnLst/>
              <a:rect l="l" t="t" r="r" b="b"/>
              <a:pathLst>
                <a:path w="7481" h="7570" extrusionOk="0">
                  <a:moveTo>
                    <a:pt x="2819" y="0"/>
                  </a:moveTo>
                  <a:lnTo>
                    <a:pt x="2819" y="679"/>
                  </a:lnTo>
                  <a:lnTo>
                    <a:pt x="2626" y="743"/>
                  </a:lnTo>
                  <a:lnTo>
                    <a:pt x="2447" y="820"/>
                  </a:lnTo>
                  <a:lnTo>
                    <a:pt x="2281" y="897"/>
                  </a:lnTo>
                  <a:lnTo>
                    <a:pt x="2114" y="987"/>
                  </a:lnTo>
                  <a:lnTo>
                    <a:pt x="1948" y="1076"/>
                  </a:lnTo>
                  <a:lnTo>
                    <a:pt x="1794" y="1192"/>
                  </a:lnTo>
                  <a:lnTo>
                    <a:pt x="1653" y="1307"/>
                  </a:lnTo>
                  <a:lnTo>
                    <a:pt x="1512" y="1435"/>
                  </a:lnTo>
                  <a:lnTo>
                    <a:pt x="923" y="1089"/>
                  </a:lnTo>
                  <a:lnTo>
                    <a:pt x="1" y="2703"/>
                  </a:lnTo>
                  <a:lnTo>
                    <a:pt x="577" y="3036"/>
                  </a:lnTo>
                  <a:lnTo>
                    <a:pt x="539" y="3215"/>
                  </a:lnTo>
                  <a:lnTo>
                    <a:pt x="513" y="3407"/>
                  </a:lnTo>
                  <a:lnTo>
                    <a:pt x="487" y="3599"/>
                  </a:lnTo>
                  <a:lnTo>
                    <a:pt x="487" y="3792"/>
                  </a:lnTo>
                  <a:lnTo>
                    <a:pt x="487" y="3984"/>
                  </a:lnTo>
                  <a:lnTo>
                    <a:pt x="513" y="4176"/>
                  </a:lnTo>
                  <a:lnTo>
                    <a:pt x="539" y="4355"/>
                  </a:lnTo>
                  <a:lnTo>
                    <a:pt x="577" y="4534"/>
                  </a:lnTo>
                  <a:lnTo>
                    <a:pt x="1" y="4880"/>
                  </a:lnTo>
                  <a:lnTo>
                    <a:pt x="923" y="6481"/>
                  </a:lnTo>
                  <a:lnTo>
                    <a:pt x="1512" y="6148"/>
                  </a:lnTo>
                  <a:lnTo>
                    <a:pt x="1653" y="6276"/>
                  </a:lnTo>
                  <a:lnTo>
                    <a:pt x="1794" y="6392"/>
                  </a:lnTo>
                  <a:lnTo>
                    <a:pt x="1948" y="6494"/>
                  </a:lnTo>
                  <a:lnTo>
                    <a:pt x="2114" y="6596"/>
                  </a:lnTo>
                  <a:lnTo>
                    <a:pt x="2281" y="6686"/>
                  </a:lnTo>
                  <a:lnTo>
                    <a:pt x="2447" y="6763"/>
                  </a:lnTo>
                  <a:lnTo>
                    <a:pt x="2626" y="6827"/>
                  </a:lnTo>
                  <a:lnTo>
                    <a:pt x="2819" y="6891"/>
                  </a:lnTo>
                  <a:lnTo>
                    <a:pt x="2819" y="7570"/>
                  </a:lnTo>
                  <a:lnTo>
                    <a:pt x="4663" y="7570"/>
                  </a:lnTo>
                  <a:lnTo>
                    <a:pt x="4663" y="6891"/>
                  </a:lnTo>
                  <a:lnTo>
                    <a:pt x="4855" y="6827"/>
                  </a:lnTo>
                  <a:lnTo>
                    <a:pt x="5021" y="6763"/>
                  </a:lnTo>
                  <a:lnTo>
                    <a:pt x="5201" y="6686"/>
                  </a:lnTo>
                  <a:lnTo>
                    <a:pt x="5367" y="6596"/>
                  </a:lnTo>
                  <a:lnTo>
                    <a:pt x="5534" y="6494"/>
                  </a:lnTo>
                  <a:lnTo>
                    <a:pt x="5687" y="6392"/>
                  </a:lnTo>
                  <a:lnTo>
                    <a:pt x="5828" y="6276"/>
                  </a:lnTo>
                  <a:lnTo>
                    <a:pt x="5969" y="6148"/>
                  </a:lnTo>
                  <a:lnTo>
                    <a:pt x="6558" y="6481"/>
                  </a:lnTo>
                  <a:lnTo>
                    <a:pt x="7481" y="4880"/>
                  </a:lnTo>
                  <a:lnTo>
                    <a:pt x="6891" y="4534"/>
                  </a:lnTo>
                  <a:lnTo>
                    <a:pt x="6930" y="4355"/>
                  </a:lnTo>
                  <a:lnTo>
                    <a:pt x="6968" y="4176"/>
                  </a:lnTo>
                  <a:lnTo>
                    <a:pt x="6981" y="3984"/>
                  </a:lnTo>
                  <a:lnTo>
                    <a:pt x="6994" y="3792"/>
                  </a:lnTo>
                  <a:lnTo>
                    <a:pt x="6981" y="3599"/>
                  </a:lnTo>
                  <a:lnTo>
                    <a:pt x="6968" y="3407"/>
                  </a:lnTo>
                  <a:lnTo>
                    <a:pt x="6930" y="3215"/>
                  </a:lnTo>
                  <a:lnTo>
                    <a:pt x="6891" y="3036"/>
                  </a:lnTo>
                  <a:lnTo>
                    <a:pt x="7481" y="2703"/>
                  </a:lnTo>
                  <a:lnTo>
                    <a:pt x="6558" y="1089"/>
                  </a:lnTo>
                  <a:lnTo>
                    <a:pt x="5969" y="1435"/>
                  </a:lnTo>
                  <a:lnTo>
                    <a:pt x="5828" y="1307"/>
                  </a:lnTo>
                  <a:lnTo>
                    <a:pt x="5687" y="1192"/>
                  </a:lnTo>
                  <a:lnTo>
                    <a:pt x="5534" y="1076"/>
                  </a:lnTo>
                  <a:lnTo>
                    <a:pt x="5367" y="987"/>
                  </a:lnTo>
                  <a:lnTo>
                    <a:pt x="5201" y="897"/>
                  </a:lnTo>
                  <a:lnTo>
                    <a:pt x="5021" y="820"/>
                  </a:lnTo>
                  <a:lnTo>
                    <a:pt x="4855" y="743"/>
                  </a:lnTo>
                  <a:lnTo>
                    <a:pt x="4663" y="679"/>
                  </a:lnTo>
                  <a:lnTo>
                    <a:pt x="46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39;p38">
              <a:extLst>
                <a:ext uri="{FF2B5EF4-FFF2-40B4-BE49-F238E27FC236}">
                  <a16:creationId xmlns:a16="http://schemas.microsoft.com/office/drawing/2014/main" id="{9DF674B6-3C34-4B61-4A09-AFED3ACCF693}"/>
                </a:ext>
              </a:extLst>
            </p:cNvPr>
            <p:cNvSpPr/>
            <p:nvPr/>
          </p:nvSpPr>
          <p:spPr>
            <a:xfrm>
              <a:off x="2033841" y="1325069"/>
              <a:ext cx="56645" cy="56645"/>
            </a:xfrm>
            <a:custGeom>
              <a:avLst/>
              <a:gdLst/>
              <a:ahLst/>
              <a:cxnLst/>
              <a:rect l="l" t="t" r="r" b="b"/>
              <a:pathLst>
                <a:path w="1128" h="1128" extrusionOk="0">
                  <a:moveTo>
                    <a:pt x="564" y="0"/>
                  </a:moveTo>
                  <a:lnTo>
                    <a:pt x="449" y="13"/>
                  </a:lnTo>
                  <a:lnTo>
                    <a:pt x="347" y="39"/>
                  </a:lnTo>
                  <a:lnTo>
                    <a:pt x="244" y="90"/>
                  </a:lnTo>
                  <a:lnTo>
                    <a:pt x="167" y="167"/>
                  </a:lnTo>
                  <a:lnTo>
                    <a:pt x="90" y="244"/>
                  </a:lnTo>
                  <a:lnTo>
                    <a:pt x="39" y="346"/>
                  </a:lnTo>
                  <a:lnTo>
                    <a:pt x="14" y="448"/>
                  </a:lnTo>
                  <a:lnTo>
                    <a:pt x="1" y="564"/>
                  </a:lnTo>
                  <a:lnTo>
                    <a:pt x="14" y="679"/>
                  </a:lnTo>
                  <a:lnTo>
                    <a:pt x="39" y="781"/>
                  </a:lnTo>
                  <a:lnTo>
                    <a:pt x="90" y="884"/>
                  </a:lnTo>
                  <a:lnTo>
                    <a:pt x="167" y="961"/>
                  </a:lnTo>
                  <a:lnTo>
                    <a:pt x="244" y="1038"/>
                  </a:lnTo>
                  <a:lnTo>
                    <a:pt x="347" y="1089"/>
                  </a:lnTo>
                  <a:lnTo>
                    <a:pt x="449" y="1114"/>
                  </a:lnTo>
                  <a:lnTo>
                    <a:pt x="564" y="1127"/>
                  </a:lnTo>
                  <a:lnTo>
                    <a:pt x="680" y="1114"/>
                  </a:lnTo>
                  <a:lnTo>
                    <a:pt x="782" y="1089"/>
                  </a:lnTo>
                  <a:lnTo>
                    <a:pt x="885" y="1038"/>
                  </a:lnTo>
                  <a:lnTo>
                    <a:pt x="961" y="961"/>
                  </a:lnTo>
                  <a:lnTo>
                    <a:pt x="1038" y="884"/>
                  </a:lnTo>
                  <a:lnTo>
                    <a:pt x="1089" y="781"/>
                  </a:lnTo>
                  <a:lnTo>
                    <a:pt x="1115" y="679"/>
                  </a:lnTo>
                  <a:lnTo>
                    <a:pt x="1128" y="564"/>
                  </a:lnTo>
                  <a:lnTo>
                    <a:pt x="1115" y="448"/>
                  </a:lnTo>
                  <a:lnTo>
                    <a:pt x="1089" y="346"/>
                  </a:lnTo>
                  <a:lnTo>
                    <a:pt x="1038" y="244"/>
                  </a:lnTo>
                  <a:lnTo>
                    <a:pt x="961" y="167"/>
                  </a:lnTo>
                  <a:lnTo>
                    <a:pt x="885" y="90"/>
                  </a:lnTo>
                  <a:lnTo>
                    <a:pt x="782" y="39"/>
                  </a:lnTo>
                  <a:lnTo>
                    <a:pt x="680" y="13"/>
                  </a:lnTo>
                  <a:lnTo>
                    <a:pt x="5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940;p38">
              <a:extLst>
                <a:ext uri="{FF2B5EF4-FFF2-40B4-BE49-F238E27FC236}">
                  <a16:creationId xmlns:a16="http://schemas.microsoft.com/office/drawing/2014/main" id="{24D93F6F-450C-AA0E-A3F7-EEDA1F351083}"/>
                </a:ext>
              </a:extLst>
            </p:cNvPr>
            <p:cNvSpPr/>
            <p:nvPr/>
          </p:nvSpPr>
          <p:spPr>
            <a:xfrm>
              <a:off x="1676248" y="1631843"/>
              <a:ext cx="56645" cy="57298"/>
            </a:xfrm>
            <a:custGeom>
              <a:avLst/>
              <a:gdLst/>
              <a:ahLst/>
              <a:cxnLst/>
              <a:rect l="l" t="t" r="r" b="b"/>
              <a:pathLst>
                <a:path w="1128" h="1141" extrusionOk="0">
                  <a:moveTo>
                    <a:pt x="564" y="1"/>
                  </a:moveTo>
                  <a:lnTo>
                    <a:pt x="449" y="13"/>
                  </a:lnTo>
                  <a:lnTo>
                    <a:pt x="346" y="52"/>
                  </a:lnTo>
                  <a:lnTo>
                    <a:pt x="244" y="103"/>
                  </a:lnTo>
                  <a:lnTo>
                    <a:pt x="167" y="167"/>
                  </a:lnTo>
                  <a:lnTo>
                    <a:pt x="90" y="257"/>
                  </a:lnTo>
                  <a:lnTo>
                    <a:pt x="39" y="346"/>
                  </a:lnTo>
                  <a:lnTo>
                    <a:pt x="13" y="449"/>
                  </a:lnTo>
                  <a:lnTo>
                    <a:pt x="1" y="564"/>
                  </a:lnTo>
                  <a:lnTo>
                    <a:pt x="13" y="679"/>
                  </a:lnTo>
                  <a:lnTo>
                    <a:pt x="39" y="795"/>
                  </a:lnTo>
                  <a:lnTo>
                    <a:pt x="90" y="884"/>
                  </a:lnTo>
                  <a:lnTo>
                    <a:pt x="167" y="974"/>
                  </a:lnTo>
                  <a:lnTo>
                    <a:pt x="244" y="1038"/>
                  </a:lnTo>
                  <a:lnTo>
                    <a:pt x="346" y="1089"/>
                  </a:lnTo>
                  <a:lnTo>
                    <a:pt x="449" y="1128"/>
                  </a:lnTo>
                  <a:lnTo>
                    <a:pt x="564" y="1140"/>
                  </a:lnTo>
                  <a:lnTo>
                    <a:pt x="679" y="1128"/>
                  </a:lnTo>
                  <a:lnTo>
                    <a:pt x="782" y="1089"/>
                  </a:lnTo>
                  <a:lnTo>
                    <a:pt x="884" y="1038"/>
                  </a:lnTo>
                  <a:lnTo>
                    <a:pt x="961" y="974"/>
                  </a:lnTo>
                  <a:lnTo>
                    <a:pt x="1038" y="884"/>
                  </a:lnTo>
                  <a:lnTo>
                    <a:pt x="1089" y="795"/>
                  </a:lnTo>
                  <a:lnTo>
                    <a:pt x="1128" y="679"/>
                  </a:lnTo>
                  <a:lnTo>
                    <a:pt x="1128" y="564"/>
                  </a:lnTo>
                  <a:lnTo>
                    <a:pt x="1128" y="449"/>
                  </a:lnTo>
                  <a:lnTo>
                    <a:pt x="1089" y="346"/>
                  </a:lnTo>
                  <a:lnTo>
                    <a:pt x="1038" y="257"/>
                  </a:lnTo>
                  <a:lnTo>
                    <a:pt x="961" y="167"/>
                  </a:lnTo>
                  <a:lnTo>
                    <a:pt x="884" y="103"/>
                  </a:lnTo>
                  <a:lnTo>
                    <a:pt x="782" y="52"/>
                  </a:lnTo>
                  <a:lnTo>
                    <a:pt x="679" y="13"/>
                  </a:lnTo>
                  <a:lnTo>
                    <a:pt x="5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941;p38">
              <a:extLst>
                <a:ext uri="{FF2B5EF4-FFF2-40B4-BE49-F238E27FC236}">
                  <a16:creationId xmlns:a16="http://schemas.microsoft.com/office/drawing/2014/main" id="{5D122C88-7339-0298-9098-F3B664223822}"/>
                </a:ext>
              </a:extLst>
            </p:cNvPr>
            <p:cNvSpPr/>
            <p:nvPr/>
          </p:nvSpPr>
          <p:spPr>
            <a:xfrm>
              <a:off x="2048655" y="1914865"/>
              <a:ext cx="56645" cy="57248"/>
            </a:xfrm>
            <a:custGeom>
              <a:avLst/>
              <a:gdLst/>
              <a:ahLst/>
              <a:cxnLst/>
              <a:rect l="l" t="t" r="r" b="b"/>
              <a:pathLst>
                <a:path w="1128" h="1140" extrusionOk="0">
                  <a:moveTo>
                    <a:pt x="564" y="0"/>
                  </a:moveTo>
                  <a:lnTo>
                    <a:pt x="449" y="13"/>
                  </a:lnTo>
                  <a:lnTo>
                    <a:pt x="346" y="51"/>
                  </a:lnTo>
                  <a:lnTo>
                    <a:pt x="244" y="102"/>
                  </a:lnTo>
                  <a:lnTo>
                    <a:pt x="167" y="167"/>
                  </a:lnTo>
                  <a:lnTo>
                    <a:pt x="90" y="256"/>
                  </a:lnTo>
                  <a:lnTo>
                    <a:pt x="39" y="346"/>
                  </a:lnTo>
                  <a:lnTo>
                    <a:pt x="13" y="461"/>
                  </a:lnTo>
                  <a:lnTo>
                    <a:pt x="0" y="576"/>
                  </a:lnTo>
                  <a:lnTo>
                    <a:pt x="13" y="679"/>
                  </a:lnTo>
                  <a:lnTo>
                    <a:pt x="39" y="794"/>
                  </a:lnTo>
                  <a:lnTo>
                    <a:pt x="90" y="884"/>
                  </a:lnTo>
                  <a:lnTo>
                    <a:pt x="167" y="973"/>
                  </a:lnTo>
                  <a:lnTo>
                    <a:pt x="244" y="1037"/>
                  </a:lnTo>
                  <a:lnTo>
                    <a:pt x="346" y="1089"/>
                  </a:lnTo>
                  <a:lnTo>
                    <a:pt x="449" y="1127"/>
                  </a:lnTo>
                  <a:lnTo>
                    <a:pt x="564" y="1140"/>
                  </a:lnTo>
                  <a:lnTo>
                    <a:pt x="679" y="1127"/>
                  </a:lnTo>
                  <a:lnTo>
                    <a:pt x="782" y="1089"/>
                  </a:lnTo>
                  <a:lnTo>
                    <a:pt x="884" y="1037"/>
                  </a:lnTo>
                  <a:lnTo>
                    <a:pt x="961" y="973"/>
                  </a:lnTo>
                  <a:lnTo>
                    <a:pt x="1038" y="884"/>
                  </a:lnTo>
                  <a:lnTo>
                    <a:pt x="1089" y="794"/>
                  </a:lnTo>
                  <a:lnTo>
                    <a:pt x="1115" y="679"/>
                  </a:lnTo>
                  <a:lnTo>
                    <a:pt x="1127" y="576"/>
                  </a:lnTo>
                  <a:lnTo>
                    <a:pt x="1115" y="461"/>
                  </a:lnTo>
                  <a:lnTo>
                    <a:pt x="1089" y="346"/>
                  </a:lnTo>
                  <a:lnTo>
                    <a:pt x="1038" y="256"/>
                  </a:lnTo>
                  <a:lnTo>
                    <a:pt x="961" y="167"/>
                  </a:lnTo>
                  <a:lnTo>
                    <a:pt x="884" y="102"/>
                  </a:lnTo>
                  <a:lnTo>
                    <a:pt x="782" y="51"/>
                  </a:lnTo>
                  <a:lnTo>
                    <a:pt x="679" y="13"/>
                  </a:lnTo>
                  <a:lnTo>
                    <a:pt x="5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942;p38">
              <a:extLst>
                <a:ext uri="{FF2B5EF4-FFF2-40B4-BE49-F238E27FC236}">
                  <a16:creationId xmlns:a16="http://schemas.microsoft.com/office/drawing/2014/main" id="{8350ECCA-2C4E-CC45-1D81-93DF85A2A363}"/>
                </a:ext>
              </a:extLst>
            </p:cNvPr>
            <p:cNvSpPr/>
            <p:nvPr/>
          </p:nvSpPr>
          <p:spPr>
            <a:xfrm>
              <a:off x="2235159" y="1943137"/>
              <a:ext cx="57298" cy="56645"/>
            </a:xfrm>
            <a:custGeom>
              <a:avLst/>
              <a:gdLst/>
              <a:ahLst/>
              <a:cxnLst/>
              <a:rect l="l" t="t" r="r" b="b"/>
              <a:pathLst>
                <a:path w="1141" h="1128" extrusionOk="0">
                  <a:moveTo>
                    <a:pt x="577" y="1"/>
                  </a:moveTo>
                  <a:lnTo>
                    <a:pt x="462" y="13"/>
                  </a:lnTo>
                  <a:lnTo>
                    <a:pt x="346" y="39"/>
                  </a:lnTo>
                  <a:lnTo>
                    <a:pt x="257" y="90"/>
                  </a:lnTo>
                  <a:lnTo>
                    <a:pt x="167" y="167"/>
                  </a:lnTo>
                  <a:lnTo>
                    <a:pt x="103" y="244"/>
                  </a:lnTo>
                  <a:lnTo>
                    <a:pt x="52" y="346"/>
                  </a:lnTo>
                  <a:lnTo>
                    <a:pt x="13" y="449"/>
                  </a:lnTo>
                  <a:lnTo>
                    <a:pt x="1" y="564"/>
                  </a:lnTo>
                  <a:lnTo>
                    <a:pt x="13" y="679"/>
                  </a:lnTo>
                  <a:lnTo>
                    <a:pt x="52" y="782"/>
                  </a:lnTo>
                  <a:lnTo>
                    <a:pt x="103" y="884"/>
                  </a:lnTo>
                  <a:lnTo>
                    <a:pt x="167" y="961"/>
                  </a:lnTo>
                  <a:lnTo>
                    <a:pt x="257" y="1038"/>
                  </a:lnTo>
                  <a:lnTo>
                    <a:pt x="346" y="1089"/>
                  </a:lnTo>
                  <a:lnTo>
                    <a:pt x="462" y="1128"/>
                  </a:lnTo>
                  <a:lnTo>
                    <a:pt x="692" y="1128"/>
                  </a:lnTo>
                  <a:lnTo>
                    <a:pt x="795" y="1089"/>
                  </a:lnTo>
                  <a:lnTo>
                    <a:pt x="884" y="1038"/>
                  </a:lnTo>
                  <a:lnTo>
                    <a:pt x="974" y="961"/>
                  </a:lnTo>
                  <a:lnTo>
                    <a:pt x="1038" y="884"/>
                  </a:lnTo>
                  <a:lnTo>
                    <a:pt x="1089" y="782"/>
                  </a:lnTo>
                  <a:lnTo>
                    <a:pt x="1128" y="679"/>
                  </a:lnTo>
                  <a:lnTo>
                    <a:pt x="1141" y="564"/>
                  </a:lnTo>
                  <a:lnTo>
                    <a:pt x="1128" y="449"/>
                  </a:lnTo>
                  <a:lnTo>
                    <a:pt x="1089" y="346"/>
                  </a:lnTo>
                  <a:lnTo>
                    <a:pt x="1038" y="244"/>
                  </a:lnTo>
                  <a:lnTo>
                    <a:pt x="974" y="167"/>
                  </a:lnTo>
                  <a:lnTo>
                    <a:pt x="884" y="90"/>
                  </a:lnTo>
                  <a:lnTo>
                    <a:pt x="795" y="39"/>
                  </a:lnTo>
                  <a:lnTo>
                    <a:pt x="692" y="13"/>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943;p38">
              <a:extLst>
                <a:ext uri="{FF2B5EF4-FFF2-40B4-BE49-F238E27FC236}">
                  <a16:creationId xmlns:a16="http://schemas.microsoft.com/office/drawing/2014/main" id="{00AA910C-F99D-B450-32DD-EACDAA2E80C5}"/>
                </a:ext>
              </a:extLst>
            </p:cNvPr>
            <p:cNvSpPr/>
            <p:nvPr/>
          </p:nvSpPr>
          <p:spPr>
            <a:xfrm>
              <a:off x="2156721" y="1733482"/>
              <a:ext cx="57248" cy="57298"/>
            </a:xfrm>
            <a:custGeom>
              <a:avLst/>
              <a:gdLst/>
              <a:ahLst/>
              <a:cxnLst/>
              <a:rect l="l" t="t" r="r" b="b"/>
              <a:pathLst>
                <a:path w="1140" h="1141" extrusionOk="0">
                  <a:moveTo>
                    <a:pt x="564" y="0"/>
                  </a:moveTo>
                  <a:lnTo>
                    <a:pt x="461" y="13"/>
                  </a:lnTo>
                  <a:lnTo>
                    <a:pt x="346" y="51"/>
                  </a:lnTo>
                  <a:lnTo>
                    <a:pt x="256" y="103"/>
                  </a:lnTo>
                  <a:lnTo>
                    <a:pt x="167" y="167"/>
                  </a:lnTo>
                  <a:lnTo>
                    <a:pt x="103" y="256"/>
                  </a:lnTo>
                  <a:lnTo>
                    <a:pt x="51" y="346"/>
                  </a:lnTo>
                  <a:lnTo>
                    <a:pt x="13" y="461"/>
                  </a:lnTo>
                  <a:lnTo>
                    <a:pt x="0" y="577"/>
                  </a:lnTo>
                  <a:lnTo>
                    <a:pt x="13" y="692"/>
                  </a:lnTo>
                  <a:lnTo>
                    <a:pt x="51" y="794"/>
                  </a:lnTo>
                  <a:lnTo>
                    <a:pt x="103" y="884"/>
                  </a:lnTo>
                  <a:lnTo>
                    <a:pt x="167" y="974"/>
                  </a:lnTo>
                  <a:lnTo>
                    <a:pt x="256" y="1038"/>
                  </a:lnTo>
                  <a:lnTo>
                    <a:pt x="346" y="1102"/>
                  </a:lnTo>
                  <a:lnTo>
                    <a:pt x="461" y="1127"/>
                  </a:lnTo>
                  <a:lnTo>
                    <a:pt x="564" y="1140"/>
                  </a:lnTo>
                  <a:lnTo>
                    <a:pt x="679" y="1127"/>
                  </a:lnTo>
                  <a:lnTo>
                    <a:pt x="794" y="1102"/>
                  </a:lnTo>
                  <a:lnTo>
                    <a:pt x="884" y="1038"/>
                  </a:lnTo>
                  <a:lnTo>
                    <a:pt x="973" y="974"/>
                  </a:lnTo>
                  <a:lnTo>
                    <a:pt x="1038" y="884"/>
                  </a:lnTo>
                  <a:lnTo>
                    <a:pt x="1089" y="794"/>
                  </a:lnTo>
                  <a:lnTo>
                    <a:pt x="1127" y="692"/>
                  </a:lnTo>
                  <a:lnTo>
                    <a:pt x="1140" y="577"/>
                  </a:lnTo>
                  <a:lnTo>
                    <a:pt x="1127" y="461"/>
                  </a:lnTo>
                  <a:lnTo>
                    <a:pt x="1089" y="346"/>
                  </a:lnTo>
                  <a:lnTo>
                    <a:pt x="1038" y="256"/>
                  </a:lnTo>
                  <a:lnTo>
                    <a:pt x="973" y="167"/>
                  </a:lnTo>
                  <a:lnTo>
                    <a:pt x="884" y="103"/>
                  </a:lnTo>
                  <a:lnTo>
                    <a:pt x="794" y="51"/>
                  </a:lnTo>
                  <a:lnTo>
                    <a:pt x="679" y="13"/>
                  </a:lnTo>
                  <a:lnTo>
                    <a:pt x="5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944;p38">
              <a:extLst>
                <a:ext uri="{FF2B5EF4-FFF2-40B4-BE49-F238E27FC236}">
                  <a16:creationId xmlns:a16="http://schemas.microsoft.com/office/drawing/2014/main" id="{B4AE9F00-3D99-AB13-0B6C-CA4DAC588290}"/>
                </a:ext>
              </a:extLst>
            </p:cNvPr>
            <p:cNvSpPr/>
            <p:nvPr/>
          </p:nvSpPr>
          <p:spPr>
            <a:xfrm>
              <a:off x="2686005" y="1603571"/>
              <a:ext cx="57298" cy="56645"/>
            </a:xfrm>
            <a:custGeom>
              <a:avLst/>
              <a:gdLst/>
              <a:ahLst/>
              <a:cxnLst/>
              <a:rect l="l" t="t" r="r" b="b"/>
              <a:pathLst>
                <a:path w="1141" h="1128" extrusionOk="0">
                  <a:moveTo>
                    <a:pt x="565" y="0"/>
                  </a:moveTo>
                  <a:lnTo>
                    <a:pt x="462" y="13"/>
                  </a:lnTo>
                  <a:lnTo>
                    <a:pt x="347" y="38"/>
                  </a:lnTo>
                  <a:lnTo>
                    <a:pt x="257" y="90"/>
                  </a:lnTo>
                  <a:lnTo>
                    <a:pt x="167" y="167"/>
                  </a:lnTo>
                  <a:lnTo>
                    <a:pt x="103" y="243"/>
                  </a:lnTo>
                  <a:lnTo>
                    <a:pt x="52" y="346"/>
                  </a:lnTo>
                  <a:lnTo>
                    <a:pt x="14" y="448"/>
                  </a:lnTo>
                  <a:lnTo>
                    <a:pt x="1" y="564"/>
                  </a:lnTo>
                  <a:lnTo>
                    <a:pt x="14" y="679"/>
                  </a:lnTo>
                  <a:lnTo>
                    <a:pt x="52" y="781"/>
                  </a:lnTo>
                  <a:lnTo>
                    <a:pt x="103" y="884"/>
                  </a:lnTo>
                  <a:lnTo>
                    <a:pt x="167" y="973"/>
                  </a:lnTo>
                  <a:lnTo>
                    <a:pt x="257" y="1037"/>
                  </a:lnTo>
                  <a:lnTo>
                    <a:pt x="347" y="1089"/>
                  </a:lnTo>
                  <a:lnTo>
                    <a:pt x="462" y="1127"/>
                  </a:lnTo>
                  <a:lnTo>
                    <a:pt x="680" y="1127"/>
                  </a:lnTo>
                  <a:lnTo>
                    <a:pt x="795" y="1089"/>
                  </a:lnTo>
                  <a:lnTo>
                    <a:pt x="885" y="1037"/>
                  </a:lnTo>
                  <a:lnTo>
                    <a:pt x="974" y="973"/>
                  </a:lnTo>
                  <a:lnTo>
                    <a:pt x="1038" y="884"/>
                  </a:lnTo>
                  <a:lnTo>
                    <a:pt x="1090" y="781"/>
                  </a:lnTo>
                  <a:lnTo>
                    <a:pt x="1128" y="679"/>
                  </a:lnTo>
                  <a:lnTo>
                    <a:pt x="1141" y="564"/>
                  </a:lnTo>
                  <a:lnTo>
                    <a:pt x="1128" y="448"/>
                  </a:lnTo>
                  <a:lnTo>
                    <a:pt x="1090" y="346"/>
                  </a:lnTo>
                  <a:lnTo>
                    <a:pt x="1038" y="243"/>
                  </a:lnTo>
                  <a:lnTo>
                    <a:pt x="974" y="167"/>
                  </a:lnTo>
                  <a:lnTo>
                    <a:pt x="885" y="90"/>
                  </a:lnTo>
                  <a:lnTo>
                    <a:pt x="795" y="38"/>
                  </a:lnTo>
                  <a:lnTo>
                    <a:pt x="680" y="13"/>
                  </a:lnTo>
                  <a:lnTo>
                    <a:pt x="5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945;p38">
              <a:extLst>
                <a:ext uri="{FF2B5EF4-FFF2-40B4-BE49-F238E27FC236}">
                  <a16:creationId xmlns:a16="http://schemas.microsoft.com/office/drawing/2014/main" id="{CFAF26BA-B87E-317C-90EF-D275F05A59E6}"/>
                </a:ext>
              </a:extLst>
            </p:cNvPr>
            <p:cNvSpPr/>
            <p:nvPr/>
          </p:nvSpPr>
          <p:spPr>
            <a:xfrm>
              <a:off x="1819667" y="1563649"/>
              <a:ext cx="194292" cy="193689"/>
            </a:xfrm>
            <a:custGeom>
              <a:avLst/>
              <a:gdLst/>
              <a:ahLst/>
              <a:cxnLst/>
              <a:rect l="l" t="t" r="r" b="b"/>
              <a:pathLst>
                <a:path w="3869" h="3857" extrusionOk="0">
                  <a:moveTo>
                    <a:pt x="1935" y="1"/>
                  </a:moveTo>
                  <a:lnTo>
                    <a:pt x="1743" y="14"/>
                  </a:lnTo>
                  <a:lnTo>
                    <a:pt x="1551" y="39"/>
                  </a:lnTo>
                  <a:lnTo>
                    <a:pt x="1358" y="91"/>
                  </a:lnTo>
                  <a:lnTo>
                    <a:pt x="1179" y="155"/>
                  </a:lnTo>
                  <a:lnTo>
                    <a:pt x="1013" y="231"/>
                  </a:lnTo>
                  <a:lnTo>
                    <a:pt x="859" y="321"/>
                  </a:lnTo>
                  <a:lnTo>
                    <a:pt x="705" y="436"/>
                  </a:lnTo>
                  <a:lnTo>
                    <a:pt x="577" y="564"/>
                  </a:lnTo>
                  <a:lnTo>
                    <a:pt x="449" y="705"/>
                  </a:lnTo>
                  <a:lnTo>
                    <a:pt x="334" y="846"/>
                  </a:lnTo>
                  <a:lnTo>
                    <a:pt x="244" y="1013"/>
                  </a:lnTo>
                  <a:lnTo>
                    <a:pt x="154" y="1179"/>
                  </a:lnTo>
                  <a:lnTo>
                    <a:pt x="90" y="1359"/>
                  </a:lnTo>
                  <a:lnTo>
                    <a:pt x="39" y="1538"/>
                  </a:lnTo>
                  <a:lnTo>
                    <a:pt x="14" y="1730"/>
                  </a:lnTo>
                  <a:lnTo>
                    <a:pt x="1" y="1922"/>
                  </a:lnTo>
                  <a:lnTo>
                    <a:pt x="14" y="2127"/>
                  </a:lnTo>
                  <a:lnTo>
                    <a:pt x="39" y="2319"/>
                  </a:lnTo>
                  <a:lnTo>
                    <a:pt x="90" y="2498"/>
                  </a:lnTo>
                  <a:lnTo>
                    <a:pt x="154" y="2678"/>
                  </a:lnTo>
                  <a:lnTo>
                    <a:pt x="244" y="2844"/>
                  </a:lnTo>
                  <a:lnTo>
                    <a:pt x="334" y="3011"/>
                  </a:lnTo>
                  <a:lnTo>
                    <a:pt x="449" y="3152"/>
                  </a:lnTo>
                  <a:lnTo>
                    <a:pt x="577" y="3293"/>
                  </a:lnTo>
                  <a:lnTo>
                    <a:pt x="705" y="3421"/>
                  </a:lnTo>
                  <a:lnTo>
                    <a:pt x="859" y="3523"/>
                  </a:lnTo>
                  <a:lnTo>
                    <a:pt x="1013" y="3626"/>
                  </a:lnTo>
                  <a:lnTo>
                    <a:pt x="1179" y="3702"/>
                  </a:lnTo>
                  <a:lnTo>
                    <a:pt x="1358" y="3766"/>
                  </a:lnTo>
                  <a:lnTo>
                    <a:pt x="1551" y="3818"/>
                  </a:lnTo>
                  <a:lnTo>
                    <a:pt x="1743" y="3843"/>
                  </a:lnTo>
                  <a:lnTo>
                    <a:pt x="1935" y="3856"/>
                  </a:lnTo>
                  <a:lnTo>
                    <a:pt x="2127" y="3843"/>
                  </a:lnTo>
                  <a:lnTo>
                    <a:pt x="2319" y="3818"/>
                  </a:lnTo>
                  <a:lnTo>
                    <a:pt x="2511" y="3766"/>
                  </a:lnTo>
                  <a:lnTo>
                    <a:pt x="2690" y="3702"/>
                  </a:lnTo>
                  <a:lnTo>
                    <a:pt x="2857" y="3626"/>
                  </a:lnTo>
                  <a:lnTo>
                    <a:pt x="3011" y="3523"/>
                  </a:lnTo>
                  <a:lnTo>
                    <a:pt x="3164" y="3421"/>
                  </a:lnTo>
                  <a:lnTo>
                    <a:pt x="3292" y="3293"/>
                  </a:lnTo>
                  <a:lnTo>
                    <a:pt x="3420" y="3152"/>
                  </a:lnTo>
                  <a:lnTo>
                    <a:pt x="3536" y="3011"/>
                  </a:lnTo>
                  <a:lnTo>
                    <a:pt x="3625" y="2844"/>
                  </a:lnTo>
                  <a:lnTo>
                    <a:pt x="3715" y="2678"/>
                  </a:lnTo>
                  <a:lnTo>
                    <a:pt x="3779" y="2498"/>
                  </a:lnTo>
                  <a:lnTo>
                    <a:pt x="3830" y="2319"/>
                  </a:lnTo>
                  <a:lnTo>
                    <a:pt x="3856" y="2127"/>
                  </a:lnTo>
                  <a:lnTo>
                    <a:pt x="3869" y="1922"/>
                  </a:lnTo>
                  <a:lnTo>
                    <a:pt x="3856" y="1730"/>
                  </a:lnTo>
                  <a:lnTo>
                    <a:pt x="3830" y="1538"/>
                  </a:lnTo>
                  <a:lnTo>
                    <a:pt x="3779" y="1359"/>
                  </a:lnTo>
                  <a:lnTo>
                    <a:pt x="3715" y="1179"/>
                  </a:lnTo>
                  <a:lnTo>
                    <a:pt x="3625" y="1013"/>
                  </a:lnTo>
                  <a:lnTo>
                    <a:pt x="3536" y="846"/>
                  </a:lnTo>
                  <a:lnTo>
                    <a:pt x="3420" y="705"/>
                  </a:lnTo>
                  <a:lnTo>
                    <a:pt x="3292" y="564"/>
                  </a:lnTo>
                  <a:lnTo>
                    <a:pt x="3164" y="436"/>
                  </a:lnTo>
                  <a:lnTo>
                    <a:pt x="3011" y="321"/>
                  </a:lnTo>
                  <a:lnTo>
                    <a:pt x="2857" y="231"/>
                  </a:lnTo>
                  <a:lnTo>
                    <a:pt x="2690" y="155"/>
                  </a:lnTo>
                  <a:lnTo>
                    <a:pt x="2511" y="91"/>
                  </a:lnTo>
                  <a:lnTo>
                    <a:pt x="2319" y="39"/>
                  </a:lnTo>
                  <a:lnTo>
                    <a:pt x="2127" y="14"/>
                  </a:lnTo>
                  <a:lnTo>
                    <a:pt x="1935" y="1"/>
                  </a:lnTo>
                  <a:close/>
                </a:path>
              </a:pathLst>
            </a:custGeom>
            <a:solidFill>
              <a:srgbClr val="1FC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946;p38">
              <a:extLst>
                <a:ext uri="{FF2B5EF4-FFF2-40B4-BE49-F238E27FC236}">
                  <a16:creationId xmlns:a16="http://schemas.microsoft.com/office/drawing/2014/main" id="{9E5CF1E9-850B-FAB4-A809-1ADCA9437689}"/>
                </a:ext>
              </a:extLst>
            </p:cNvPr>
            <p:cNvSpPr/>
            <p:nvPr/>
          </p:nvSpPr>
          <p:spPr>
            <a:xfrm>
              <a:off x="2199807" y="1403508"/>
              <a:ext cx="150552" cy="149899"/>
            </a:xfrm>
            <a:custGeom>
              <a:avLst/>
              <a:gdLst/>
              <a:ahLst/>
              <a:cxnLst/>
              <a:rect l="l" t="t" r="r" b="b"/>
              <a:pathLst>
                <a:path w="2998" h="2985" extrusionOk="0">
                  <a:moveTo>
                    <a:pt x="1345" y="1"/>
                  </a:moveTo>
                  <a:lnTo>
                    <a:pt x="1191" y="26"/>
                  </a:lnTo>
                  <a:lnTo>
                    <a:pt x="1050" y="65"/>
                  </a:lnTo>
                  <a:lnTo>
                    <a:pt x="910" y="116"/>
                  </a:lnTo>
                  <a:lnTo>
                    <a:pt x="782" y="180"/>
                  </a:lnTo>
                  <a:lnTo>
                    <a:pt x="666" y="257"/>
                  </a:lnTo>
                  <a:lnTo>
                    <a:pt x="551" y="334"/>
                  </a:lnTo>
                  <a:lnTo>
                    <a:pt x="436" y="436"/>
                  </a:lnTo>
                  <a:lnTo>
                    <a:pt x="346" y="539"/>
                  </a:lnTo>
                  <a:lnTo>
                    <a:pt x="256" y="654"/>
                  </a:lnTo>
                  <a:lnTo>
                    <a:pt x="180" y="782"/>
                  </a:lnTo>
                  <a:lnTo>
                    <a:pt x="115" y="910"/>
                  </a:lnTo>
                  <a:lnTo>
                    <a:pt x="64" y="1051"/>
                  </a:lnTo>
                  <a:lnTo>
                    <a:pt x="26" y="1192"/>
                  </a:lnTo>
                  <a:lnTo>
                    <a:pt x="13" y="1333"/>
                  </a:lnTo>
                  <a:lnTo>
                    <a:pt x="0" y="1486"/>
                  </a:lnTo>
                  <a:lnTo>
                    <a:pt x="13" y="1640"/>
                  </a:lnTo>
                  <a:lnTo>
                    <a:pt x="26" y="1794"/>
                  </a:lnTo>
                  <a:lnTo>
                    <a:pt x="64" y="1935"/>
                  </a:lnTo>
                  <a:lnTo>
                    <a:pt x="115" y="2076"/>
                  </a:lnTo>
                  <a:lnTo>
                    <a:pt x="180" y="2204"/>
                  </a:lnTo>
                  <a:lnTo>
                    <a:pt x="256" y="2332"/>
                  </a:lnTo>
                  <a:lnTo>
                    <a:pt x="346" y="2447"/>
                  </a:lnTo>
                  <a:lnTo>
                    <a:pt x="436" y="2550"/>
                  </a:lnTo>
                  <a:lnTo>
                    <a:pt x="551" y="2652"/>
                  </a:lnTo>
                  <a:lnTo>
                    <a:pt x="666" y="2729"/>
                  </a:lnTo>
                  <a:lnTo>
                    <a:pt x="782" y="2806"/>
                  </a:lnTo>
                  <a:lnTo>
                    <a:pt x="910" y="2870"/>
                  </a:lnTo>
                  <a:lnTo>
                    <a:pt x="1050" y="2921"/>
                  </a:lnTo>
                  <a:lnTo>
                    <a:pt x="1191" y="2959"/>
                  </a:lnTo>
                  <a:lnTo>
                    <a:pt x="1345" y="2985"/>
                  </a:lnTo>
                  <a:lnTo>
                    <a:pt x="1652" y="2985"/>
                  </a:lnTo>
                  <a:lnTo>
                    <a:pt x="1793" y="2959"/>
                  </a:lnTo>
                  <a:lnTo>
                    <a:pt x="1947" y="2921"/>
                  </a:lnTo>
                  <a:lnTo>
                    <a:pt x="2075" y="2870"/>
                  </a:lnTo>
                  <a:lnTo>
                    <a:pt x="2216" y="2806"/>
                  </a:lnTo>
                  <a:lnTo>
                    <a:pt x="2331" y="2729"/>
                  </a:lnTo>
                  <a:lnTo>
                    <a:pt x="2447" y="2652"/>
                  </a:lnTo>
                  <a:lnTo>
                    <a:pt x="2549" y="2550"/>
                  </a:lnTo>
                  <a:lnTo>
                    <a:pt x="2651" y="2447"/>
                  </a:lnTo>
                  <a:lnTo>
                    <a:pt x="2741" y="2332"/>
                  </a:lnTo>
                  <a:lnTo>
                    <a:pt x="2818" y="2204"/>
                  </a:lnTo>
                  <a:lnTo>
                    <a:pt x="2882" y="2076"/>
                  </a:lnTo>
                  <a:lnTo>
                    <a:pt x="2920" y="1935"/>
                  </a:lnTo>
                  <a:lnTo>
                    <a:pt x="2959" y="1794"/>
                  </a:lnTo>
                  <a:lnTo>
                    <a:pt x="2984" y="1640"/>
                  </a:lnTo>
                  <a:lnTo>
                    <a:pt x="2997" y="1486"/>
                  </a:lnTo>
                  <a:lnTo>
                    <a:pt x="2984" y="1333"/>
                  </a:lnTo>
                  <a:lnTo>
                    <a:pt x="2959" y="1192"/>
                  </a:lnTo>
                  <a:lnTo>
                    <a:pt x="2920" y="1051"/>
                  </a:lnTo>
                  <a:lnTo>
                    <a:pt x="2882" y="910"/>
                  </a:lnTo>
                  <a:lnTo>
                    <a:pt x="2818" y="782"/>
                  </a:lnTo>
                  <a:lnTo>
                    <a:pt x="2741" y="654"/>
                  </a:lnTo>
                  <a:lnTo>
                    <a:pt x="2651" y="539"/>
                  </a:lnTo>
                  <a:lnTo>
                    <a:pt x="2549" y="436"/>
                  </a:lnTo>
                  <a:lnTo>
                    <a:pt x="2447" y="334"/>
                  </a:lnTo>
                  <a:lnTo>
                    <a:pt x="2331" y="257"/>
                  </a:lnTo>
                  <a:lnTo>
                    <a:pt x="2216" y="180"/>
                  </a:lnTo>
                  <a:lnTo>
                    <a:pt x="2075" y="116"/>
                  </a:lnTo>
                  <a:lnTo>
                    <a:pt x="1947" y="65"/>
                  </a:lnTo>
                  <a:lnTo>
                    <a:pt x="1793" y="26"/>
                  </a:lnTo>
                  <a:lnTo>
                    <a:pt x="1652" y="1"/>
                  </a:lnTo>
                  <a:close/>
                </a:path>
              </a:pathLst>
            </a:custGeom>
            <a:solidFill>
              <a:srgbClr val="1FC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947;p38">
              <a:extLst>
                <a:ext uri="{FF2B5EF4-FFF2-40B4-BE49-F238E27FC236}">
                  <a16:creationId xmlns:a16="http://schemas.microsoft.com/office/drawing/2014/main" id="{089E6A6A-3830-5F0B-4C41-0B8507A193F9}"/>
                </a:ext>
              </a:extLst>
            </p:cNvPr>
            <p:cNvSpPr/>
            <p:nvPr/>
          </p:nvSpPr>
          <p:spPr>
            <a:xfrm>
              <a:off x="2238373" y="1441472"/>
              <a:ext cx="73368" cy="73368"/>
            </a:xfrm>
            <a:custGeom>
              <a:avLst/>
              <a:gdLst/>
              <a:ahLst/>
              <a:cxnLst/>
              <a:rect l="l" t="t" r="r" b="b"/>
              <a:pathLst>
                <a:path w="1461" h="1461" extrusionOk="0">
                  <a:moveTo>
                    <a:pt x="731" y="0"/>
                  </a:moveTo>
                  <a:lnTo>
                    <a:pt x="577" y="26"/>
                  </a:lnTo>
                  <a:lnTo>
                    <a:pt x="449" y="64"/>
                  </a:lnTo>
                  <a:lnTo>
                    <a:pt x="321" y="128"/>
                  </a:lnTo>
                  <a:lnTo>
                    <a:pt x="218" y="218"/>
                  </a:lnTo>
                  <a:lnTo>
                    <a:pt x="129" y="333"/>
                  </a:lnTo>
                  <a:lnTo>
                    <a:pt x="52" y="449"/>
                  </a:lnTo>
                  <a:lnTo>
                    <a:pt x="14" y="590"/>
                  </a:lnTo>
                  <a:lnTo>
                    <a:pt x="1" y="730"/>
                  </a:lnTo>
                  <a:lnTo>
                    <a:pt x="14" y="884"/>
                  </a:lnTo>
                  <a:lnTo>
                    <a:pt x="52" y="1025"/>
                  </a:lnTo>
                  <a:lnTo>
                    <a:pt x="129" y="1140"/>
                  </a:lnTo>
                  <a:lnTo>
                    <a:pt x="218" y="1256"/>
                  </a:lnTo>
                  <a:lnTo>
                    <a:pt x="321" y="1345"/>
                  </a:lnTo>
                  <a:lnTo>
                    <a:pt x="449" y="1409"/>
                  </a:lnTo>
                  <a:lnTo>
                    <a:pt x="577" y="1448"/>
                  </a:lnTo>
                  <a:lnTo>
                    <a:pt x="731" y="1461"/>
                  </a:lnTo>
                  <a:lnTo>
                    <a:pt x="872" y="1448"/>
                  </a:lnTo>
                  <a:lnTo>
                    <a:pt x="1013" y="1409"/>
                  </a:lnTo>
                  <a:lnTo>
                    <a:pt x="1141" y="1345"/>
                  </a:lnTo>
                  <a:lnTo>
                    <a:pt x="1243" y="1256"/>
                  </a:lnTo>
                  <a:lnTo>
                    <a:pt x="1333" y="1140"/>
                  </a:lnTo>
                  <a:lnTo>
                    <a:pt x="1397" y="1025"/>
                  </a:lnTo>
                  <a:lnTo>
                    <a:pt x="1448" y="884"/>
                  </a:lnTo>
                  <a:lnTo>
                    <a:pt x="1461" y="730"/>
                  </a:lnTo>
                  <a:lnTo>
                    <a:pt x="1448" y="590"/>
                  </a:lnTo>
                  <a:lnTo>
                    <a:pt x="1397" y="449"/>
                  </a:lnTo>
                  <a:lnTo>
                    <a:pt x="1333" y="333"/>
                  </a:lnTo>
                  <a:lnTo>
                    <a:pt x="1243" y="218"/>
                  </a:lnTo>
                  <a:lnTo>
                    <a:pt x="1141" y="128"/>
                  </a:lnTo>
                  <a:lnTo>
                    <a:pt x="1013" y="64"/>
                  </a:lnTo>
                  <a:lnTo>
                    <a:pt x="872" y="26"/>
                  </a:lnTo>
                  <a:lnTo>
                    <a:pt x="7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948;p38">
              <a:extLst>
                <a:ext uri="{FF2B5EF4-FFF2-40B4-BE49-F238E27FC236}">
                  <a16:creationId xmlns:a16="http://schemas.microsoft.com/office/drawing/2014/main" id="{64B6D8F6-2E4F-25E1-1059-9C4109EC3E35}"/>
                </a:ext>
              </a:extLst>
            </p:cNvPr>
            <p:cNvSpPr/>
            <p:nvPr/>
          </p:nvSpPr>
          <p:spPr>
            <a:xfrm>
              <a:off x="1865364" y="1608693"/>
              <a:ext cx="102946" cy="102946"/>
            </a:xfrm>
            <a:custGeom>
              <a:avLst/>
              <a:gdLst/>
              <a:ahLst/>
              <a:cxnLst/>
              <a:rect l="l" t="t" r="r" b="b"/>
              <a:pathLst>
                <a:path w="2050" h="2050" extrusionOk="0">
                  <a:moveTo>
                    <a:pt x="1025" y="0"/>
                  </a:moveTo>
                  <a:lnTo>
                    <a:pt x="922" y="13"/>
                  </a:lnTo>
                  <a:lnTo>
                    <a:pt x="820" y="26"/>
                  </a:lnTo>
                  <a:lnTo>
                    <a:pt x="717" y="52"/>
                  </a:lnTo>
                  <a:lnTo>
                    <a:pt x="628" y="77"/>
                  </a:lnTo>
                  <a:lnTo>
                    <a:pt x="538" y="129"/>
                  </a:lnTo>
                  <a:lnTo>
                    <a:pt x="448" y="180"/>
                  </a:lnTo>
                  <a:lnTo>
                    <a:pt x="372" y="231"/>
                  </a:lnTo>
                  <a:lnTo>
                    <a:pt x="295" y="308"/>
                  </a:lnTo>
                  <a:lnTo>
                    <a:pt x="231" y="372"/>
                  </a:lnTo>
                  <a:lnTo>
                    <a:pt x="179" y="462"/>
                  </a:lnTo>
                  <a:lnTo>
                    <a:pt x="128" y="538"/>
                  </a:lnTo>
                  <a:lnTo>
                    <a:pt x="77" y="628"/>
                  </a:lnTo>
                  <a:lnTo>
                    <a:pt x="39" y="718"/>
                  </a:lnTo>
                  <a:lnTo>
                    <a:pt x="13" y="820"/>
                  </a:lnTo>
                  <a:lnTo>
                    <a:pt x="0" y="923"/>
                  </a:lnTo>
                  <a:lnTo>
                    <a:pt x="0" y="1025"/>
                  </a:lnTo>
                  <a:lnTo>
                    <a:pt x="0" y="1140"/>
                  </a:lnTo>
                  <a:lnTo>
                    <a:pt x="13" y="1230"/>
                  </a:lnTo>
                  <a:lnTo>
                    <a:pt x="39" y="1332"/>
                  </a:lnTo>
                  <a:lnTo>
                    <a:pt x="77" y="1435"/>
                  </a:lnTo>
                  <a:lnTo>
                    <a:pt x="128" y="1525"/>
                  </a:lnTo>
                  <a:lnTo>
                    <a:pt x="179" y="1601"/>
                  </a:lnTo>
                  <a:lnTo>
                    <a:pt x="231" y="1678"/>
                  </a:lnTo>
                  <a:lnTo>
                    <a:pt x="295" y="1755"/>
                  </a:lnTo>
                  <a:lnTo>
                    <a:pt x="372" y="1819"/>
                  </a:lnTo>
                  <a:lnTo>
                    <a:pt x="448" y="1883"/>
                  </a:lnTo>
                  <a:lnTo>
                    <a:pt x="538" y="1934"/>
                  </a:lnTo>
                  <a:lnTo>
                    <a:pt x="628" y="1973"/>
                  </a:lnTo>
                  <a:lnTo>
                    <a:pt x="717" y="2011"/>
                  </a:lnTo>
                  <a:lnTo>
                    <a:pt x="820" y="2037"/>
                  </a:lnTo>
                  <a:lnTo>
                    <a:pt x="922" y="2050"/>
                  </a:lnTo>
                  <a:lnTo>
                    <a:pt x="1127" y="2050"/>
                  </a:lnTo>
                  <a:lnTo>
                    <a:pt x="1230" y="2037"/>
                  </a:lnTo>
                  <a:lnTo>
                    <a:pt x="1332" y="2011"/>
                  </a:lnTo>
                  <a:lnTo>
                    <a:pt x="1422" y="1973"/>
                  </a:lnTo>
                  <a:lnTo>
                    <a:pt x="1511" y="1934"/>
                  </a:lnTo>
                  <a:lnTo>
                    <a:pt x="1601" y="1883"/>
                  </a:lnTo>
                  <a:lnTo>
                    <a:pt x="1678" y="1819"/>
                  </a:lnTo>
                  <a:lnTo>
                    <a:pt x="1755" y="1755"/>
                  </a:lnTo>
                  <a:lnTo>
                    <a:pt x="1819" y="1678"/>
                  </a:lnTo>
                  <a:lnTo>
                    <a:pt x="1870" y="1601"/>
                  </a:lnTo>
                  <a:lnTo>
                    <a:pt x="1921" y="1525"/>
                  </a:lnTo>
                  <a:lnTo>
                    <a:pt x="1973" y="1435"/>
                  </a:lnTo>
                  <a:lnTo>
                    <a:pt x="2011" y="1332"/>
                  </a:lnTo>
                  <a:lnTo>
                    <a:pt x="2037" y="1230"/>
                  </a:lnTo>
                  <a:lnTo>
                    <a:pt x="2049" y="1140"/>
                  </a:lnTo>
                  <a:lnTo>
                    <a:pt x="2049" y="1025"/>
                  </a:lnTo>
                  <a:lnTo>
                    <a:pt x="2049" y="923"/>
                  </a:lnTo>
                  <a:lnTo>
                    <a:pt x="2037" y="820"/>
                  </a:lnTo>
                  <a:lnTo>
                    <a:pt x="2011" y="718"/>
                  </a:lnTo>
                  <a:lnTo>
                    <a:pt x="1973" y="628"/>
                  </a:lnTo>
                  <a:lnTo>
                    <a:pt x="1921" y="538"/>
                  </a:lnTo>
                  <a:lnTo>
                    <a:pt x="1870" y="462"/>
                  </a:lnTo>
                  <a:lnTo>
                    <a:pt x="1819" y="372"/>
                  </a:lnTo>
                  <a:lnTo>
                    <a:pt x="1755" y="308"/>
                  </a:lnTo>
                  <a:lnTo>
                    <a:pt x="1678" y="231"/>
                  </a:lnTo>
                  <a:lnTo>
                    <a:pt x="1601" y="180"/>
                  </a:lnTo>
                  <a:lnTo>
                    <a:pt x="1511" y="129"/>
                  </a:lnTo>
                  <a:lnTo>
                    <a:pt x="1422" y="77"/>
                  </a:lnTo>
                  <a:lnTo>
                    <a:pt x="1332" y="52"/>
                  </a:lnTo>
                  <a:lnTo>
                    <a:pt x="1230" y="26"/>
                  </a:lnTo>
                  <a:lnTo>
                    <a:pt x="1127" y="13"/>
                  </a:lnTo>
                  <a:lnTo>
                    <a:pt x="10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949;p38">
              <a:extLst>
                <a:ext uri="{FF2B5EF4-FFF2-40B4-BE49-F238E27FC236}">
                  <a16:creationId xmlns:a16="http://schemas.microsoft.com/office/drawing/2014/main" id="{ED4DB5F0-F4E3-92E3-1152-3A5420446143}"/>
                </a:ext>
              </a:extLst>
            </p:cNvPr>
            <p:cNvSpPr/>
            <p:nvPr/>
          </p:nvSpPr>
          <p:spPr>
            <a:xfrm>
              <a:off x="2368937" y="1631843"/>
              <a:ext cx="260528" cy="260528"/>
            </a:xfrm>
            <a:custGeom>
              <a:avLst/>
              <a:gdLst/>
              <a:ahLst/>
              <a:cxnLst/>
              <a:rect l="l" t="t" r="r" b="b"/>
              <a:pathLst>
                <a:path w="5188" h="5188" extrusionOk="0">
                  <a:moveTo>
                    <a:pt x="2601" y="1"/>
                  </a:moveTo>
                  <a:lnTo>
                    <a:pt x="2332" y="13"/>
                  </a:lnTo>
                  <a:lnTo>
                    <a:pt x="2076" y="52"/>
                  </a:lnTo>
                  <a:lnTo>
                    <a:pt x="1832" y="116"/>
                  </a:lnTo>
                  <a:lnTo>
                    <a:pt x="1589" y="205"/>
                  </a:lnTo>
                  <a:lnTo>
                    <a:pt x="1358" y="321"/>
                  </a:lnTo>
                  <a:lnTo>
                    <a:pt x="1153" y="449"/>
                  </a:lnTo>
                  <a:lnTo>
                    <a:pt x="948" y="590"/>
                  </a:lnTo>
                  <a:lnTo>
                    <a:pt x="769" y="769"/>
                  </a:lnTo>
                  <a:lnTo>
                    <a:pt x="603" y="948"/>
                  </a:lnTo>
                  <a:lnTo>
                    <a:pt x="449" y="1140"/>
                  </a:lnTo>
                  <a:lnTo>
                    <a:pt x="321" y="1358"/>
                  </a:lnTo>
                  <a:lnTo>
                    <a:pt x="206" y="1589"/>
                  </a:lnTo>
                  <a:lnTo>
                    <a:pt x="129" y="1819"/>
                  </a:lnTo>
                  <a:lnTo>
                    <a:pt x="65" y="2075"/>
                  </a:lnTo>
                  <a:lnTo>
                    <a:pt x="13" y="2332"/>
                  </a:lnTo>
                  <a:lnTo>
                    <a:pt x="1" y="2601"/>
                  </a:lnTo>
                  <a:lnTo>
                    <a:pt x="13" y="2857"/>
                  </a:lnTo>
                  <a:lnTo>
                    <a:pt x="65" y="3126"/>
                  </a:lnTo>
                  <a:lnTo>
                    <a:pt x="129" y="3369"/>
                  </a:lnTo>
                  <a:lnTo>
                    <a:pt x="206" y="3612"/>
                  </a:lnTo>
                  <a:lnTo>
                    <a:pt x="321" y="3830"/>
                  </a:lnTo>
                  <a:lnTo>
                    <a:pt x="449" y="4048"/>
                  </a:lnTo>
                  <a:lnTo>
                    <a:pt x="603" y="4253"/>
                  </a:lnTo>
                  <a:lnTo>
                    <a:pt x="769" y="4432"/>
                  </a:lnTo>
                  <a:lnTo>
                    <a:pt x="948" y="4599"/>
                  </a:lnTo>
                  <a:lnTo>
                    <a:pt x="1153" y="4752"/>
                  </a:lnTo>
                  <a:lnTo>
                    <a:pt x="1358" y="4880"/>
                  </a:lnTo>
                  <a:lnTo>
                    <a:pt x="1589" y="4983"/>
                  </a:lnTo>
                  <a:lnTo>
                    <a:pt x="1832" y="5072"/>
                  </a:lnTo>
                  <a:lnTo>
                    <a:pt x="2076" y="5137"/>
                  </a:lnTo>
                  <a:lnTo>
                    <a:pt x="2332" y="5175"/>
                  </a:lnTo>
                  <a:lnTo>
                    <a:pt x="2601" y="5188"/>
                  </a:lnTo>
                  <a:lnTo>
                    <a:pt x="2870" y="5175"/>
                  </a:lnTo>
                  <a:lnTo>
                    <a:pt x="3126" y="5137"/>
                  </a:lnTo>
                  <a:lnTo>
                    <a:pt x="3369" y="5072"/>
                  </a:lnTo>
                  <a:lnTo>
                    <a:pt x="3613" y="4983"/>
                  </a:lnTo>
                  <a:lnTo>
                    <a:pt x="3830" y="4880"/>
                  </a:lnTo>
                  <a:lnTo>
                    <a:pt x="4048" y="4752"/>
                  </a:lnTo>
                  <a:lnTo>
                    <a:pt x="4253" y="4599"/>
                  </a:lnTo>
                  <a:lnTo>
                    <a:pt x="4432" y="4432"/>
                  </a:lnTo>
                  <a:lnTo>
                    <a:pt x="4599" y="4253"/>
                  </a:lnTo>
                  <a:lnTo>
                    <a:pt x="4752" y="4048"/>
                  </a:lnTo>
                  <a:lnTo>
                    <a:pt x="4880" y="3830"/>
                  </a:lnTo>
                  <a:lnTo>
                    <a:pt x="4996" y="3612"/>
                  </a:lnTo>
                  <a:lnTo>
                    <a:pt x="5073" y="3369"/>
                  </a:lnTo>
                  <a:lnTo>
                    <a:pt x="5137" y="3126"/>
                  </a:lnTo>
                  <a:lnTo>
                    <a:pt x="5175" y="2857"/>
                  </a:lnTo>
                  <a:lnTo>
                    <a:pt x="5188" y="2601"/>
                  </a:lnTo>
                  <a:lnTo>
                    <a:pt x="5175" y="2332"/>
                  </a:lnTo>
                  <a:lnTo>
                    <a:pt x="5137" y="2075"/>
                  </a:lnTo>
                  <a:lnTo>
                    <a:pt x="5073" y="1819"/>
                  </a:lnTo>
                  <a:lnTo>
                    <a:pt x="4996" y="1589"/>
                  </a:lnTo>
                  <a:lnTo>
                    <a:pt x="4880" y="1358"/>
                  </a:lnTo>
                  <a:lnTo>
                    <a:pt x="4752" y="1140"/>
                  </a:lnTo>
                  <a:lnTo>
                    <a:pt x="4599" y="948"/>
                  </a:lnTo>
                  <a:lnTo>
                    <a:pt x="4432" y="769"/>
                  </a:lnTo>
                  <a:lnTo>
                    <a:pt x="4253" y="590"/>
                  </a:lnTo>
                  <a:lnTo>
                    <a:pt x="4048" y="449"/>
                  </a:lnTo>
                  <a:lnTo>
                    <a:pt x="3830" y="321"/>
                  </a:lnTo>
                  <a:lnTo>
                    <a:pt x="3613" y="205"/>
                  </a:lnTo>
                  <a:lnTo>
                    <a:pt x="3369" y="116"/>
                  </a:lnTo>
                  <a:lnTo>
                    <a:pt x="3126" y="52"/>
                  </a:lnTo>
                  <a:lnTo>
                    <a:pt x="2870" y="13"/>
                  </a:lnTo>
                  <a:lnTo>
                    <a:pt x="2601" y="1"/>
                  </a:lnTo>
                  <a:close/>
                </a:path>
              </a:pathLst>
            </a:custGeom>
            <a:solidFill>
              <a:srgbClr val="1FC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950;p38">
              <a:extLst>
                <a:ext uri="{FF2B5EF4-FFF2-40B4-BE49-F238E27FC236}">
                  <a16:creationId xmlns:a16="http://schemas.microsoft.com/office/drawing/2014/main" id="{A7748477-0B2B-ACF0-82EF-C9E4092FA444}"/>
                </a:ext>
              </a:extLst>
            </p:cNvPr>
            <p:cNvSpPr/>
            <p:nvPr/>
          </p:nvSpPr>
          <p:spPr>
            <a:xfrm>
              <a:off x="2452547" y="1715454"/>
              <a:ext cx="93957" cy="93304"/>
            </a:xfrm>
            <a:custGeom>
              <a:avLst/>
              <a:gdLst/>
              <a:ahLst/>
              <a:cxnLst/>
              <a:rect l="l" t="t" r="r" b="b"/>
              <a:pathLst>
                <a:path w="1871" h="1858" extrusionOk="0">
                  <a:moveTo>
                    <a:pt x="846" y="1"/>
                  </a:moveTo>
                  <a:lnTo>
                    <a:pt x="744" y="26"/>
                  </a:lnTo>
                  <a:lnTo>
                    <a:pt x="654" y="39"/>
                  </a:lnTo>
                  <a:lnTo>
                    <a:pt x="577" y="77"/>
                  </a:lnTo>
                  <a:lnTo>
                    <a:pt x="487" y="116"/>
                  </a:lnTo>
                  <a:lnTo>
                    <a:pt x="411" y="154"/>
                  </a:lnTo>
                  <a:lnTo>
                    <a:pt x="347" y="218"/>
                  </a:lnTo>
                  <a:lnTo>
                    <a:pt x="282" y="270"/>
                  </a:lnTo>
                  <a:lnTo>
                    <a:pt x="218" y="334"/>
                  </a:lnTo>
                  <a:lnTo>
                    <a:pt x="167" y="410"/>
                  </a:lnTo>
                  <a:lnTo>
                    <a:pt x="116" y="487"/>
                  </a:lnTo>
                  <a:lnTo>
                    <a:pt x="78" y="564"/>
                  </a:lnTo>
                  <a:lnTo>
                    <a:pt x="52" y="654"/>
                  </a:lnTo>
                  <a:lnTo>
                    <a:pt x="26" y="743"/>
                  </a:lnTo>
                  <a:lnTo>
                    <a:pt x="14" y="833"/>
                  </a:lnTo>
                  <a:lnTo>
                    <a:pt x="1" y="936"/>
                  </a:lnTo>
                  <a:lnTo>
                    <a:pt x="14" y="1025"/>
                  </a:lnTo>
                  <a:lnTo>
                    <a:pt x="26" y="1115"/>
                  </a:lnTo>
                  <a:lnTo>
                    <a:pt x="52" y="1205"/>
                  </a:lnTo>
                  <a:lnTo>
                    <a:pt x="78" y="1294"/>
                  </a:lnTo>
                  <a:lnTo>
                    <a:pt x="116" y="1371"/>
                  </a:lnTo>
                  <a:lnTo>
                    <a:pt x="167" y="1448"/>
                  </a:lnTo>
                  <a:lnTo>
                    <a:pt x="218" y="1525"/>
                  </a:lnTo>
                  <a:lnTo>
                    <a:pt x="282" y="1589"/>
                  </a:lnTo>
                  <a:lnTo>
                    <a:pt x="347" y="1653"/>
                  </a:lnTo>
                  <a:lnTo>
                    <a:pt x="411" y="1704"/>
                  </a:lnTo>
                  <a:lnTo>
                    <a:pt x="487" y="1755"/>
                  </a:lnTo>
                  <a:lnTo>
                    <a:pt x="577" y="1794"/>
                  </a:lnTo>
                  <a:lnTo>
                    <a:pt x="654" y="1819"/>
                  </a:lnTo>
                  <a:lnTo>
                    <a:pt x="744" y="1845"/>
                  </a:lnTo>
                  <a:lnTo>
                    <a:pt x="846" y="1858"/>
                  </a:lnTo>
                  <a:lnTo>
                    <a:pt x="1025" y="1858"/>
                  </a:lnTo>
                  <a:lnTo>
                    <a:pt x="1128" y="1845"/>
                  </a:lnTo>
                  <a:lnTo>
                    <a:pt x="1217" y="1819"/>
                  </a:lnTo>
                  <a:lnTo>
                    <a:pt x="1294" y="1794"/>
                  </a:lnTo>
                  <a:lnTo>
                    <a:pt x="1384" y="1755"/>
                  </a:lnTo>
                  <a:lnTo>
                    <a:pt x="1461" y="1704"/>
                  </a:lnTo>
                  <a:lnTo>
                    <a:pt x="1525" y="1653"/>
                  </a:lnTo>
                  <a:lnTo>
                    <a:pt x="1589" y="1589"/>
                  </a:lnTo>
                  <a:lnTo>
                    <a:pt x="1653" y="1525"/>
                  </a:lnTo>
                  <a:lnTo>
                    <a:pt x="1704" y="1448"/>
                  </a:lnTo>
                  <a:lnTo>
                    <a:pt x="1755" y="1371"/>
                  </a:lnTo>
                  <a:lnTo>
                    <a:pt x="1794" y="1294"/>
                  </a:lnTo>
                  <a:lnTo>
                    <a:pt x="1819" y="1205"/>
                  </a:lnTo>
                  <a:lnTo>
                    <a:pt x="1845" y="1115"/>
                  </a:lnTo>
                  <a:lnTo>
                    <a:pt x="1858" y="1025"/>
                  </a:lnTo>
                  <a:lnTo>
                    <a:pt x="1871" y="936"/>
                  </a:lnTo>
                  <a:lnTo>
                    <a:pt x="1858" y="833"/>
                  </a:lnTo>
                  <a:lnTo>
                    <a:pt x="1845" y="743"/>
                  </a:lnTo>
                  <a:lnTo>
                    <a:pt x="1819" y="654"/>
                  </a:lnTo>
                  <a:lnTo>
                    <a:pt x="1794" y="564"/>
                  </a:lnTo>
                  <a:lnTo>
                    <a:pt x="1755" y="487"/>
                  </a:lnTo>
                  <a:lnTo>
                    <a:pt x="1704" y="410"/>
                  </a:lnTo>
                  <a:lnTo>
                    <a:pt x="1653" y="334"/>
                  </a:lnTo>
                  <a:lnTo>
                    <a:pt x="1589" y="270"/>
                  </a:lnTo>
                  <a:lnTo>
                    <a:pt x="1525" y="218"/>
                  </a:lnTo>
                  <a:lnTo>
                    <a:pt x="1461" y="154"/>
                  </a:lnTo>
                  <a:lnTo>
                    <a:pt x="1384" y="116"/>
                  </a:lnTo>
                  <a:lnTo>
                    <a:pt x="1294" y="77"/>
                  </a:lnTo>
                  <a:lnTo>
                    <a:pt x="1217" y="39"/>
                  </a:lnTo>
                  <a:lnTo>
                    <a:pt x="1128" y="26"/>
                  </a:lnTo>
                  <a:lnTo>
                    <a:pt x="10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951;p38">
              <a:extLst>
                <a:ext uri="{FF2B5EF4-FFF2-40B4-BE49-F238E27FC236}">
                  <a16:creationId xmlns:a16="http://schemas.microsoft.com/office/drawing/2014/main" id="{89E80283-05E3-2E83-0932-E1F0A9C72FBA}"/>
                </a:ext>
              </a:extLst>
            </p:cNvPr>
            <p:cNvSpPr/>
            <p:nvPr/>
          </p:nvSpPr>
          <p:spPr>
            <a:xfrm>
              <a:off x="1226658" y="2344469"/>
              <a:ext cx="1965613" cy="679895"/>
            </a:xfrm>
            <a:custGeom>
              <a:avLst/>
              <a:gdLst/>
              <a:ahLst/>
              <a:cxnLst/>
              <a:rect l="l" t="t" r="r" b="b"/>
              <a:pathLst>
                <a:path w="39142" h="13539" extrusionOk="0">
                  <a:moveTo>
                    <a:pt x="3638" y="1"/>
                  </a:moveTo>
                  <a:lnTo>
                    <a:pt x="3446" y="14"/>
                  </a:lnTo>
                  <a:lnTo>
                    <a:pt x="3267" y="26"/>
                  </a:lnTo>
                  <a:lnTo>
                    <a:pt x="3088" y="52"/>
                  </a:lnTo>
                  <a:lnTo>
                    <a:pt x="2908" y="78"/>
                  </a:lnTo>
                  <a:lnTo>
                    <a:pt x="2729" y="116"/>
                  </a:lnTo>
                  <a:lnTo>
                    <a:pt x="2563" y="167"/>
                  </a:lnTo>
                  <a:lnTo>
                    <a:pt x="2383" y="231"/>
                  </a:lnTo>
                  <a:lnTo>
                    <a:pt x="2230" y="295"/>
                  </a:lnTo>
                  <a:lnTo>
                    <a:pt x="2063" y="359"/>
                  </a:lnTo>
                  <a:lnTo>
                    <a:pt x="1909" y="449"/>
                  </a:lnTo>
                  <a:lnTo>
                    <a:pt x="1756" y="526"/>
                  </a:lnTo>
                  <a:lnTo>
                    <a:pt x="1602" y="628"/>
                  </a:lnTo>
                  <a:lnTo>
                    <a:pt x="1461" y="731"/>
                  </a:lnTo>
                  <a:lnTo>
                    <a:pt x="1333" y="833"/>
                  </a:lnTo>
                  <a:lnTo>
                    <a:pt x="1192" y="948"/>
                  </a:lnTo>
                  <a:lnTo>
                    <a:pt x="1064" y="1064"/>
                  </a:lnTo>
                  <a:lnTo>
                    <a:pt x="949" y="1192"/>
                  </a:lnTo>
                  <a:lnTo>
                    <a:pt x="833" y="1333"/>
                  </a:lnTo>
                  <a:lnTo>
                    <a:pt x="731" y="1461"/>
                  </a:lnTo>
                  <a:lnTo>
                    <a:pt x="629" y="1602"/>
                  </a:lnTo>
                  <a:lnTo>
                    <a:pt x="526" y="1755"/>
                  </a:lnTo>
                  <a:lnTo>
                    <a:pt x="449" y="1909"/>
                  </a:lnTo>
                  <a:lnTo>
                    <a:pt x="360" y="2063"/>
                  </a:lnTo>
                  <a:lnTo>
                    <a:pt x="296" y="2229"/>
                  </a:lnTo>
                  <a:lnTo>
                    <a:pt x="231" y="2396"/>
                  </a:lnTo>
                  <a:lnTo>
                    <a:pt x="167" y="2562"/>
                  </a:lnTo>
                  <a:lnTo>
                    <a:pt x="116" y="2729"/>
                  </a:lnTo>
                  <a:lnTo>
                    <a:pt x="78" y="2908"/>
                  </a:lnTo>
                  <a:lnTo>
                    <a:pt x="52" y="3087"/>
                  </a:lnTo>
                  <a:lnTo>
                    <a:pt x="27" y="3267"/>
                  </a:lnTo>
                  <a:lnTo>
                    <a:pt x="14" y="3459"/>
                  </a:lnTo>
                  <a:lnTo>
                    <a:pt x="1" y="3638"/>
                  </a:lnTo>
                  <a:lnTo>
                    <a:pt x="1" y="9901"/>
                  </a:lnTo>
                  <a:lnTo>
                    <a:pt x="14" y="10093"/>
                  </a:lnTo>
                  <a:lnTo>
                    <a:pt x="27" y="10273"/>
                  </a:lnTo>
                  <a:lnTo>
                    <a:pt x="52" y="10465"/>
                  </a:lnTo>
                  <a:lnTo>
                    <a:pt x="78" y="10644"/>
                  </a:lnTo>
                  <a:lnTo>
                    <a:pt x="116" y="10811"/>
                  </a:lnTo>
                  <a:lnTo>
                    <a:pt x="167" y="10990"/>
                  </a:lnTo>
                  <a:lnTo>
                    <a:pt x="231" y="11156"/>
                  </a:lnTo>
                  <a:lnTo>
                    <a:pt x="296" y="11323"/>
                  </a:lnTo>
                  <a:lnTo>
                    <a:pt x="360" y="11477"/>
                  </a:lnTo>
                  <a:lnTo>
                    <a:pt x="449" y="11643"/>
                  </a:lnTo>
                  <a:lnTo>
                    <a:pt x="526" y="11797"/>
                  </a:lnTo>
                  <a:lnTo>
                    <a:pt x="629" y="11938"/>
                  </a:lnTo>
                  <a:lnTo>
                    <a:pt x="731" y="12079"/>
                  </a:lnTo>
                  <a:lnTo>
                    <a:pt x="833" y="12219"/>
                  </a:lnTo>
                  <a:lnTo>
                    <a:pt x="949" y="12348"/>
                  </a:lnTo>
                  <a:lnTo>
                    <a:pt x="1064" y="12476"/>
                  </a:lnTo>
                  <a:lnTo>
                    <a:pt x="1192" y="12591"/>
                  </a:lnTo>
                  <a:lnTo>
                    <a:pt x="1333" y="12706"/>
                  </a:lnTo>
                  <a:lnTo>
                    <a:pt x="1461" y="12821"/>
                  </a:lnTo>
                  <a:lnTo>
                    <a:pt x="1602" y="12924"/>
                  </a:lnTo>
                  <a:lnTo>
                    <a:pt x="1756" y="13014"/>
                  </a:lnTo>
                  <a:lnTo>
                    <a:pt x="1909" y="13103"/>
                  </a:lnTo>
                  <a:lnTo>
                    <a:pt x="2063" y="13180"/>
                  </a:lnTo>
                  <a:lnTo>
                    <a:pt x="2230" y="13257"/>
                  </a:lnTo>
                  <a:lnTo>
                    <a:pt x="2383" y="13321"/>
                  </a:lnTo>
                  <a:lnTo>
                    <a:pt x="2563" y="13372"/>
                  </a:lnTo>
                  <a:lnTo>
                    <a:pt x="2729" y="13423"/>
                  </a:lnTo>
                  <a:lnTo>
                    <a:pt x="2908" y="13462"/>
                  </a:lnTo>
                  <a:lnTo>
                    <a:pt x="3088" y="13500"/>
                  </a:lnTo>
                  <a:lnTo>
                    <a:pt x="3267" y="13526"/>
                  </a:lnTo>
                  <a:lnTo>
                    <a:pt x="3446" y="13539"/>
                  </a:lnTo>
                  <a:lnTo>
                    <a:pt x="35696" y="13539"/>
                  </a:lnTo>
                  <a:lnTo>
                    <a:pt x="35889" y="13526"/>
                  </a:lnTo>
                  <a:lnTo>
                    <a:pt x="36068" y="13500"/>
                  </a:lnTo>
                  <a:lnTo>
                    <a:pt x="36247" y="13462"/>
                  </a:lnTo>
                  <a:lnTo>
                    <a:pt x="36414" y="13423"/>
                  </a:lnTo>
                  <a:lnTo>
                    <a:pt x="36593" y="13372"/>
                  </a:lnTo>
                  <a:lnTo>
                    <a:pt x="36759" y="13321"/>
                  </a:lnTo>
                  <a:lnTo>
                    <a:pt x="36926" y="13257"/>
                  </a:lnTo>
                  <a:lnTo>
                    <a:pt x="37092" y="13180"/>
                  </a:lnTo>
                  <a:lnTo>
                    <a:pt x="37246" y="13103"/>
                  </a:lnTo>
                  <a:lnTo>
                    <a:pt x="37400" y="13014"/>
                  </a:lnTo>
                  <a:lnTo>
                    <a:pt x="37541" y="12924"/>
                  </a:lnTo>
                  <a:lnTo>
                    <a:pt x="37682" y="12821"/>
                  </a:lnTo>
                  <a:lnTo>
                    <a:pt x="37823" y="12706"/>
                  </a:lnTo>
                  <a:lnTo>
                    <a:pt x="37951" y="12591"/>
                  </a:lnTo>
                  <a:lnTo>
                    <a:pt x="38079" y="12476"/>
                  </a:lnTo>
                  <a:lnTo>
                    <a:pt x="38207" y="12348"/>
                  </a:lnTo>
                  <a:lnTo>
                    <a:pt x="38322" y="12219"/>
                  </a:lnTo>
                  <a:lnTo>
                    <a:pt x="38424" y="12079"/>
                  </a:lnTo>
                  <a:lnTo>
                    <a:pt x="38527" y="11938"/>
                  </a:lnTo>
                  <a:lnTo>
                    <a:pt x="38617" y="11797"/>
                  </a:lnTo>
                  <a:lnTo>
                    <a:pt x="38706" y="11643"/>
                  </a:lnTo>
                  <a:lnTo>
                    <a:pt x="38783" y="11477"/>
                  </a:lnTo>
                  <a:lnTo>
                    <a:pt x="38860" y="11323"/>
                  </a:lnTo>
                  <a:lnTo>
                    <a:pt x="38924" y="11156"/>
                  </a:lnTo>
                  <a:lnTo>
                    <a:pt x="38988" y="10990"/>
                  </a:lnTo>
                  <a:lnTo>
                    <a:pt x="39026" y="10811"/>
                  </a:lnTo>
                  <a:lnTo>
                    <a:pt x="39078" y="10644"/>
                  </a:lnTo>
                  <a:lnTo>
                    <a:pt x="39103" y="10465"/>
                  </a:lnTo>
                  <a:lnTo>
                    <a:pt x="39129" y="10273"/>
                  </a:lnTo>
                  <a:lnTo>
                    <a:pt x="39142" y="10093"/>
                  </a:lnTo>
                  <a:lnTo>
                    <a:pt x="39142" y="9901"/>
                  </a:lnTo>
                  <a:lnTo>
                    <a:pt x="39142" y="3638"/>
                  </a:lnTo>
                  <a:lnTo>
                    <a:pt x="39142" y="3459"/>
                  </a:lnTo>
                  <a:lnTo>
                    <a:pt x="39129" y="3267"/>
                  </a:lnTo>
                  <a:lnTo>
                    <a:pt x="39103" y="3087"/>
                  </a:lnTo>
                  <a:lnTo>
                    <a:pt x="39078" y="2908"/>
                  </a:lnTo>
                  <a:lnTo>
                    <a:pt x="39026" y="2729"/>
                  </a:lnTo>
                  <a:lnTo>
                    <a:pt x="38988" y="2562"/>
                  </a:lnTo>
                  <a:lnTo>
                    <a:pt x="38924" y="2396"/>
                  </a:lnTo>
                  <a:lnTo>
                    <a:pt x="38860" y="2229"/>
                  </a:lnTo>
                  <a:lnTo>
                    <a:pt x="38783" y="2063"/>
                  </a:lnTo>
                  <a:lnTo>
                    <a:pt x="38706" y="1909"/>
                  </a:lnTo>
                  <a:lnTo>
                    <a:pt x="38617" y="1755"/>
                  </a:lnTo>
                  <a:lnTo>
                    <a:pt x="38527" y="1602"/>
                  </a:lnTo>
                  <a:lnTo>
                    <a:pt x="38424" y="1461"/>
                  </a:lnTo>
                  <a:lnTo>
                    <a:pt x="38322" y="1333"/>
                  </a:lnTo>
                  <a:lnTo>
                    <a:pt x="38207" y="1192"/>
                  </a:lnTo>
                  <a:lnTo>
                    <a:pt x="38079" y="1064"/>
                  </a:lnTo>
                  <a:lnTo>
                    <a:pt x="37951" y="948"/>
                  </a:lnTo>
                  <a:lnTo>
                    <a:pt x="37823" y="833"/>
                  </a:lnTo>
                  <a:lnTo>
                    <a:pt x="37682" y="731"/>
                  </a:lnTo>
                  <a:lnTo>
                    <a:pt x="37541" y="628"/>
                  </a:lnTo>
                  <a:lnTo>
                    <a:pt x="37400" y="526"/>
                  </a:lnTo>
                  <a:lnTo>
                    <a:pt x="37246" y="449"/>
                  </a:lnTo>
                  <a:lnTo>
                    <a:pt x="37092" y="359"/>
                  </a:lnTo>
                  <a:lnTo>
                    <a:pt x="36926" y="295"/>
                  </a:lnTo>
                  <a:lnTo>
                    <a:pt x="36759" y="231"/>
                  </a:lnTo>
                  <a:lnTo>
                    <a:pt x="36593" y="167"/>
                  </a:lnTo>
                  <a:lnTo>
                    <a:pt x="36414" y="116"/>
                  </a:lnTo>
                  <a:lnTo>
                    <a:pt x="36247" y="78"/>
                  </a:lnTo>
                  <a:lnTo>
                    <a:pt x="36068" y="52"/>
                  </a:lnTo>
                  <a:lnTo>
                    <a:pt x="35889" y="26"/>
                  </a:lnTo>
                  <a:lnTo>
                    <a:pt x="35696" y="14"/>
                  </a:lnTo>
                  <a:lnTo>
                    <a:pt x="355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952;p38">
              <a:extLst>
                <a:ext uri="{FF2B5EF4-FFF2-40B4-BE49-F238E27FC236}">
                  <a16:creationId xmlns:a16="http://schemas.microsoft.com/office/drawing/2014/main" id="{4682D8B3-2F06-C158-6323-90618DD405AB}"/>
                </a:ext>
              </a:extLst>
            </p:cNvPr>
            <p:cNvSpPr/>
            <p:nvPr/>
          </p:nvSpPr>
          <p:spPr>
            <a:xfrm>
              <a:off x="1482662" y="2021626"/>
              <a:ext cx="1454299" cy="130616"/>
            </a:xfrm>
            <a:custGeom>
              <a:avLst/>
              <a:gdLst/>
              <a:ahLst/>
              <a:cxnLst/>
              <a:rect l="l" t="t" r="r" b="b"/>
              <a:pathLst>
                <a:path w="28960" h="2601" extrusionOk="0">
                  <a:moveTo>
                    <a:pt x="0" y="0"/>
                  </a:moveTo>
                  <a:lnTo>
                    <a:pt x="0" y="2600"/>
                  </a:lnTo>
                  <a:lnTo>
                    <a:pt x="28959" y="2600"/>
                  </a:lnTo>
                  <a:lnTo>
                    <a:pt x="289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953;p38">
              <a:extLst>
                <a:ext uri="{FF2B5EF4-FFF2-40B4-BE49-F238E27FC236}">
                  <a16:creationId xmlns:a16="http://schemas.microsoft.com/office/drawing/2014/main" id="{A8C60FF1-7CD2-2A3A-B9D5-4F4ECD2A2E7D}"/>
                </a:ext>
              </a:extLst>
            </p:cNvPr>
            <p:cNvSpPr/>
            <p:nvPr/>
          </p:nvSpPr>
          <p:spPr>
            <a:xfrm>
              <a:off x="3192189" y="4322206"/>
              <a:ext cx="141563" cy="409775"/>
            </a:xfrm>
            <a:custGeom>
              <a:avLst/>
              <a:gdLst/>
              <a:ahLst/>
              <a:cxnLst/>
              <a:rect l="l" t="t" r="r" b="b"/>
              <a:pathLst>
                <a:path w="2819" h="8160" extrusionOk="0">
                  <a:moveTo>
                    <a:pt x="1" y="1"/>
                  </a:moveTo>
                  <a:lnTo>
                    <a:pt x="1" y="8160"/>
                  </a:lnTo>
                  <a:lnTo>
                    <a:pt x="2818" y="8160"/>
                  </a:lnTo>
                  <a:lnTo>
                    <a:pt x="2818" y="2806"/>
                  </a:lnTo>
                  <a:lnTo>
                    <a:pt x="2806" y="2524"/>
                  </a:lnTo>
                  <a:lnTo>
                    <a:pt x="2767" y="2242"/>
                  </a:lnTo>
                  <a:lnTo>
                    <a:pt x="2690" y="1973"/>
                  </a:lnTo>
                  <a:lnTo>
                    <a:pt x="2601" y="1717"/>
                  </a:lnTo>
                  <a:lnTo>
                    <a:pt x="2473" y="1474"/>
                  </a:lnTo>
                  <a:lnTo>
                    <a:pt x="2332" y="1243"/>
                  </a:lnTo>
                  <a:lnTo>
                    <a:pt x="2178" y="1026"/>
                  </a:lnTo>
                  <a:lnTo>
                    <a:pt x="1999" y="821"/>
                  </a:lnTo>
                  <a:lnTo>
                    <a:pt x="1794" y="641"/>
                  </a:lnTo>
                  <a:lnTo>
                    <a:pt x="1576" y="475"/>
                  </a:lnTo>
                  <a:lnTo>
                    <a:pt x="1346" y="334"/>
                  </a:lnTo>
                  <a:lnTo>
                    <a:pt x="1102" y="219"/>
                  </a:lnTo>
                  <a:lnTo>
                    <a:pt x="846" y="129"/>
                  </a:lnTo>
                  <a:lnTo>
                    <a:pt x="577" y="52"/>
                  </a:lnTo>
                  <a:lnTo>
                    <a:pt x="295" y="1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54;p38">
              <a:extLst>
                <a:ext uri="{FF2B5EF4-FFF2-40B4-BE49-F238E27FC236}">
                  <a16:creationId xmlns:a16="http://schemas.microsoft.com/office/drawing/2014/main" id="{E5491CE7-ABF3-A1A4-2BF3-C8050F4FDF88}"/>
                </a:ext>
              </a:extLst>
            </p:cNvPr>
            <p:cNvSpPr/>
            <p:nvPr/>
          </p:nvSpPr>
          <p:spPr>
            <a:xfrm>
              <a:off x="1085850" y="4322206"/>
              <a:ext cx="140860" cy="409775"/>
            </a:xfrm>
            <a:custGeom>
              <a:avLst/>
              <a:gdLst/>
              <a:ahLst/>
              <a:cxnLst/>
              <a:rect l="l" t="t" r="r" b="b"/>
              <a:pathLst>
                <a:path w="2805" h="8160" extrusionOk="0">
                  <a:moveTo>
                    <a:pt x="2805" y="1"/>
                  </a:moveTo>
                  <a:lnTo>
                    <a:pt x="2523" y="14"/>
                  </a:lnTo>
                  <a:lnTo>
                    <a:pt x="2241" y="52"/>
                  </a:lnTo>
                  <a:lnTo>
                    <a:pt x="1972" y="129"/>
                  </a:lnTo>
                  <a:lnTo>
                    <a:pt x="1716" y="219"/>
                  </a:lnTo>
                  <a:lnTo>
                    <a:pt x="1473" y="334"/>
                  </a:lnTo>
                  <a:lnTo>
                    <a:pt x="1230" y="475"/>
                  </a:lnTo>
                  <a:lnTo>
                    <a:pt x="1025" y="641"/>
                  </a:lnTo>
                  <a:lnTo>
                    <a:pt x="820" y="821"/>
                  </a:lnTo>
                  <a:lnTo>
                    <a:pt x="640" y="1026"/>
                  </a:lnTo>
                  <a:lnTo>
                    <a:pt x="474" y="1243"/>
                  </a:lnTo>
                  <a:lnTo>
                    <a:pt x="333" y="1474"/>
                  </a:lnTo>
                  <a:lnTo>
                    <a:pt x="218" y="1717"/>
                  </a:lnTo>
                  <a:lnTo>
                    <a:pt x="128" y="1973"/>
                  </a:lnTo>
                  <a:lnTo>
                    <a:pt x="51" y="2242"/>
                  </a:lnTo>
                  <a:lnTo>
                    <a:pt x="13" y="2524"/>
                  </a:lnTo>
                  <a:lnTo>
                    <a:pt x="0" y="2806"/>
                  </a:lnTo>
                  <a:lnTo>
                    <a:pt x="0" y="8160"/>
                  </a:lnTo>
                  <a:lnTo>
                    <a:pt x="2805" y="8160"/>
                  </a:lnTo>
                  <a:lnTo>
                    <a:pt x="28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955;p38">
              <a:extLst>
                <a:ext uri="{FF2B5EF4-FFF2-40B4-BE49-F238E27FC236}">
                  <a16:creationId xmlns:a16="http://schemas.microsoft.com/office/drawing/2014/main" id="{3635E92D-1395-DCCB-FBF5-5AA459EDB2E4}"/>
                </a:ext>
              </a:extLst>
            </p:cNvPr>
            <p:cNvSpPr/>
            <p:nvPr/>
          </p:nvSpPr>
          <p:spPr>
            <a:xfrm>
              <a:off x="1405479" y="2091076"/>
              <a:ext cx="1608617" cy="1580998"/>
            </a:xfrm>
            <a:custGeom>
              <a:avLst/>
              <a:gdLst/>
              <a:ahLst/>
              <a:cxnLst/>
              <a:rect l="l" t="t" r="r" b="b"/>
              <a:pathLst>
                <a:path w="32033" h="31483" extrusionOk="0">
                  <a:moveTo>
                    <a:pt x="1" y="0"/>
                  </a:moveTo>
                  <a:lnTo>
                    <a:pt x="1" y="24425"/>
                  </a:lnTo>
                  <a:lnTo>
                    <a:pt x="13" y="24796"/>
                  </a:lnTo>
                  <a:lnTo>
                    <a:pt x="39" y="25155"/>
                  </a:lnTo>
                  <a:lnTo>
                    <a:pt x="77" y="25501"/>
                  </a:lnTo>
                  <a:lnTo>
                    <a:pt x="141" y="25847"/>
                  </a:lnTo>
                  <a:lnTo>
                    <a:pt x="218" y="26193"/>
                  </a:lnTo>
                  <a:lnTo>
                    <a:pt x="321" y="26526"/>
                  </a:lnTo>
                  <a:lnTo>
                    <a:pt x="423" y="26859"/>
                  </a:lnTo>
                  <a:lnTo>
                    <a:pt x="551" y="27179"/>
                  </a:lnTo>
                  <a:lnTo>
                    <a:pt x="692" y="27486"/>
                  </a:lnTo>
                  <a:lnTo>
                    <a:pt x="846" y="27794"/>
                  </a:lnTo>
                  <a:lnTo>
                    <a:pt x="1025" y="28088"/>
                  </a:lnTo>
                  <a:lnTo>
                    <a:pt x="1204" y="28370"/>
                  </a:lnTo>
                  <a:lnTo>
                    <a:pt x="1397" y="28652"/>
                  </a:lnTo>
                  <a:lnTo>
                    <a:pt x="1614" y="28921"/>
                  </a:lnTo>
                  <a:lnTo>
                    <a:pt x="1832" y="29177"/>
                  </a:lnTo>
                  <a:lnTo>
                    <a:pt x="2063" y="29420"/>
                  </a:lnTo>
                  <a:lnTo>
                    <a:pt x="2306" y="29651"/>
                  </a:lnTo>
                  <a:lnTo>
                    <a:pt x="2562" y="29881"/>
                  </a:lnTo>
                  <a:lnTo>
                    <a:pt x="2831" y="30086"/>
                  </a:lnTo>
                  <a:lnTo>
                    <a:pt x="3113" y="30278"/>
                  </a:lnTo>
                  <a:lnTo>
                    <a:pt x="3395" y="30470"/>
                  </a:lnTo>
                  <a:lnTo>
                    <a:pt x="3689" y="30637"/>
                  </a:lnTo>
                  <a:lnTo>
                    <a:pt x="3997" y="30791"/>
                  </a:lnTo>
                  <a:lnTo>
                    <a:pt x="4304" y="30931"/>
                  </a:lnTo>
                  <a:lnTo>
                    <a:pt x="4624" y="31060"/>
                  </a:lnTo>
                  <a:lnTo>
                    <a:pt x="4957" y="31175"/>
                  </a:lnTo>
                  <a:lnTo>
                    <a:pt x="5290" y="31264"/>
                  </a:lnTo>
                  <a:lnTo>
                    <a:pt x="5636" y="31341"/>
                  </a:lnTo>
                  <a:lnTo>
                    <a:pt x="5982" y="31405"/>
                  </a:lnTo>
                  <a:lnTo>
                    <a:pt x="6340" y="31444"/>
                  </a:lnTo>
                  <a:lnTo>
                    <a:pt x="6686" y="31482"/>
                  </a:lnTo>
                  <a:lnTo>
                    <a:pt x="25334" y="31482"/>
                  </a:lnTo>
                  <a:lnTo>
                    <a:pt x="25693" y="31444"/>
                  </a:lnTo>
                  <a:lnTo>
                    <a:pt x="26052" y="31405"/>
                  </a:lnTo>
                  <a:lnTo>
                    <a:pt x="26398" y="31341"/>
                  </a:lnTo>
                  <a:lnTo>
                    <a:pt x="26731" y="31264"/>
                  </a:lnTo>
                  <a:lnTo>
                    <a:pt x="27076" y="31175"/>
                  </a:lnTo>
                  <a:lnTo>
                    <a:pt x="27397" y="31060"/>
                  </a:lnTo>
                  <a:lnTo>
                    <a:pt x="27717" y="30931"/>
                  </a:lnTo>
                  <a:lnTo>
                    <a:pt x="28037" y="30791"/>
                  </a:lnTo>
                  <a:lnTo>
                    <a:pt x="28331" y="30637"/>
                  </a:lnTo>
                  <a:lnTo>
                    <a:pt x="28626" y="30470"/>
                  </a:lnTo>
                  <a:lnTo>
                    <a:pt x="28921" y="30278"/>
                  </a:lnTo>
                  <a:lnTo>
                    <a:pt x="29190" y="30086"/>
                  </a:lnTo>
                  <a:lnTo>
                    <a:pt x="29459" y="29881"/>
                  </a:lnTo>
                  <a:lnTo>
                    <a:pt x="29715" y="29651"/>
                  </a:lnTo>
                  <a:lnTo>
                    <a:pt x="29958" y="29420"/>
                  </a:lnTo>
                  <a:lnTo>
                    <a:pt x="30201" y="29177"/>
                  </a:lnTo>
                  <a:lnTo>
                    <a:pt x="30419" y="28921"/>
                  </a:lnTo>
                  <a:lnTo>
                    <a:pt x="30624" y="28652"/>
                  </a:lnTo>
                  <a:lnTo>
                    <a:pt x="30829" y="28370"/>
                  </a:lnTo>
                  <a:lnTo>
                    <a:pt x="31008" y="28088"/>
                  </a:lnTo>
                  <a:lnTo>
                    <a:pt x="31175" y="27794"/>
                  </a:lnTo>
                  <a:lnTo>
                    <a:pt x="31329" y="27486"/>
                  </a:lnTo>
                  <a:lnTo>
                    <a:pt x="31469" y="27179"/>
                  </a:lnTo>
                  <a:lnTo>
                    <a:pt x="31597" y="26859"/>
                  </a:lnTo>
                  <a:lnTo>
                    <a:pt x="31713" y="26526"/>
                  </a:lnTo>
                  <a:lnTo>
                    <a:pt x="31802" y="26193"/>
                  </a:lnTo>
                  <a:lnTo>
                    <a:pt x="31892" y="25847"/>
                  </a:lnTo>
                  <a:lnTo>
                    <a:pt x="31943" y="25501"/>
                  </a:lnTo>
                  <a:lnTo>
                    <a:pt x="31995" y="25155"/>
                  </a:lnTo>
                  <a:lnTo>
                    <a:pt x="32020" y="24796"/>
                  </a:lnTo>
                  <a:lnTo>
                    <a:pt x="32033" y="24425"/>
                  </a:lnTo>
                  <a:lnTo>
                    <a:pt x="32033" y="0"/>
                  </a:lnTo>
                  <a:close/>
                </a:path>
              </a:pathLst>
            </a:custGeom>
            <a:solidFill>
              <a:srgbClr val="79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956;p38">
              <a:extLst>
                <a:ext uri="{FF2B5EF4-FFF2-40B4-BE49-F238E27FC236}">
                  <a16:creationId xmlns:a16="http://schemas.microsoft.com/office/drawing/2014/main" id="{5FF129D6-E558-DB56-7965-A7B9D55B8D9D}"/>
                </a:ext>
              </a:extLst>
            </p:cNvPr>
            <p:cNvSpPr/>
            <p:nvPr/>
          </p:nvSpPr>
          <p:spPr>
            <a:xfrm>
              <a:off x="1675595" y="2506569"/>
              <a:ext cx="355741" cy="356343"/>
            </a:xfrm>
            <a:custGeom>
              <a:avLst/>
              <a:gdLst/>
              <a:ahLst/>
              <a:cxnLst/>
              <a:rect l="l" t="t" r="r" b="b"/>
              <a:pathLst>
                <a:path w="7084" h="7096" extrusionOk="0">
                  <a:moveTo>
                    <a:pt x="3356" y="0"/>
                  </a:moveTo>
                  <a:lnTo>
                    <a:pt x="3177" y="13"/>
                  </a:lnTo>
                  <a:lnTo>
                    <a:pt x="2998" y="39"/>
                  </a:lnTo>
                  <a:lnTo>
                    <a:pt x="2831" y="64"/>
                  </a:lnTo>
                  <a:lnTo>
                    <a:pt x="2652" y="116"/>
                  </a:lnTo>
                  <a:lnTo>
                    <a:pt x="2486" y="154"/>
                  </a:lnTo>
                  <a:lnTo>
                    <a:pt x="2319" y="218"/>
                  </a:lnTo>
                  <a:lnTo>
                    <a:pt x="2165" y="282"/>
                  </a:lnTo>
                  <a:lnTo>
                    <a:pt x="1999" y="346"/>
                  </a:lnTo>
                  <a:lnTo>
                    <a:pt x="1845" y="423"/>
                  </a:lnTo>
                  <a:lnTo>
                    <a:pt x="1704" y="513"/>
                  </a:lnTo>
                  <a:lnTo>
                    <a:pt x="1563" y="602"/>
                  </a:lnTo>
                  <a:lnTo>
                    <a:pt x="1422" y="705"/>
                  </a:lnTo>
                  <a:lnTo>
                    <a:pt x="1282" y="807"/>
                  </a:lnTo>
                  <a:lnTo>
                    <a:pt x="1154" y="922"/>
                  </a:lnTo>
                  <a:lnTo>
                    <a:pt x="1038" y="1038"/>
                  </a:lnTo>
                  <a:lnTo>
                    <a:pt x="910" y="1166"/>
                  </a:lnTo>
                  <a:lnTo>
                    <a:pt x="808" y="1294"/>
                  </a:lnTo>
                  <a:lnTo>
                    <a:pt x="705" y="1422"/>
                  </a:lnTo>
                  <a:lnTo>
                    <a:pt x="603" y="1563"/>
                  </a:lnTo>
                  <a:lnTo>
                    <a:pt x="513" y="1704"/>
                  </a:lnTo>
                  <a:lnTo>
                    <a:pt x="423" y="1857"/>
                  </a:lnTo>
                  <a:lnTo>
                    <a:pt x="347" y="2011"/>
                  </a:lnTo>
                  <a:lnTo>
                    <a:pt x="270" y="2165"/>
                  </a:lnTo>
                  <a:lnTo>
                    <a:pt x="206" y="2331"/>
                  </a:lnTo>
                  <a:lnTo>
                    <a:pt x="155" y="2485"/>
                  </a:lnTo>
                  <a:lnTo>
                    <a:pt x="103" y="2664"/>
                  </a:lnTo>
                  <a:lnTo>
                    <a:pt x="65" y="2831"/>
                  </a:lnTo>
                  <a:lnTo>
                    <a:pt x="39" y="3010"/>
                  </a:lnTo>
                  <a:lnTo>
                    <a:pt x="14" y="3177"/>
                  </a:lnTo>
                  <a:lnTo>
                    <a:pt x="1" y="3356"/>
                  </a:lnTo>
                  <a:lnTo>
                    <a:pt x="1" y="3548"/>
                  </a:lnTo>
                  <a:lnTo>
                    <a:pt x="1" y="3727"/>
                  </a:lnTo>
                  <a:lnTo>
                    <a:pt x="14" y="3907"/>
                  </a:lnTo>
                  <a:lnTo>
                    <a:pt x="39" y="4086"/>
                  </a:lnTo>
                  <a:lnTo>
                    <a:pt x="65" y="4265"/>
                  </a:lnTo>
                  <a:lnTo>
                    <a:pt x="103" y="4432"/>
                  </a:lnTo>
                  <a:lnTo>
                    <a:pt x="155" y="4598"/>
                  </a:lnTo>
                  <a:lnTo>
                    <a:pt x="206" y="4765"/>
                  </a:lnTo>
                  <a:lnTo>
                    <a:pt x="270" y="4931"/>
                  </a:lnTo>
                  <a:lnTo>
                    <a:pt x="347" y="5085"/>
                  </a:lnTo>
                  <a:lnTo>
                    <a:pt x="423" y="5239"/>
                  </a:lnTo>
                  <a:lnTo>
                    <a:pt x="513" y="5380"/>
                  </a:lnTo>
                  <a:lnTo>
                    <a:pt x="603" y="5533"/>
                  </a:lnTo>
                  <a:lnTo>
                    <a:pt x="705" y="5661"/>
                  </a:lnTo>
                  <a:lnTo>
                    <a:pt x="808" y="5802"/>
                  </a:lnTo>
                  <a:lnTo>
                    <a:pt x="910" y="5930"/>
                  </a:lnTo>
                  <a:lnTo>
                    <a:pt x="1038" y="6058"/>
                  </a:lnTo>
                  <a:lnTo>
                    <a:pt x="1154" y="6174"/>
                  </a:lnTo>
                  <a:lnTo>
                    <a:pt x="1282" y="6276"/>
                  </a:lnTo>
                  <a:lnTo>
                    <a:pt x="1422" y="6391"/>
                  </a:lnTo>
                  <a:lnTo>
                    <a:pt x="1563" y="6481"/>
                  </a:lnTo>
                  <a:lnTo>
                    <a:pt x="1704" y="6584"/>
                  </a:lnTo>
                  <a:lnTo>
                    <a:pt x="1845" y="6660"/>
                  </a:lnTo>
                  <a:lnTo>
                    <a:pt x="1999" y="6737"/>
                  </a:lnTo>
                  <a:lnTo>
                    <a:pt x="2165" y="6814"/>
                  </a:lnTo>
                  <a:lnTo>
                    <a:pt x="2319" y="6878"/>
                  </a:lnTo>
                  <a:lnTo>
                    <a:pt x="2486" y="6929"/>
                  </a:lnTo>
                  <a:lnTo>
                    <a:pt x="2652" y="6981"/>
                  </a:lnTo>
                  <a:lnTo>
                    <a:pt x="2831" y="7019"/>
                  </a:lnTo>
                  <a:lnTo>
                    <a:pt x="2998" y="7045"/>
                  </a:lnTo>
                  <a:lnTo>
                    <a:pt x="3177" y="7070"/>
                  </a:lnTo>
                  <a:lnTo>
                    <a:pt x="3356" y="7083"/>
                  </a:lnTo>
                  <a:lnTo>
                    <a:pt x="3536" y="7096"/>
                  </a:lnTo>
                  <a:lnTo>
                    <a:pt x="3728" y="7083"/>
                  </a:lnTo>
                  <a:lnTo>
                    <a:pt x="3907" y="7070"/>
                  </a:lnTo>
                  <a:lnTo>
                    <a:pt x="4087" y="7045"/>
                  </a:lnTo>
                  <a:lnTo>
                    <a:pt x="4253" y="7019"/>
                  </a:lnTo>
                  <a:lnTo>
                    <a:pt x="4432" y="6981"/>
                  </a:lnTo>
                  <a:lnTo>
                    <a:pt x="4599" y="6929"/>
                  </a:lnTo>
                  <a:lnTo>
                    <a:pt x="4765" y="6878"/>
                  </a:lnTo>
                  <a:lnTo>
                    <a:pt x="4919" y="6814"/>
                  </a:lnTo>
                  <a:lnTo>
                    <a:pt x="5086" y="6737"/>
                  </a:lnTo>
                  <a:lnTo>
                    <a:pt x="5226" y="6660"/>
                  </a:lnTo>
                  <a:lnTo>
                    <a:pt x="5380" y="6584"/>
                  </a:lnTo>
                  <a:lnTo>
                    <a:pt x="5521" y="6481"/>
                  </a:lnTo>
                  <a:lnTo>
                    <a:pt x="5662" y="6391"/>
                  </a:lnTo>
                  <a:lnTo>
                    <a:pt x="5803" y="6276"/>
                  </a:lnTo>
                  <a:lnTo>
                    <a:pt x="5931" y="6174"/>
                  </a:lnTo>
                  <a:lnTo>
                    <a:pt x="6046" y="6058"/>
                  </a:lnTo>
                  <a:lnTo>
                    <a:pt x="6161" y="5930"/>
                  </a:lnTo>
                  <a:lnTo>
                    <a:pt x="6277" y="5802"/>
                  </a:lnTo>
                  <a:lnTo>
                    <a:pt x="6379" y="5661"/>
                  </a:lnTo>
                  <a:lnTo>
                    <a:pt x="6482" y="5533"/>
                  </a:lnTo>
                  <a:lnTo>
                    <a:pt x="6571" y="5380"/>
                  </a:lnTo>
                  <a:lnTo>
                    <a:pt x="6661" y="5239"/>
                  </a:lnTo>
                  <a:lnTo>
                    <a:pt x="6738" y="5085"/>
                  </a:lnTo>
                  <a:lnTo>
                    <a:pt x="6815" y="4931"/>
                  </a:lnTo>
                  <a:lnTo>
                    <a:pt x="6879" y="4765"/>
                  </a:lnTo>
                  <a:lnTo>
                    <a:pt x="6930" y="4598"/>
                  </a:lnTo>
                  <a:lnTo>
                    <a:pt x="6981" y="4432"/>
                  </a:lnTo>
                  <a:lnTo>
                    <a:pt x="7020" y="4265"/>
                  </a:lnTo>
                  <a:lnTo>
                    <a:pt x="7045" y="4086"/>
                  </a:lnTo>
                  <a:lnTo>
                    <a:pt x="7071" y="3907"/>
                  </a:lnTo>
                  <a:lnTo>
                    <a:pt x="7084" y="3727"/>
                  </a:lnTo>
                  <a:lnTo>
                    <a:pt x="7084" y="3548"/>
                  </a:lnTo>
                  <a:lnTo>
                    <a:pt x="7084" y="3356"/>
                  </a:lnTo>
                  <a:lnTo>
                    <a:pt x="7071" y="3177"/>
                  </a:lnTo>
                  <a:lnTo>
                    <a:pt x="7045" y="3010"/>
                  </a:lnTo>
                  <a:lnTo>
                    <a:pt x="7020" y="2831"/>
                  </a:lnTo>
                  <a:lnTo>
                    <a:pt x="6981" y="2664"/>
                  </a:lnTo>
                  <a:lnTo>
                    <a:pt x="6930" y="2485"/>
                  </a:lnTo>
                  <a:lnTo>
                    <a:pt x="6879" y="2331"/>
                  </a:lnTo>
                  <a:lnTo>
                    <a:pt x="6815" y="2165"/>
                  </a:lnTo>
                  <a:lnTo>
                    <a:pt x="6738" y="2011"/>
                  </a:lnTo>
                  <a:lnTo>
                    <a:pt x="6661" y="1857"/>
                  </a:lnTo>
                  <a:lnTo>
                    <a:pt x="6571" y="1704"/>
                  </a:lnTo>
                  <a:lnTo>
                    <a:pt x="6482" y="1563"/>
                  </a:lnTo>
                  <a:lnTo>
                    <a:pt x="6379" y="1422"/>
                  </a:lnTo>
                  <a:lnTo>
                    <a:pt x="6277" y="1294"/>
                  </a:lnTo>
                  <a:lnTo>
                    <a:pt x="6161" y="1166"/>
                  </a:lnTo>
                  <a:lnTo>
                    <a:pt x="6046" y="1038"/>
                  </a:lnTo>
                  <a:lnTo>
                    <a:pt x="5931" y="922"/>
                  </a:lnTo>
                  <a:lnTo>
                    <a:pt x="5803" y="807"/>
                  </a:lnTo>
                  <a:lnTo>
                    <a:pt x="5662" y="705"/>
                  </a:lnTo>
                  <a:lnTo>
                    <a:pt x="5521" y="602"/>
                  </a:lnTo>
                  <a:lnTo>
                    <a:pt x="5380" y="513"/>
                  </a:lnTo>
                  <a:lnTo>
                    <a:pt x="5226" y="423"/>
                  </a:lnTo>
                  <a:lnTo>
                    <a:pt x="5086" y="346"/>
                  </a:lnTo>
                  <a:lnTo>
                    <a:pt x="4919" y="282"/>
                  </a:lnTo>
                  <a:lnTo>
                    <a:pt x="4765" y="218"/>
                  </a:lnTo>
                  <a:lnTo>
                    <a:pt x="4599" y="154"/>
                  </a:lnTo>
                  <a:lnTo>
                    <a:pt x="4432" y="116"/>
                  </a:lnTo>
                  <a:lnTo>
                    <a:pt x="4253" y="64"/>
                  </a:lnTo>
                  <a:lnTo>
                    <a:pt x="4087" y="39"/>
                  </a:lnTo>
                  <a:lnTo>
                    <a:pt x="3907" y="13"/>
                  </a:lnTo>
                  <a:lnTo>
                    <a:pt x="37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957;p38">
              <a:extLst>
                <a:ext uri="{FF2B5EF4-FFF2-40B4-BE49-F238E27FC236}">
                  <a16:creationId xmlns:a16="http://schemas.microsoft.com/office/drawing/2014/main" id="{5C6AF101-C57E-2E4E-621F-1C927B72F782}"/>
                </a:ext>
              </a:extLst>
            </p:cNvPr>
            <p:cNvSpPr/>
            <p:nvPr/>
          </p:nvSpPr>
          <p:spPr>
            <a:xfrm>
              <a:off x="1731586" y="2562510"/>
              <a:ext cx="243806" cy="244459"/>
            </a:xfrm>
            <a:custGeom>
              <a:avLst/>
              <a:gdLst/>
              <a:ahLst/>
              <a:cxnLst/>
              <a:rect l="l" t="t" r="r" b="b"/>
              <a:pathLst>
                <a:path w="4855" h="4868" extrusionOk="0">
                  <a:moveTo>
                    <a:pt x="2421" y="1"/>
                  </a:moveTo>
                  <a:lnTo>
                    <a:pt x="2177" y="13"/>
                  </a:lnTo>
                  <a:lnTo>
                    <a:pt x="1934" y="52"/>
                  </a:lnTo>
                  <a:lnTo>
                    <a:pt x="1704" y="103"/>
                  </a:lnTo>
                  <a:lnTo>
                    <a:pt x="1486" y="193"/>
                  </a:lnTo>
                  <a:lnTo>
                    <a:pt x="1268" y="295"/>
                  </a:lnTo>
                  <a:lnTo>
                    <a:pt x="1063" y="410"/>
                  </a:lnTo>
                  <a:lnTo>
                    <a:pt x="884" y="551"/>
                  </a:lnTo>
                  <a:lnTo>
                    <a:pt x="705" y="705"/>
                  </a:lnTo>
                  <a:lnTo>
                    <a:pt x="551" y="884"/>
                  </a:lnTo>
                  <a:lnTo>
                    <a:pt x="410" y="1076"/>
                  </a:lnTo>
                  <a:lnTo>
                    <a:pt x="282" y="1269"/>
                  </a:lnTo>
                  <a:lnTo>
                    <a:pt x="179" y="1486"/>
                  </a:lnTo>
                  <a:lnTo>
                    <a:pt x="103" y="1704"/>
                  </a:lnTo>
                  <a:lnTo>
                    <a:pt x="39" y="1935"/>
                  </a:lnTo>
                  <a:lnTo>
                    <a:pt x="13" y="2178"/>
                  </a:lnTo>
                  <a:lnTo>
                    <a:pt x="0" y="2434"/>
                  </a:lnTo>
                  <a:lnTo>
                    <a:pt x="13" y="2677"/>
                  </a:lnTo>
                  <a:lnTo>
                    <a:pt x="39" y="2921"/>
                  </a:lnTo>
                  <a:lnTo>
                    <a:pt x="103" y="3151"/>
                  </a:lnTo>
                  <a:lnTo>
                    <a:pt x="179" y="3382"/>
                  </a:lnTo>
                  <a:lnTo>
                    <a:pt x="282" y="3587"/>
                  </a:lnTo>
                  <a:lnTo>
                    <a:pt x="410" y="3792"/>
                  </a:lnTo>
                  <a:lnTo>
                    <a:pt x="551" y="3984"/>
                  </a:lnTo>
                  <a:lnTo>
                    <a:pt x="705" y="4150"/>
                  </a:lnTo>
                  <a:lnTo>
                    <a:pt x="884" y="4304"/>
                  </a:lnTo>
                  <a:lnTo>
                    <a:pt x="1063" y="4445"/>
                  </a:lnTo>
                  <a:lnTo>
                    <a:pt x="1268" y="4573"/>
                  </a:lnTo>
                  <a:lnTo>
                    <a:pt x="1486" y="4675"/>
                  </a:lnTo>
                  <a:lnTo>
                    <a:pt x="1704" y="4752"/>
                  </a:lnTo>
                  <a:lnTo>
                    <a:pt x="1934" y="4816"/>
                  </a:lnTo>
                  <a:lnTo>
                    <a:pt x="2177" y="4855"/>
                  </a:lnTo>
                  <a:lnTo>
                    <a:pt x="2421" y="4868"/>
                  </a:lnTo>
                  <a:lnTo>
                    <a:pt x="2677" y="4855"/>
                  </a:lnTo>
                  <a:lnTo>
                    <a:pt x="2920" y="4816"/>
                  </a:lnTo>
                  <a:lnTo>
                    <a:pt x="3151" y="4752"/>
                  </a:lnTo>
                  <a:lnTo>
                    <a:pt x="3369" y="4675"/>
                  </a:lnTo>
                  <a:lnTo>
                    <a:pt x="3586" y="4573"/>
                  </a:lnTo>
                  <a:lnTo>
                    <a:pt x="3791" y="4445"/>
                  </a:lnTo>
                  <a:lnTo>
                    <a:pt x="3971" y="4304"/>
                  </a:lnTo>
                  <a:lnTo>
                    <a:pt x="4150" y="4150"/>
                  </a:lnTo>
                  <a:lnTo>
                    <a:pt x="4304" y="3984"/>
                  </a:lnTo>
                  <a:lnTo>
                    <a:pt x="4444" y="3792"/>
                  </a:lnTo>
                  <a:lnTo>
                    <a:pt x="4560" y="3587"/>
                  </a:lnTo>
                  <a:lnTo>
                    <a:pt x="4662" y="3382"/>
                  </a:lnTo>
                  <a:lnTo>
                    <a:pt x="4752" y="3151"/>
                  </a:lnTo>
                  <a:lnTo>
                    <a:pt x="4803" y="2921"/>
                  </a:lnTo>
                  <a:lnTo>
                    <a:pt x="4841" y="2677"/>
                  </a:lnTo>
                  <a:lnTo>
                    <a:pt x="4854" y="2434"/>
                  </a:lnTo>
                  <a:lnTo>
                    <a:pt x="4841" y="2178"/>
                  </a:lnTo>
                  <a:lnTo>
                    <a:pt x="4803" y="1935"/>
                  </a:lnTo>
                  <a:lnTo>
                    <a:pt x="4752" y="1704"/>
                  </a:lnTo>
                  <a:lnTo>
                    <a:pt x="4662" y="1486"/>
                  </a:lnTo>
                  <a:lnTo>
                    <a:pt x="4560" y="1269"/>
                  </a:lnTo>
                  <a:lnTo>
                    <a:pt x="4444" y="1076"/>
                  </a:lnTo>
                  <a:lnTo>
                    <a:pt x="4304" y="884"/>
                  </a:lnTo>
                  <a:lnTo>
                    <a:pt x="4150" y="705"/>
                  </a:lnTo>
                  <a:lnTo>
                    <a:pt x="3971" y="551"/>
                  </a:lnTo>
                  <a:lnTo>
                    <a:pt x="3791" y="410"/>
                  </a:lnTo>
                  <a:lnTo>
                    <a:pt x="3586" y="295"/>
                  </a:lnTo>
                  <a:lnTo>
                    <a:pt x="3369" y="193"/>
                  </a:lnTo>
                  <a:lnTo>
                    <a:pt x="3151" y="103"/>
                  </a:lnTo>
                  <a:lnTo>
                    <a:pt x="2920" y="52"/>
                  </a:lnTo>
                  <a:lnTo>
                    <a:pt x="2677" y="13"/>
                  </a:lnTo>
                  <a:lnTo>
                    <a:pt x="24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958;p38">
              <a:extLst>
                <a:ext uri="{FF2B5EF4-FFF2-40B4-BE49-F238E27FC236}">
                  <a16:creationId xmlns:a16="http://schemas.microsoft.com/office/drawing/2014/main" id="{52D79448-B81D-6004-E125-4F17E8EF5207}"/>
                </a:ext>
              </a:extLst>
            </p:cNvPr>
            <p:cNvSpPr/>
            <p:nvPr/>
          </p:nvSpPr>
          <p:spPr>
            <a:xfrm>
              <a:off x="2387617" y="2506569"/>
              <a:ext cx="356343" cy="356343"/>
            </a:xfrm>
            <a:custGeom>
              <a:avLst/>
              <a:gdLst/>
              <a:ahLst/>
              <a:cxnLst/>
              <a:rect l="l" t="t" r="r" b="b"/>
              <a:pathLst>
                <a:path w="7096" h="7096" extrusionOk="0">
                  <a:moveTo>
                    <a:pt x="3369" y="0"/>
                  </a:moveTo>
                  <a:lnTo>
                    <a:pt x="3189" y="13"/>
                  </a:lnTo>
                  <a:lnTo>
                    <a:pt x="3010" y="39"/>
                  </a:lnTo>
                  <a:lnTo>
                    <a:pt x="2831" y="64"/>
                  </a:lnTo>
                  <a:lnTo>
                    <a:pt x="2664" y="116"/>
                  </a:lnTo>
                  <a:lnTo>
                    <a:pt x="2498" y="154"/>
                  </a:lnTo>
                  <a:lnTo>
                    <a:pt x="2331" y="218"/>
                  </a:lnTo>
                  <a:lnTo>
                    <a:pt x="2165" y="282"/>
                  </a:lnTo>
                  <a:lnTo>
                    <a:pt x="2011" y="346"/>
                  </a:lnTo>
                  <a:lnTo>
                    <a:pt x="1857" y="423"/>
                  </a:lnTo>
                  <a:lnTo>
                    <a:pt x="1716" y="513"/>
                  </a:lnTo>
                  <a:lnTo>
                    <a:pt x="1563" y="602"/>
                  </a:lnTo>
                  <a:lnTo>
                    <a:pt x="1422" y="705"/>
                  </a:lnTo>
                  <a:lnTo>
                    <a:pt x="1294" y="807"/>
                  </a:lnTo>
                  <a:lnTo>
                    <a:pt x="1166" y="922"/>
                  </a:lnTo>
                  <a:lnTo>
                    <a:pt x="1038" y="1038"/>
                  </a:lnTo>
                  <a:lnTo>
                    <a:pt x="922" y="1166"/>
                  </a:lnTo>
                  <a:lnTo>
                    <a:pt x="807" y="1294"/>
                  </a:lnTo>
                  <a:lnTo>
                    <a:pt x="705" y="1422"/>
                  </a:lnTo>
                  <a:lnTo>
                    <a:pt x="615" y="1563"/>
                  </a:lnTo>
                  <a:lnTo>
                    <a:pt x="512" y="1704"/>
                  </a:lnTo>
                  <a:lnTo>
                    <a:pt x="436" y="1857"/>
                  </a:lnTo>
                  <a:lnTo>
                    <a:pt x="359" y="2011"/>
                  </a:lnTo>
                  <a:lnTo>
                    <a:pt x="282" y="2165"/>
                  </a:lnTo>
                  <a:lnTo>
                    <a:pt x="218" y="2331"/>
                  </a:lnTo>
                  <a:lnTo>
                    <a:pt x="167" y="2485"/>
                  </a:lnTo>
                  <a:lnTo>
                    <a:pt x="115" y="2664"/>
                  </a:lnTo>
                  <a:lnTo>
                    <a:pt x="77" y="2831"/>
                  </a:lnTo>
                  <a:lnTo>
                    <a:pt x="39" y="3010"/>
                  </a:lnTo>
                  <a:lnTo>
                    <a:pt x="26" y="3177"/>
                  </a:lnTo>
                  <a:lnTo>
                    <a:pt x="13" y="3356"/>
                  </a:lnTo>
                  <a:lnTo>
                    <a:pt x="0" y="3548"/>
                  </a:lnTo>
                  <a:lnTo>
                    <a:pt x="13" y="3727"/>
                  </a:lnTo>
                  <a:lnTo>
                    <a:pt x="26" y="3907"/>
                  </a:lnTo>
                  <a:lnTo>
                    <a:pt x="39" y="4086"/>
                  </a:lnTo>
                  <a:lnTo>
                    <a:pt x="77" y="4265"/>
                  </a:lnTo>
                  <a:lnTo>
                    <a:pt x="115" y="4432"/>
                  </a:lnTo>
                  <a:lnTo>
                    <a:pt x="167" y="4598"/>
                  </a:lnTo>
                  <a:lnTo>
                    <a:pt x="218" y="4765"/>
                  </a:lnTo>
                  <a:lnTo>
                    <a:pt x="282" y="4931"/>
                  </a:lnTo>
                  <a:lnTo>
                    <a:pt x="359" y="5085"/>
                  </a:lnTo>
                  <a:lnTo>
                    <a:pt x="436" y="5239"/>
                  </a:lnTo>
                  <a:lnTo>
                    <a:pt x="512" y="5380"/>
                  </a:lnTo>
                  <a:lnTo>
                    <a:pt x="615" y="5533"/>
                  </a:lnTo>
                  <a:lnTo>
                    <a:pt x="705" y="5661"/>
                  </a:lnTo>
                  <a:lnTo>
                    <a:pt x="807" y="5802"/>
                  </a:lnTo>
                  <a:lnTo>
                    <a:pt x="922" y="5930"/>
                  </a:lnTo>
                  <a:lnTo>
                    <a:pt x="1038" y="6058"/>
                  </a:lnTo>
                  <a:lnTo>
                    <a:pt x="1166" y="6174"/>
                  </a:lnTo>
                  <a:lnTo>
                    <a:pt x="1294" y="6276"/>
                  </a:lnTo>
                  <a:lnTo>
                    <a:pt x="1422" y="6391"/>
                  </a:lnTo>
                  <a:lnTo>
                    <a:pt x="1563" y="6481"/>
                  </a:lnTo>
                  <a:lnTo>
                    <a:pt x="1716" y="6584"/>
                  </a:lnTo>
                  <a:lnTo>
                    <a:pt x="1857" y="6660"/>
                  </a:lnTo>
                  <a:lnTo>
                    <a:pt x="2011" y="6737"/>
                  </a:lnTo>
                  <a:lnTo>
                    <a:pt x="2165" y="6814"/>
                  </a:lnTo>
                  <a:lnTo>
                    <a:pt x="2331" y="6878"/>
                  </a:lnTo>
                  <a:lnTo>
                    <a:pt x="2498" y="6929"/>
                  </a:lnTo>
                  <a:lnTo>
                    <a:pt x="2664" y="6981"/>
                  </a:lnTo>
                  <a:lnTo>
                    <a:pt x="2831" y="7019"/>
                  </a:lnTo>
                  <a:lnTo>
                    <a:pt x="3010" y="7045"/>
                  </a:lnTo>
                  <a:lnTo>
                    <a:pt x="3189" y="7070"/>
                  </a:lnTo>
                  <a:lnTo>
                    <a:pt x="3369" y="7083"/>
                  </a:lnTo>
                  <a:lnTo>
                    <a:pt x="3548" y="7096"/>
                  </a:lnTo>
                  <a:lnTo>
                    <a:pt x="3727" y="7083"/>
                  </a:lnTo>
                  <a:lnTo>
                    <a:pt x="3919" y="7070"/>
                  </a:lnTo>
                  <a:lnTo>
                    <a:pt x="4086" y="7045"/>
                  </a:lnTo>
                  <a:lnTo>
                    <a:pt x="4265" y="7019"/>
                  </a:lnTo>
                  <a:lnTo>
                    <a:pt x="4432" y="6981"/>
                  </a:lnTo>
                  <a:lnTo>
                    <a:pt x="4611" y="6929"/>
                  </a:lnTo>
                  <a:lnTo>
                    <a:pt x="4765" y="6878"/>
                  </a:lnTo>
                  <a:lnTo>
                    <a:pt x="4931" y="6814"/>
                  </a:lnTo>
                  <a:lnTo>
                    <a:pt x="5085" y="6737"/>
                  </a:lnTo>
                  <a:lnTo>
                    <a:pt x="5239" y="6660"/>
                  </a:lnTo>
                  <a:lnTo>
                    <a:pt x="5392" y="6584"/>
                  </a:lnTo>
                  <a:lnTo>
                    <a:pt x="5533" y="6481"/>
                  </a:lnTo>
                  <a:lnTo>
                    <a:pt x="5674" y="6391"/>
                  </a:lnTo>
                  <a:lnTo>
                    <a:pt x="5802" y="6276"/>
                  </a:lnTo>
                  <a:lnTo>
                    <a:pt x="5930" y="6174"/>
                  </a:lnTo>
                  <a:lnTo>
                    <a:pt x="6058" y="6058"/>
                  </a:lnTo>
                  <a:lnTo>
                    <a:pt x="6173" y="5930"/>
                  </a:lnTo>
                  <a:lnTo>
                    <a:pt x="6289" y="5802"/>
                  </a:lnTo>
                  <a:lnTo>
                    <a:pt x="6391" y="5661"/>
                  </a:lnTo>
                  <a:lnTo>
                    <a:pt x="6494" y="5533"/>
                  </a:lnTo>
                  <a:lnTo>
                    <a:pt x="6583" y="5380"/>
                  </a:lnTo>
                  <a:lnTo>
                    <a:pt x="6673" y="5239"/>
                  </a:lnTo>
                  <a:lnTo>
                    <a:pt x="6750" y="5085"/>
                  </a:lnTo>
                  <a:lnTo>
                    <a:pt x="6814" y="4931"/>
                  </a:lnTo>
                  <a:lnTo>
                    <a:pt x="6878" y="4765"/>
                  </a:lnTo>
                  <a:lnTo>
                    <a:pt x="6942" y="4598"/>
                  </a:lnTo>
                  <a:lnTo>
                    <a:pt x="6980" y="4432"/>
                  </a:lnTo>
                  <a:lnTo>
                    <a:pt x="7019" y="4265"/>
                  </a:lnTo>
                  <a:lnTo>
                    <a:pt x="7057" y="4086"/>
                  </a:lnTo>
                  <a:lnTo>
                    <a:pt x="7083" y="3907"/>
                  </a:lnTo>
                  <a:lnTo>
                    <a:pt x="7096" y="3727"/>
                  </a:lnTo>
                  <a:lnTo>
                    <a:pt x="7096" y="3548"/>
                  </a:lnTo>
                  <a:lnTo>
                    <a:pt x="7096" y="3356"/>
                  </a:lnTo>
                  <a:lnTo>
                    <a:pt x="7083" y="3177"/>
                  </a:lnTo>
                  <a:lnTo>
                    <a:pt x="7057" y="3010"/>
                  </a:lnTo>
                  <a:lnTo>
                    <a:pt x="7019" y="2831"/>
                  </a:lnTo>
                  <a:lnTo>
                    <a:pt x="6980" y="2664"/>
                  </a:lnTo>
                  <a:lnTo>
                    <a:pt x="6942" y="2485"/>
                  </a:lnTo>
                  <a:lnTo>
                    <a:pt x="6878" y="2331"/>
                  </a:lnTo>
                  <a:lnTo>
                    <a:pt x="6814" y="2165"/>
                  </a:lnTo>
                  <a:lnTo>
                    <a:pt x="6750" y="2011"/>
                  </a:lnTo>
                  <a:lnTo>
                    <a:pt x="6673" y="1857"/>
                  </a:lnTo>
                  <a:lnTo>
                    <a:pt x="6583" y="1704"/>
                  </a:lnTo>
                  <a:lnTo>
                    <a:pt x="6494" y="1563"/>
                  </a:lnTo>
                  <a:lnTo>
                    <a:pt x="6391" y="1422"/>
                  </a:lnTo>
                  <a:lnTo>
                    <a:pt x="6289" y="1294"/>
                  </a:lnTo>
                  <a:lnTo>
                    <a:pt x="6173" y="1166"/>
                  </a:lnTo>
                  <a:lnTo>
                    <a:pt x="6058" y="1038"/>
                  </a:lnTo>
                  <a:lnTo>
                    <a:pt x="5930" y="922"/>
                  </a:lnTo>
                  <a:lnTo>
                    <a:pt x="5802" y="807"/>
                  </a:lnTo>
                  <a:lnTo>
                    <a:pt x="5674" y="705"/>
                  </a:lnTo>
                  <a:lnTo>
                    <a:pt x="5533" y="602"/>
                  </a:lnTo>
                  <a:lnTo>
                    <a:pt x="5392" y="513"/>
                  </a:lnTo>
                  <a:lnTo>
                    <a:pt x="5239" y="423"/>
                  </a:lnTo>
                  <a:lnTo>
                    <a:pt x="5085" y="346"/>
                  </a:lnTo>
                  <a:lnTo>
                    <a:pt x="4931" y="282"/>
                  </a:lnTo>
                  <a:lnTo>
                    <a:pt x="4765" y="218"/>
                  </a:lnTo>
                  <a:lnTo>
                    <a:pt x="4611" y="154"/>
                  </a:lnTo>
                  <a:lnTo>
                    <a:pt x="4432" y="116"/>
                  </a:lnTo>
                  <a:lnTo>
                    <a:pt x="4265" y="64"/>
                  </a:lnTo>
                  <a:lnTo>
                    <a:pt x="4086" y="39"/>
                  </a:lnTo>
                  <a:lnTo>
                    <a:pt x="3919" y="13"/>
                  </a:lnTo>
                  <a:lnTo>
                    <a:pt x="37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959;p38">
              <a:extLst>
                <a:ext uri="{FF2B5EF4-FFF2-40B4-BE49-F238E27FC236}">
                  <a16:creationId xmlns:a16="http://schemas.microsoft.com/office/drawing/2014/main" id="{2A20E6B3-6F26-608A-CCC0-01F82AC67D39}"/>
                </a:ext>
              </a:extLst>
            </p:cNvPr>
            <p:cNvSpPr/>
            <p:nvPr/>
          </p:nvSpPr>
          <p:spPr>
            <a:xfrm>
              <a:off x="2443559" y="2562510"/>
              <a:ext cx="244459" cy="244459"/>
            </a:xfrm>
            <a:custGeom>
              <a:avLst/>
              <a:gdLst/>
              <a:ahLst/>
              <a:cxnLst/>
              <a:rect l="l" t="t" r="r" b="b"/>
              <a:pathLst>
                <a:path w="4868" h="4868" extrusionOk="0">
                  <a:moveTo>
                    <a:pt x="2434" y="1"/>
                  </a:moveTo>
                  <a:lnTo>
                    <a:pt x="2191" y="13"/>
                  </a:lnTo>
                  <a:lnTo>
                    <a:pt x="1947" y="52"/>
                  </a:lnTo>
                  <a:lnTo>
                    <a:pt x="1717" y="103"/>
                  </a:lnTo>
                  <a:lnTo>
                    <a:pt x="1486" y="193"/>
                  </a:lnTo>
                  <a:lnTo>
                    <a:pt x="1281" y="295"/>
                  </a:lnTo>
                  <a:lnTo>
                    <a:pt x="1076" y="410"/>
                  </a:lnTo>
                  <a:lnTo>
                    <a:pt x="884" y="551"/>
                  </a:lnTo>
                  <a:lnTo>
                    <a:pt x="718" y="705"/>
                  </a:lnTo>
                  <a:lnTo>
                    <a:pt x="564" y="884"/>
                  </a:lnTo>
                  <a:lnTo>
                    <a:pt x="423" y="1076"/>
                  </a:lnTo>
                  <a:lnTo>
                    <a:pt x="295" y="1269"/>
                  </a:lnTo>
                  <a:lnTo>
                    <a:pt x="193" y="1486"/>
                  </a:lnTo>
                  <a:lnTo>
                    <a:pt x="116" y="1704"/>
                  </a:lnTo>
                  <a:lnTo>
                    <a:pt x="52" y="1935"/>
                  </a:lnTo>
                  <a:lnTo>
                    <a:pt x="13" y="2178"/>
                  </a:lnTo>
                  <a:lnTo>
                    <a:pt x="0" y="2434"/>
                  </a:lnTo>
                  <a:lnTo>
                    <a:pt x="13" y="2677"/>
                  </a:lnTo>
                  <a:lnTo>
                    <a:pt x="52" y="2921"/>
                  </a:lnTo>
                  <a:lnTo>
                    <a:pt x="116" y="3151"/>
                  </a:lnTo>
                  <a:lnTo>
                    <a:pt x="193" y="3382"/>
                  </a:lnTo>
                  <a:lnTo>
                    <a:pt x="295" y="3587"/>
                  </a:lnTo>
                  <a:lnTo>
                    <a:pt x="423" y="3792"/>
                  </a:lnTo>
                  <a:lnTo>
                    <a:pt x="564" y="3984"/>
                  </a:lnTo>
                  <a:lnTo>
                    <a:pt x="718" y="4150"/>
                  </a:lnTo>
                  <a:lnTo>
                    <a:pt x="884" y="4304"/>
                  </a:lnTo>
                  <a:lnTo>
                    <a:pt x="1076" y="4445"/>
                  </a:lnTo>
                  <a:lnTo>
                    <a:pt x="1281" y="4573"/>
                  </a:lnTo>
                  <a:lnTo>
                    <a:pt x="1486" y="4675"/>
                  </a:lnTo>
                  <a:lnTo>
                    <a:pt x="1717" y="4752"/>
                  </a:lnTo>
                  <a:lnTo>
                    <a:pt x="1947" y="4816"/>
                  </a:lnTo>
                  <a:lnTo>
                    <a:pt x="2191" y="4855"/>
                  </a:lnTo>
                  <a:lnTo>
                    <a:pt x="2434" y="4868"/>
                  </a:lnTo>
                  <a:lnTo>
                    <a:pt x="2690" y="4855"/>
                  </a:lnTo>
                  <a:lnTo>
                    <a:pt x="2921" y="4816"/>
                  </a:lnTo>
                  <a:lnTo>
                    <a:pt x="3164" y="4752"/>
                  </a:lnTo>
                  <a:lnTo>
                    <a:pt x="3382" y="4675"/>
                  </a:lnTo>
                  <a:lnTo>
                    <a:pt x="3599" y="4573"/>
                  </a:lnTo>
                  <a:lnTo>
                    <a:pt x="3792" y="4445"/>
                  </a:lnTo>
                  <a:lnTo>
                    <a:pt x="3984" y="4304"/>
                  </a:lnTo>
                  <a:lnTo>
                    <a:pt x="4150" y="4150"/>
                  </a:lnTo>
                  <a:lnTo>
                    <a:pt x="4317" y="3984"/>
                  </a:lnTo>
                  <a:lnTo>
                    <a:pt x="4458" y="3792"/>
                  </a:lnTo>
                  <a:lnTo>
                    <a:pt x="4573" y="3587"/>
                  </a:lnTo>
                  <a:lnTo>
                    <a:pt x="4675" y="3382"/>
                  </a:lnTo>
                  <a:lnTo>
                    <a:pt x="4765" y="3151"/>
                  </a:lnTo>
                  <a:lnTo>
                    <a:pt x="4816" y="2921"/>
                  </a:lnTo>
                  <a:lnTo>
                    <a:pt x="4855" y="2677"/>
                  </a:lnTo>
                  <a:lnTo>
                    <a:pt x="4867" y="2434"/>
                  </a:lnTo>
                  <a:lnTo>
                    <a:pt x="4855" y="2178"/>
                  </a:lnTo>
                  <a:lnTo>
                    <a:pt x="4816" y="1935"/>
                  </a:lnTo>
                  <a:lnTo>
                    <a:pt x="4765" y="1704"/>
                  </a:lnTo>
                  <a:lnTo>
                    <a:pt x="4675" y="1486"/>
                  </a:lnTo>
                  <a:lnTo>
                    <a:pt x="4573" y="1269"/>
                  </a:lnTo>
                  <a:lnTo>
                    <a:pt x="4458" y="1076"/>
                  </a:lnTo>
                  <a:lnTo>
                    <a:pt x="4317" y="884"/>
                  </a:lnTo>
                  <a:lnTo>
                    <a:pt x="4150" y="705"/>
                  </a:lnTo>
                  <a:lnTo>
                    <a:pt x="3984" y="551"/>
                  </a:lnTo>
                  <a:lnTo>
                    <a:pt x="3792" y="410"/>
                  </a:lnTo>
                  <a:lnTo>
                    <a:pt x="3599" y="295"/>
                  </a:lnTo>
                  <a:lnTo>
                    <a:pt x="3382" y="193"/>
                  </a:lnTo>
                  <a:lnTo>
                    <a:pt x="3164" y="103"/>
                  </a:lnTo>
                  <a:lnTo>
                    <a:pt x="2921" y="52"/>
                  </a:lnTo>
                  <a:lnTo>
                    <a:pt x="2690" y="13"/>
                  </a:lnTo>
                  <a:lnTo>
                    <a:pt x="24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960;p38">
              <a:extLst>
                <a:ext uri="{FF2B5EF4-FFF2-40B4-BE49-F238E27FC236}">
                  <a16:creationId xmlns:a16="http://schemas.microsoft.com/office/drawing/2014/main" id="{DF51E33D-DEA9-9B11-ED7B-2204EE51D957}"/>
                </a:ext>
              </a:extLst>
            </p:cNvPr>
            <p:cNvSpPr/>
            <p:nvPr/>
          </p:nvSpPr>
          <p:spPr>
            <a:xfrm>
              <a:off x="1697489" y="3169681"/>
              <a:ext cx="1024638" cy="292668"/>
            </a:xfrm>
            <a:custGeom>
              <a:avLst/>
              <a:gdLst/>
              <a:ahLst/>
              <a:cxnLst/>
              <a:rect l="l" t="t" r="r" b="b"/>
              <a:pathLst>
                <a:path w="20404" h="5828" extrusionOk="0">
                  <a:moveTo>
                    <a:pt x="2664" y="0"/>
                  </a:moveTo>
                  <a:lnTo>
                    <a:pt x="2395" y="13"/>
                  </a:lnTo>
                  <a:lnTo>
                    <a:pt x="2126" y="51"/>
                  </a:lnTo>
                  <a:lnTo>
                    <a:pt x="1870" y="116"/>
                  </a:lnTo>
                  <a:lnTo>
                    <a:pt x="1627" y="205"/>
                  </a:lnTo>
                  <a:lnTo>
                    <a:pt x="1396" y="320"/>
                  </a:lnTo>
                  <a:lnTo>
                    <a:pt x="1179" y="449"/>
                  </a:lnTo>
                  <a:lnTo>
                    <a:pt x="974" y="602"/>
                  </a:lnTo>
                  <a:lnTo>
                    <a:pt x="782" y="782"/>
                  </a:lnTo>
                  <a:lnTo>
                    <a:pt x="615" y="961"/>
                  </a:lnTo>
                  <a:lnTo>
                    <a:pt x="461" y="1166"/>
                  </a:lnTo>
                  <a:lnTo>
                    <a:pt x="320" y="1383"/>
                  </a:lnTo>
                  <a:lnTo>
                    <a:pt x="205" y="1627"/>
                  </a:lnTo>
                  <a:lnTo>
                    <a:pt x="116" y="1870"/>
                  </a:lnTo>
                  <a:lnTo>
                    <a:pt x="52" y="2126"/>
                  </a:lnTo>
                  <a:lnTo>
                    <a:pt x="13" y="2383"/>
                  </a:lnTo>
                  <a:lnTo>
                    <a:pt x="0" y="2651"/>
                  </a:lnTo>
                  <a:lnTo>
                    <a:pt x="0" y="3164"/>
                  </a:lnTo>
                  <a:lnTo>
                    <a:pt x="13" y="3433"/>
                  </a:lnTo>
                  <a:lnTo>
                    <a:pt x="52" y="3702"/>
                  </a:lnTo>
                  <a:lnTo>
                    <a:pt x="116" y="3958"/>
                  </a:lnTo>
                  <a:lnTo>
                    <a:pt x="205" y="4201"/>
                  </a:lnTo>
                  <a:lnTo>
                    <a:pt x="320" y="4432"/>
                  </a:lnTo>
                  <a:lnTo>
                    <a:pt x="461" y="4649"/>
                  </a:lnTo>
                  <a:lnTo>
                    <a:pt x="615" y="4854"/>
                  </a:lnTo>
                  <a:lnTo>
                    <a:pt x="782" y="5047"/>
                  </a:lnTo>
                  <a:lnTo>
                    <a:pt x="974" y="5213"/>
                  </a:lnTo>
                  <a:lnTo>
                    <a:pt x="1179" y="5367"/>
                  </a:lnTo>
                  <a:lnTo>
                    <a:pt x="1396" y="5508"/>
                  </a:lnTo>
                  <a:lnTo>
                    <a:pt x="1627" y="5610"/>
                  </a:lnTo>
                  <a:lnTo>
                    <a:pt x="1870" y="5700"/>
                  </a:lnTo>
                  <a:lnTo>
                    <a:pt x="2126" y="5764"/>
                  </a:lnTo>
                  <a:lnTo>
                    <a:pt x="2395" y="5815"/>
                  </a:lnTo>
                  <a:lnTo>
                    <a:pt x="2664" y="5828"/>
                  </a:lnTo>
                  <a:lnTo>
                    <a:pt x="17739" y="5828"/>
                  </a:lnTo>
                  <a:lnTo>
                    <a:pt x="18008" y="5815"/>
                  </a:lnTo>
                  <a:lnTo>
                    <a:pt x="18277" y="5764"/>
                  </a:lnTo>
                  <a:lnTo>
                    <a:pt x="18533" y="5700"/>
                  </a:lnTo>
                  <a:lnTo>
                    <a:pt x="18777" y="5610"/>
                  </a:lnTo>
                  <a:lnTo>
                    <a:pt x="19007" y="5508"/>
                  </a:lnTo>
                  <a:lnTo>
                    <a:pt x="19225" y="5367"/>
                  </a:lnTo>
                  <a:lnTo>
                    <a:pt x="19430" y="5213"/>
                  </a:lnTo>
                  <a:lnTo>
                    <a:pt x="19622" y="5047"/>
                  </a:lnTo>
                  <a:lnTo>
                    <a:pt x="19788" y="4854"/>
                  </a:lnTo>
                  <a:lnTo>
                    <a:pt x="19942" y="4649"/>
                  </a:lnTo>
                  <a:lnTo>
                    <a:pt x="20070" y="4432"/>
                  </a:lnTo>
                  <a:lnTo>
                    <a:pt x="20185" y="4201"/>
                  </a:lnTo>
                  <a:lnTo>
                    <a:pt x="20275" y="3958"/>
                  </a:lnTo>
                  <a:lnTo>
                    <a:pt x="20339" y="3702"/>
                  </a:lnTo>
                  <a:lnTo>
                    <a:pt x="20378" y="3433"/>
                  </a:lnTo>
                  <a:lnTo>
                    <a:pt x="20403" y="3164"/>
                  </a:lnTo>
                  <a:lnTo>
                    <a:pt x="20403" y="2651"/>
                  </a:lnTo>
                  <a:lnTo>
                    <a:pt x="20378" y="2383"/>
                  </a:lnTo>
                  <a:lnTo>
                    <a:pt x="20339" y="2126"/>
                  </a:lnTo>
                  <a:lnTo>
                    <a:pt x="20275" y="1870"/>
                  </a:lnTo>
                  <a:lnTo>
                    <a:pt x="20185" y="1627"/>
                  </a:lnTo>
                  <a:lnTo>
                    <a:pt x="20070" y="1383"/>
                  </a:lnTo>
                  <a:lnTo>
                    <a:pt x="19942" y="1166"/>
                  </a:lnTo>
                  <a:lnTo>
                    <a:pt x="19788" y="961"/>
                  </a:lnTo>
                  <a:lnTo>
                    <a:pt x="19622" y="782"/>
                  </a:lnTo>
                  <a:lnTo>
                    <a:pt x="19430" y="602"/>
                  </a:lnTo>
                  <a:lnTo>
                    <a:pt x="19225" y="449"/>
                  </a:lnTo>
                  <a:lnTo>
                    <a:pt x="19007" y="320"/>
                  </a:lnTo>
                  <a:lnTo>
                    <a:pt x="18777" y="205"/>
                  </a:lnTo>
                  <a:lnTo>
                    <a:pt x="18533" y="116"/>
                  </a:lnTo>
                  <a:lnTo>
                    <a:pt x="18277" y="51"/>
                  </a:lnTo>
                  <a:lnTo>
                    <a:pt x="18008" y="13"/>
                  </a:lnTo>
                  <a:lnTo>
                    <a:pt x="177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961;p38">
              <a:extLst>
                <a:ext uri="{FF2B5EF4-FFF2-40B4-BE49-F238E27FC236}">
                  <a16:creationId xmlns:a16="http://schemas.microsoft.com/office/drawing/2014/main" id="{AA96D9AF-C71B-2B91-1483-B4B462AD95D6}"/>
                </a:ext>
              </a:extLst>
            </p:cNvPr>
            <p:cNvSpPr/>
            <p:nvPr/>
          </p:nvSpPr>
          <p:spPr>
            <a:xfrm>
              <a:off x="1751522" y="3224317"/>
              <a:ext cx="915917" cy="183394"/>
            </a:xfrm>
            <a:custGeom>
              <a:avLst/>
              <a:gdLst/>
              <a:ahLst/>
              <a:cxnLst/>
              <a:rect l="l" t="t" r="r" b="b"/>
              <a:pathLst>
                <a:path w="18239" h="3652" extrusionOk="0">
                  <a:moveTo>
                    <a:pt x="1640" y="1"/>
                  </a:moveTo>
                  <a:lnTo>
                    <a:pt x="1460" y="39"/>
                  </a:lnTo>
                  <a:lnTo>
                    <a:pt x="1281" y="78"/>
                  </a:lnTo>
                  <a:lnTo>
                    <a:pt x="1114" y="142"/>
                  </a:lnTo>
                  <a:lnTo>
                    <a:pt x="961" y="219"/>
                  </a:lnTo>
                  <a:lnTo>
                    <a:pt x="807" y="308"/>
                  </a:lnTo>
                  <a:lnTo>
                    <a:pt x="666" y="411"/>
                  </a:lnTo>
                  <a:lnTo>
                    <a:pt x="538" y="526"/>
                  </a:lnTo>
                  <a:lnTo>
                    <a:pt x="423" y="667"/>
                  </a:lnTo>
                  <a:lnTo>
                    <a:pt x="320" y="795"/>
                  </a:lnTo>
                  <a:lnTo>
                    <a:pt x="218" y="949"/>
                  </a:lnTo>
                  <a:lnTo>
                    <a:pt x="141" y="1115"/>
                  </a:lnTo>
                  <a:lnTo>
                    <a:pt x="90" y="1282"/>
                  </a:lnTo>
                  <a:lnTo>
                    <a:pt x="39" y="1448"/>
                  </a:lnTo>
                  <a:lnTo>
                    <a:pt x="13" y="1640"/>
                  </a:lnTo>
                  <a:lnTo>
                    <a:pt x="0" y="1820"/>
                  </a:lnTo>
                  <a:lnTo>
                    <a:pt x="13" y="2012"/>
                  </a:lnTo>
                  <a:lnTo>
                    <a:pt x="39" y="2191"/>
                  </a:lnTo>
                  <a:lnTo>
                    <a:pt x="90" y="2358"/>
                  </a:lnTo>
                  <a:lnTo>
                    <a:pt x="141" y="2537"/>
                  </a:lnTo>
                  <a:lnTo>
                    <a:pt x="218" y="2691"/>
                  </a:lnTo>
                  <a:lnTo>
                    <a:pt x="320" y="2844"/>
                  </a:lnTo>
                  <a:lnTo>
                    <a:pt x="423" y="2985"/>
                  </a:lnTo>
                  <a:lnTo>
                    <a:pt x="538" y="3113"/>
                  </a:lnTo>
                  <a:lnTo>
                    <a:pt x="666" y="3228"/>
                  </a:lnTo>
                  <a:lnTo>
                    <a:pt x="807" y="3331"/>
                  </a:lnTo>
                  <a:lnTo>
                    <a:pt x="961" y="3421"/>
                  </a:lnTo>
                  <a:lnTo>
                    <a:pt x="1114" y="3497"/>
                  </a:lnTo>
                  <a:lnTo>
                    <a:pt x="1281" y="3561"/>
                  </a:lnTo>
                  <a:lnTo>
                    <a:pt x="1460" y="3613"/>
                  </a:lnTo>
                  <a:lnTo>
                    <a:pt x="1640" y="3638"/>
                  </a:lnTo>
                  <a:lnTo>
                    <a:pt x="1832" y="3651"/>
                  </a:lnTo>
                  <a:lnTo>
                    <a:pt x="16420" y="3651"/>
                  </a:lnTo>
                  <a:lnTo>
                    <a:pt x="16612" y="3638"/>
                  </a:lnTo>
                  <a:lnTo>
                    <a:pt x="16791" y="3613"/>
                  </a:lnTo>
                  <a:lnTo>
                    <a:pt x="16958" y="3561"/>
                  </a:lnTo>
                  <a:lnTo>
                    <a:pt x="17124" y="3497"/>
                  </a:lnTo>
                  <a:lnTo>
                    <a:pt x="17291" y="3421"/>
                  </a:lnTo>
                  <a:lnTo>
                    <a:pt x="17444" y="3331"/>
                  </a:lnTo>
                  <a:lnTo>
                    <a:pt x="17585" y="3228"/>
                  </a:lnTo>
                  <a:lnTo>
                    <a:pt x="17713" y="3113"/>
                  </a:lnTo>
                  <a:lnTo>
                    <a:pt x="17829" y="2985"/>
                  </a:lnTo>
                  <a:lnTo>
                    <a:pt x="17931" y="2844"/>
                  </a:lnTo>
                  <a:lnTo>
                    <a:pt x="18021" y="2691"/>
                  </a:lnTo>
                  <a:lnTo>
                    <a:pt x="18098" y="2537"/>
                  </a:lnTo>
                  <a:lnTo>
                    <a:pt x="18162" y="2358"/>
                  </a:lnTo>
                  <a:lnTo>
                    <a:pt x="18213" y="2191"/>
                  </a:lnTo>
                  <a:lnTo>
                    <a:pt x="18239" y="2012"/>
                  </a:lnTo>
                  <a:lnTo>
                    <a:pt x="18239" y="1820"/>
                  </a:lnTo>
                  <a:lnTo>
                    <a:pt x="18239" y="1640"/>
                  </a:lnTo>
                  <a:lnTo>
                    <a:pt x="18213" y="1448"/>
                  </a:lnTo>
                  <a:lnTo>
                    <a:pt x="18162" y="1282"/>
                  </a:lnTo>
                  <a:lnTo>
                    <a:pt x="18098" y="1115"/>
                  </a:lnTo>
                  <a:lnTo>
                    <a:pt x="18021" y="949"/>
                  </a:lnTo>
                  <a:lnTo>
                    <a:pt x="17931" y="795"/>
                  </a:lnTo>
                  <a:lnTo>
                    <a:pt x="17829" y="667"/>
                  </a:lnTo>
                  <a:lnTo>
                    <a:pt x="17713" y="526"/>
                  </a:lnTo>
                  <a:lnTo>
                    <a:pt x="17585" y="411"/>
                  </a:lnTo>
                  <a:lnTo>
                    <a:pt x="17444" y="308"/>
                  </a:lnTo>
                  <a:lnTo>
                    <a:pt x="17291" y="219"/>
                  </a:lnTo>
                  <a:lnTo>
                    <a:pt x="17124" y="142"/>
                  </a:lnTo>
                  <a:lnTo>
                    <a:pt x="16958" y="78"/>
                  </a:lnTo>
                  <a:lnTo>
                    <a:pt x="16791" y="39"/>
                  </a:lnTo>
                  <a:lnTo>
                    <a:pt x="166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962;p38">
              <a:extLst>
                <a:ext uri="{FF2B5EF4-FFF2-40B4-BE49-F238E27FC236}">
                  <a16:creationId xmlns:a16="http://schemas.microsoft.com/office/drawing/2014/main" id="{C5BA1EF9-55A8-0E57-AA2F-1D45FEF9B790}"/>
                </a:ext>
              </a:extLst>
            </p:cNvPr>
            <p:cNvSpPr/>
            <p:nvPr/>
          </p:nvSpPr>
          <p:spPr>
            <a:xfrm>
              <a:off x="2133571" y="3224317"/>
              <a:ext cx="152460" cy="183394"/>
            </a:xfrm>
            <a:custGeom>
              <a:avLst/>
              <a:gdLst/>
              <a:ahLst/>
              <a:cxnLst/>
              <a:rect l="l" t="t" r="r" b="b"/>
              <a:pathLst>
                <a:path w="3036" h="3652" extrusionOk="0">
                  <a:moveTo>
                    <a:pt x="0" y="1"/>
                  </a:moveTo>
                  <a:lnTo>
                    <a:pt x="0" y="3651"/>
                  </a:lnTo>
                  <a:lnTo>
                    <a:pt x="3035" y="3651"/>
                  </a:lnTo>
                  <a:lnTo>
                    <a:pt x="3035"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963;p38">
              <a:extLst>
                <a:ext uri="{FF2B5EF4-FFF2-40B4-BE49-F238E27FC236}">
                  <a16:creationId xmlns:a16="http://schemas.microsoft.com/office/drawing/2014/main" id="{D126EEB3-EDCA-B2F3-8C3A-991535B1C1DE}"/>
                </a:ext>
              </a:extLst>
            </p:cNvPr>
            <p:cNvSpPr/>
            <p:nvPr/>
          </p:nvSpPr>
          <p:spPr>
            <a:xfrm>
              <a:off x="1828053" y="3224317"/>
              <a:ext cx="152460" cy="183394"/>
            </a:xfrm>
            <a:custGeom>
              <a:avLst/>
              <a:gdLst/>
              <a:ahLst/>
              <a:cxnLst/>
              <a:rect l="l" t="t" r="r" b="b"/>
              <a:pathLst>
                <a:path w="3036" h="3652" extrusionOk="0">
                  <a:moveTo>
                    <a:pt x="0" y="1"/>
                  </a:moveTo>
                  <a:lnTo>
                    <a:pt x="0" y="3651"/>
                  </a:lnTo>
                  <a:lnTo>
                    <a:pt x="3036" y="3651"/>
                  </a:lnTo>
                  <a:lnTo>
                    <a:pt x="3036"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964;p38">
              <a:extLst>
                <a:ext uri="{FF2B5EF4-FFF2-40B4-BE49-F238E27FC236}">
                  <a16:creationId xmlns:a16="http://schemas.microsoft.com/office/drawing/2014/main" id="{5C9F926D-18EB-2969-4834-B74C3264E3A1}"/>
                </a:ext>
              </a:extLst>
            </p:cNvPr>
            <p:cNvSpPr/>
            <p:nvPr/>
          </p:nvSpPr>
          <p:spPr>
            <a:xfrm>
              <a:off x="2438386" y="3224317"/>
              <a:ext cx="153163" cy="183394"/>
            </a:xfrm>
            <a:custGeom>
              <a:avLst/>
              <a:gdLst/>
              <a:ahLst/>
              <a:cxnLst/>
              <a:rect l="l" t="t" r="r" b="b"/>
              <a:pathLst>
                <a:path w="3050" h="3652" extrusionOk="0">
                  <a:moveTo>
                    <a:pt x="1" y="1"/>
                  </a:moveTo>
                  <a:lnTo>
                    <a:pt x="1" y="3651"/>
                  </a:lnTo>
                  <a:lnTo>
                    <a:pt x="3049" y="3651"/>
                  </a:lnTo>
                  <a:lnTo>
                    <a:pt x="3049"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965;p38">
              <a:extLst>
                <a:ext uri="{FF2B5EF4-FFF2-40B4-BE49-F238E27FC236}">
                  <a16:creationId xmlns:a16="http://schemas.microsoft.com/office/drawing/2014/main" id="{2A2681F4-4D70-3568-DA72-6148213B590E}"/>
                </a:ext>
              </a:extLst>
            </p:cNvPr>
            <p:cNvSpPr/>
            <p:nvPr/>
          </p:nvSpPr>
          <p:spPr>
            <a:xfrm>
              <a:off x="1904583" y="3672000"/>
              <a:ext cx="610444" cy="83010"/>
            </a:xfrm>
            <a:custGeom>
              <a:avLst/>
              <a:gdLst/>
              <a:ahLst/>
              <a:cxnLst/>
              <a:rect l="l" t="t" r="r" b="b"/>
              <a:pathLst>
                <a:path w="12156" h="1653" extrusionOk="0">
                  <a:moveTo>
                    <a:pt x="0" y="0"/>
                  </a:moveTo>
                  <a:lnTo>
                    <a:pt x="0" y="167"/>
                  </a:lnTo>
                  <a:lnTo>
                    <a:pt x="26" y="333"/>
                  </a:lnTo>
                  <a:lnTo>
                    <a:pt x="64" y="487"/>
                  </a:lnTo>
                  <a:lnTo>
                    <a:pt x="128" y="641"/>
                  </a:lnTo>
                  <a:lnTo>
                    <a:pt x="193" y="781"/>
                  </a:lnTo>
                  <a:lnTo>
                    <a:pt x="269" y="922"/>
                  </a:lnTo>
                  <a:lnTo>
                    <a:pt x="372" y="1050"/>
                  </a:lnTo>
                  <a:lnTo>
                    <a:pt x="474" y="1166"/>
                  </a:lnTo>
                  <a:lnTo>
                    <a:pt x="590" y="1268"/>
                  </a:lnTo>
                  <a:lnTo>
                    <a:pt x="718" y="1371"/>
                  </a:lnTo>
                  <a:lnTo>
                    <a:pt x="859" y="1447"/>
                  </a:lnTo>
                  <a:lnTo>
                    <a:pt x="999" y="1512"/>
                  </a:lnTo>
                  <a:lnTo>
                    <a:pt x="1153" y="1576"/>
                  </a:lnTo>
                  <a:lnTo>
                    <a:pt x="1307" y="1614"/>
                  </a:lnTo>
                  <a:lnTo>
                    <a:pt x="1473" y="1640"/>
                  </a:lnTo>
                  <a:lnTo>
                    <a:pt x="1640" y="1652"/>
                  </a:lnTo>
                  <a:lnTo>
                    <a:pt x="10516" y="1652"/>
                  </a:lnTo>
                  <a:lnTo>
                    <a:pt x="10682" y="1640"/>
                  </a:lnTo>
                  <a:lnTo>
                    <a:pt x="10849" y="1614"/>
                  </a:lnTo>
                  <a:lnTo>
                    <a:pt x="11002" y="1576"/>
                  </a:lnTo>
                  <a:lnTo>
                    <a:pt x="11156" y="1512"/>
                  </a:lnTo>
                  <a:lnTo>
                    <a:pt x="11297" y="1447"/>
                  </a:lnTo>
                  <a:lnTo>
                    <a:pt x="11438" y="1371"/>
                  </a:lnTo>
                  <a:lnTo>
                    <a:pt x="11553" y="1268"/>
                  </a:lnTo>
                  <a:lnTo>
                    <a:pt x="11681" y="1166"/>
                  </a:lnTo>
                  <a:lnTo>
                    <a:pt x="11784" y="1050"/>
                  </a:lnTo>
                  <a:lnTo>
                    <a:pt x="11873" y="922"/>
                  </a:lnTo>
                  <a:lnTo>
                    <a:pt x="11963" y="781"/>
                  </a:lnTo>
                  <a:lnTo>
                    <a:pt x="12027" y="641"/>
                  </a:lnTo>
                  <a:lnTo>
                    <a:pt x="12078" y="487"/>
                  </a:lnTo>
                  <a:lnTo>
                    <a:pt x="12117" y="333"/>
                  </a:lnTo>
                  <a:lnTo>
                    <a:pt x="12142" y="167"/>
                  </a:lnTo>
                  <a:lnTo>
                    <a:pt x="121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966;p38">
              <a:extLst>
                <a:ext uri="{FF2B5EF4-FFF2-40B4-BE49-F238E27FC236}">
                  <a16:creationId xmlns:a16="http://schemas.microsoft.com/office/drawing/2014/main" id="{1778AAD5-9591-B565-A0D9-A04DFF4A8D24}"/>
                </a:ext>
              </a:extLst>
            </p:cNvPr>
            <p:cNvSpPr/>
            <p:nvPr/>
          </p:nvSpPr>
          <p:spPr>
            <a:xfrm>
              <a:off x="2034494" y="3754958"/>
              <a:ext cx="350568" cy="274690"/>
            </a:xfrm>
            <a:custGeom>
              <a:avLst/>
              <a:gdLst/>
              <a:ahLst/>
              <a:cxnLst/>
              <a:rect l="l" t="t" r="r" b="b"/>
              <a:pathLst>
                <a:path w="6981" h="5470" extrusionOk="0">
                  <a:moveTo>
                    <a:pt x="1" y="0"/>
                  </a:moveTo>
                  <a:lnTo>
                    <a:pt x="1" y="5469"/>
                  </a:lnTo>
                  <a:lnTo>
                    <a:pt x="6981" y="5469"/>
                  </a:lnTo>
                  <a:lnTo>
                    <a:pt x="6981" y="0"/>
                  </a:lnTo>
                  <a:close/>
                </a:path>
              </a:pathLst>
            </a:custGeom>
            <a:solidFill>
              <a:srgbClr val="79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967;p38">
              <a:extLst>
                <a:ext uri="{FF2B5EF4-FFF2-40B4-BE49-F238E27FC236}">
                  <a16:creationId xmlns:a16="http://schemas.microsoft.com/office/drawing/2014/main" id="{0EE34A8E-6F17-300B-4191-2C1AA08C851D}"/>
                </a:ext>
              </a:extLst>
            </p:cNvPr>
            <p:cNvSpPr/>
            <p:nvPr/>
          </p:nvSpPr>
          <p:spPr>
            <a:xfrm>
              <a:off x="2034494" y="3846302"/>
              <a:ext cx="350568" cy="91346"/>
            </a:xfrm>
            <a:custGeom>
              <a:avLst/>
              <a:gdLst/>
              <a:ahLst/>
              <a:cxnLst/>
              <a:rect l="l" t="t" r="r" b="b"/>
              <a:pathLst>
                <a:path w="6981" h="1819" extrusionOk="0">
                  <a:moveTo>
                    <a:pt x="1" y="0"/>
                  </a:moveTo>
                  <a:lnTo>
                    <a:pt x="1" y="1819"/>
                  </a:lnTo>
                  <a:lnTo>
                    <a:pt x="6981" y="1819"/>
                  </a:lnTo>
                  <a:lnTo>
                    <a:pt x="69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968;p38">
              <a:extLst>
                <a:ext uri="{FF2B5EF4-FFF2-40B4-BE49-F238E27FC236}">
                  <a16:creationId xmlns:a16="http://schemas.microsoft.com/office/drawing/2014/main" id="{A71EB24C-1B16-17EA-96FE-5441F1ED007E}"/>
                </a:ext>
              </a:extLst>
            </p:cNvPr>
            <p:cNvSpPr/>
            <p:nvPr/>
          </p:nvSpPr>
          <p:spPr>
            <a:xfrm>
              <a:off x="1226658" y="4029593"/>
              <a:ext cx="1965613" cy="702392"/>
            </a:xfrm>
            <a:custGeom>
              <a:avLst/>
              <a:gdLst/>
              <a:ahLst/>
              <a:cxnLst/>
              <a:rect l="l" t="t" r="r" b="b"/>
              <a:pathLst>
                <a:path w="39142" h="13987" extrusionOk="0">
                  <a:moveTo>
                    <a:pt x="6097" y="0"/>
                  </a:moveTo>
                  <a:lnTo>
                    <a:pt x="5764" y="26"/>
                  </a:lnTo>
                  <a:lnTo>
                    <a:pt x="5444" y="77"/>
                  </a:lnTo>
                  <a:lnTo>
                    <a:pt x="5137" y="128"/>
                  </a:lnTo>
                  <a:lnTo>
                    <a:pt x="4817" y="205"/>
                  </a:lnTo>
                  <a:lnTo>
                    <a:pt x="4522" y="282"/>
                  </a:lnTo>
                  <a:lnTo>
                    <a:pt x="4215" y="385"/>
                  </a:lnTo>
                  <a:lnTo>
                    <a:pt x="3933" y="500"/>
                  </a:lnTo>
                  <a:lnTo>
                    <a:pt x="3638" y="628"/>
                  </a:lnTo>
                  <a:lnTo>
                    <a:pt x="3369" y="769"/>
                  </a:lnTo>
                  <a:lnTo>
                    <a:pt x="3100" y="923"/>
                  </a:lnTo>
                  <a:lnTo>
                    <a:pt x="2831" y="1089"/>
                  </a:lnTo>
                  <a:lnTo>
                    <a:pt x="2588" y="1268"/>
                  </a:lnTo>
                  <a:lnTo>
                    <a:pt x="2345" y="1460"/>
                  </a:lnTo>
                  <a:lnTo>
                    <a:pt x="2114" y="1665"/>
                  </a:lnTo>
                  <a:lnTo>
                    <a:pt x="1884" y="1883"/>
                  </a:lnTo>
                  <a:lnTo>
                    <a:pt x="1679" y="2101"/>
                  </a:lnTo>
                  <a:lnTo>
                    <a:pt x="1474" y="2331"/>
                  </a:lnTo>
                  <a:lnTo>
                    <a:pt x="1282" y="2575"/>
                  </a:lnTo>
                  <a:lnTo>
                    <a:pt x="1102" y="2831"/>
                  </a:lnTo>
                  <a:lnTo>
                    <a:pt x="936" y="3087"/>
                  </a:lnTo>
                  <a:lnTo>
                    <a:pt x="782" y="3356"/>
                  </a:lnTo>
                  <a:lnTo>
                    <a:pt x="641" y="3638"/>
                  </a:lnTo>
                  <a:lnTo>
                    <a:pt x="513" y="3920"/>
                  </a:lnTo>
                  <a:lnTo>
                    <a:pt x="398" y="4214"/>
                  </a:lnTo>
                  <a:lnTo>
                    <a:pt x="296" y="4509"/>
                  </a:lnTo>
                  <a:lnTo>
                    <a:pt x="206" y="4816"/>
                  </a:lnTo>
                  <a:lnTo>
                    <a:pt x="129" y="5124"/>
                  </a:lnTo>
                  <a:lnTo>
                    <a:pt x="78" y="5444"/>
                  </a:lnTo>
                  <a:lnTo>
                    <a:pt x="39" y="5764"/>
                  </a:lnTo>
                  <a:lnTo>
                    <a:pt x="14" y="6084"/>
                  </a:lnTo>
                  <a:lnTo>
                    <a:pt x="1" y="6417"/>
                  </a:lnTo>
                  <a:lnTo>
                    <a:pt x="1" y="13987"/>
                  </a:lnTo>
                  <a:lnTo>
                    <a:pt x="39142" y="13987"/>
                  </a:lnTo>
                  <a:lnTo>
                    <a:pt x="39142" y="6417"/>
                  </a:lnTo>
                  <a:lnTo>
                    <a:pt x="39142" y="6084"/>
                  </a:lnTo>
                  <a:lnTo>
                    <a:pt x="39116" y="5764"/>
                  </a:lnTo>
                  <a:lnTo>
                    <a:pt x="39078" y="5444"/>
                  </a:lnTo>
                  <a:lnTo>
                    <a:pt x="39014" y="5124"/>
                  </a:lnTo>
                  <a:lnTo>
                    <a:pt x="38950" y="4816"/>
                  </a:lnTo>
                  <a:lnTo>
                    <a:pt x="38860" y="4509"/>
                  </a:lnTo>
                  <a:lnTo>
                    <a:pt x="38758" y="4214"/>
                  </a:lnTo>
                  <a:lnTo>
                    <a:pt x="38642" y="3920"/>
                  </a:lnTo>
                  <a:lnTo>
                    <a:pt x="38514" y="3638"/>
                  </a:lnTo>
                  <a:lnTo>
                    <a:pt x="38373" y="3356"/>
                  </a:lnTo>
                  <a:lnTo>
                    <a:pt x="38220" y="3087"/>
                  </a:lnTo>
                  <a:lnTo>
                    <a:pt x="38053" y="2831"/>
                  </a:lnTo>
                  <a:lnTo>
                    <a:pt x="37874" y="2575"/>
                  </a:lnTo>
                  <a:lnTo>
                    <a:pt x="37682" y="2331"/>
                  </a:lnTo>
                  <a:lnTo>
                    <a:pt x="37477" y="2101"/>
                  </a:lnTo>
                  <a:lnTo>
                    <a:pt x="37272" y="1883"/>
                  </a:lnTo>
                  <a:lnTo>
                    <a:pt x="37041" y="1665"/>
                  </a:lnTo>
                  <a:lnTo>
                    <a:pt x="36811" y="1460"/>
                  </a:lnTo>
                  <a:lnTo>
                    <a:pt x="36567" y="1268"/>
                  </a:lnTo>
                  <a:lnTo>
                    <a:pt x="36311" y="1089"/>
                  </a:lnTo>
                  <a:lnTo>
                    <a:pt x="36055" y="923"/>
                  </a:lnTo>
                  <a:lnTo>
                    <a:pt x="35786" y="769"/>
                  </a:lnTo>
                  <a:lnTo>
                    <a:pt x="35504" y="628"/>
                  </a:lnTo>
                  <a:lnTo>
                    <a:pt x="35223" y="500"/>
                  </a:lnTo>
                  <a:lnTo>
                    <a:pt x="34928" y="385"/>
                  </a:lnTo>
                  <a:lnTo>
                    <a:pt x="34633" y="282"/>
                  </a:lnTo>
                  <a:lnTo>
                    <a:pt x="34326" y="205"/>
                  </a:lnTo>
                  <a:lnTo>
                    <a:pt x="34019" y="128"/>
                  </a:lnTo>
                  <a:lnTo>
                    <a:pt x="33698" y="77"/>
                  </a:lnTo>
                  <a:lnTo>
                    <a:pt x="33378" y="26"/>
                  </a:lnTo>
                  <a:lnTo>
                    <a:pt x="33058" y="0"/>
                  </a:lnTo>
                  <a:close/>
                </a:path>
              </a:pathLst>
            </a:custGeom>
            <a:solidFill>
              <a:srgbClr val="79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4" name="Picture 53">
            <a:extLst>
              <a:ext uri="{FF2B5EF4-FFF2-40B4-BE49-F238E27FC236}">
                <a16:creationId xmlns:a16="http://schemas.microsoft.com/office/drawing/2014/main" id="{B5D28E2A-8490-588C-457D-F22FC03B65CF}"/>
              </a:ext>
            </a:extLst>
          </p:cNvPr>
          <p:cNvPicPr>
            <a:picLocks noChangeAspect="1"/>
          </p:cNvPicPr>
          <p:nvPr/>
        </p:nvPicPr>
        <p:blipFill>
          <a:blip r:embed="rId3"/>
          <a:stretch>
            <a:fillRect/>
          </a:stretch>
        </p:blipFill>
        <p:spPr>
          <a:xfrm>
            <a:off x="8245657" y="45221"/>
            <a:ext cx="727838" cy="727838"/>
          </a:xfrm>
          <a:prstGeom prst="rect">
            <a:avLst/>
          </a:prstGeom>
        </p:spPr>
      </p:pic>
      <p:pic>
        <p:nvPicPr>
          <p:cNvPr id="16" name="Picture 15">
            <a:extLst>
              <a:ext uri="{FF2B5EF4-FFF2-40B4-BE49-F238E27FC236}">
                <a16:creationId xmlns:a16="http://schemas.microsoft.com/office/drawing/2014/main" id="{E3BFC441-0813-7384-1D61-241B9F72583F}"/>
              </a:ext>
            </a:extLst>
          </p:cNvPr>
          <p:cNvPicPr>
            <a:picLocks noChangeAspect="1"/>
          </p:cNvPicPr>
          <p:nvPr/>
        </p:nvPicPr>
        <p:blipFill>
          <a:blip r:embed="rId4"/>
          <a:stretch>
            <a:fillRect/>
          </a:stretch>
        </p:blipFill>
        <p:spPr>
          <a:xfrm>
            <a:off x="5706825" y="2651563"/>
            <a:ext cx="3255783" cy="358670"/>
          </a:xfrm>
          <a:prstGeom prst="rect">
            <a:avLst/>
          </a:prstGeom>
        </p:spPr>
      </p:pic>
      <p:pic>
        <p:nvPicPr>
          <p:cNvPr id="52" name="Picture 51">
            <a:extLst>
              <a:ext uri="{FF2B5EF4-FFF2-40B4-BE49-F238E27FC236}">
                <a16:creationId xmlns:a16="http://schemas.microsoft.com/office/drawing/2014/main" id="{765FE72A-8BDB-23C1-ECD4-AD41A5BF9847}"/>
              </a:ext>
            </a:extLst>
          </p:cNvPr>
          <p:cNvPicPr>
            <a:picLocks noChangeAspect="1"/>
          </p:cNvPicPr>
          <p:nvPr/>
        </p:nvPicPr>
        <p:blipFill>
          <a:blip r:embed="rId5"/>
          <a:stretch>
            <a:fillRect/>
          </a:stretch>
        </p:blipFill>
        <p:spPr>
          <a:xfrm>
            <a:off x="196408" y="2653240"/>
            <a:ext cx="3279626" cy="369404"/>
          </a:xfrm>
          <a:prstGeom prst="rect">
            <a:avLst/>
          </a:prstGeom>
        </p:spPr>
      </p:pic>
    </p:spTree>
    <p:extLst>
      <p:ext uri="{BB962C8B-B14F-4D97-AF65-F5344CB8AC3E}">
        <p14:creationId xmlns:p14="http://schemas.microsoft.com/office/powerpoint/2010/main" val="16184931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21131-B6D5-457C-0860-839745C18C61}"/>
              </a:ext>
            </a:extLst>
          </p:cNvPr>
          <p:cNvSpPr>
            <a:spLocks noGrp="1"/>
          </p:cNvSpPr>
          <p:nvPr>
            <p:ph type="title"/>
          </p:nvPr>
        </p:nvSpPr>
        <p:spPr>
          <a:xfrm>
            <a:off x="1031986" y="3579854"/>
            <a:ext cx="7080026" cy="847695"/>
          </a:xfrm>
        </p:spPr>
        <p:txBody>
          <a:bodyPr vert="horz" lIns="91440" tIns="45720" rIns="91440" bIns="45720" rtlCol="0" anchor="b">
            <a:normAutofit/>
          </a:bodyPr>
          <a:lstStyle/>
          <a:p>
            <a:pPr defTabSz="457200"/>
            <a:r>
              <a:rPr lang="en-US" sz="3600" dirty="0"/>
              <a:t>Feature Importance</a:t>
            </a:r>
          </a:p>
        </p:txBody>
      </p:sp>
      <p:pic>
        <p:nvPicPr>
          <p:cNvPr id="11" name="Picture 10">
            <a:extLst>
              <a:ext uri="{FF2B5EF4-FFF2-40B4-BE49-F238E27FC236}">
                <a16:creationId xmlns:a16="http://schemas.microsoft.com/office/drawing/2014/main" id="{D04C0182-96E7-4A1B-8EAB-F910C2F3ED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471016" y="410855"/>
            <a:ext cx="8201967" cy="2862604"/>
          </a:xfrm>
          <a:prstGeom prst="rect">
            <a:avLst/>
          </a:prstGeom>
        </p:spPr>
      </p:pic>
      <p:pic>
        <p:nvPicPr>
          <p:cNvPr id="4" name="Picture 3">
            <a:extLst>
              <a:ext uri="{FF2B5EF4-FFF2-40B4-BE49-F238E27FC236}">
                <a16:creationId xmlns:a16="http://schemas.microsoft.com/office/drawing/2014/main" id="{E67B2487-A2B6-DCB3-5254-2DA17166805F}"/>
              </a:ext>
            </a:extLst>
          </p:cNvPr>
          <p:cNvPicPr>
            <a:picLocks noChangeAspect="1"/>
          </p:cNvPicPr>
          <p:nvPr/>
        </p:nvPicPr>
        <p:blipFill>
          <a:blip r:embed="rId5"/>
          <a:stretch>
            <a:fillRect/>
          </a:stretch>
        </p:blipFill>
        <p:spPr>
          <a:xfrm>
            <a:off x="685346" y="717378"/>
            <a:ext cx="3826328" cy="2238401"/>
          </a:xfrm>
          <a:prstGeom prst="rect">
            <a:avLst/>
          </a:prstGeom>
        </p:spPr>
      </p:pic>
      <p:pic>
        <p:nvPicPr>
          <p:cNvPr id="6" name="Picture 5">
            <a:extLst>
              <a:ext uri="{FF2B5EF4-FFF2-40B4-BE49-F238E27FC236}">
                <a16:creationId xmlns:a16="http://schemas.microsoft.com/office/drawing/2014/main" id="{5F643C0C-C937-B22F-2796-6D0793F7D90F}"/>
              </a:ext>
            </a:extLst>
          </p:cNvPr>
          <p:cNvPicPr>
            <a:picLocks noChangeAspect="1"/>
          </p:cNvPicPr>
          <p:nvPr/>
        </p:nvPicPr>
        <p:blipFill>
          <a:blip r:embed="rId6"/>
          <a:stretch>
            <a:fillRect/>
          </a:stretch>
        </p:blipFill>
        <p:spPr>
          <a:xfrm>
            <a:off x="4628115" y="717250"/>
            <a:ext cx="3826764" cy="2238656"/>
          </a:xfrm>
          <a:prstGeom prst="rect">
            <a:avLst/>
          </a:prstGeom>
        </p:spPr>
      </p:pic>
      <p:pic>
        <p:nvPicPr>
          <p:cNvPr id="10" name="Picture 9">
            <a:extLst>
              <a:ext uri="{FF2B5EF4-FFF2-40B4-BE49-F238E27FC236}">
                <a16:creationId xmlns:a16="http://schemas.microsoft.com/office/drawing/2014/main" id="{2A1BE735-4568-296D-90C7-1FDC66F9F289}"/>
              </a:ext>
            </a:extLst>
          </p:cNvPr>
          <p:cNvPicPr>
            <a:picLocks noChangeAspect="1"/>
          </p:cNvPicPr>
          <p:nvPr/>
        </p:nvPicPr>
        <p:blipFill>
          <a:blip r:embed="rId7"/>
          <a:stretch>
            <a:fillRect/>
          </a:stretch>
        </p:blipFill>
        <p:spPr>
          <a:xfrm>
            <a:off x="4900501" y="787513"/>
            <a:ext cx="554094" cy="554094"/>
          </a:xfrm>
          <a:prstGeom prst="rect">
            <a:avLst/>
          </a:prstGeom>
        </p:spPr>
      </p:pic>
      <p:pic>
        <p:nvPicPr>
          <p:cNvPr id="13" name="Picture 12">
            <a:extLst>
              <a:ext uri="{FF2B5EF4-FFF2-40B4-BE49-F238E27FC236}">
                <a16:creationId xmlns:a16="http://schemas.microsoft.com/office/drawing/2014/main" id="{8DBD9899-8764-9E09-6DBC-692E57EF2DEC}"/>
              </a:ext>
            </a:extLst>
          </p:cNvPr>
          <p:cNvPicPr>
            <a:picLocks noChangeAspect="1"/>
          </p:cNvPicPr>
          <p:nvPr/>
        </p:nvPicPr>
        <p:blipFill>
          <a:blip r:embed="rId8"/>
          <a:stretch>
            <a:fillRect/>
          </a:stretch>
        </p:blipFill>
        <p:spPr>
          <a:xfrm>
            <a:off x="3948272" y="787513"/>
            <a:ext cx="563402" cy="563402"/>
          </a:xfrm>
          <a:prstGeom prst="rect">
            <a:avLst/>
          </a:prstGeom>
        </p:spPr>
      </p:pic>
    </p:spTree>
    <p:extLst>
      <p:ext uri="{BB962C8B-B14F-4D97-AF65-F5344CB8AC3E}">
        <p14:creationId xmlns:p14="http://schemas.microsoft.com/office/powerpoint/2010/main" val="36993636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11"/>
        <p:cNvGrpSpPr/>
        <p:nvPr/>
      </p:nvGrpSpPr>
      <p:grpSpPr>
        <a:xfrm>
          <a:off x="0" y="0"/>
          <a:ext cx="0" cy="0"/>
          <a:chOff x="0" y="0"/>
          <a:chExt cx="0" cy="0"/>
        </a:xfrm>
      </p:grpSpPr>
      <p:sp>
        <p:nvSpPr>
          <p:cNvPr id="2315" name="Google Shape;2315;p45"/>
          <p:cNvSpPr txBox="1">
            <a:spLocks noGrp="1"/>
          </p:cNvSpPr>
          <p:nvPr>
            <p:ph type="title"/>
          </p:nvPr>
        </p:nvSpPr>
        <p:spPr>
          <a:xfrm>
            <a:off x="383424" y="1078137"/>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Thank You</a:t>
            </a:r>
            <a:endParaRPr sz="6000" dirty="0"/>
          </a:p>
        </p:txBody>
      </p:sp>
      <p:grpSp>
        <p:nvGrpSpPr>
          <p:cNvPr id="2338" name="Google Shape;2338;p45"/>
          <p:cNvGrpSpPr/>
          <p:nvPr/>
        </p:nvGrpSpPr>
        <p:grpSpPr>
          <a:xfrm>
            <a:off x="3124753" y="2097067"/>
            <a:ext cx="2904005" cy="2684408"/>
            <a:chOff x="3124753" y="2097067"/>
            <a:chExt cx="2904005" cy="2684408"/>
          </a:xfrm>
        </p:grpSpPr>
        <p:sp>
          <p:nvSpPr>
            <p:cNvPr id="2339" name="Google Shape;2339;p45"/>
            <p:cNvSpPr/>
            <p:nvPr/>
          </p:nvSpPr>
          <p:spPr>
            <a:xfrm>
              <a:off x="3938625" y="4524375"/>
              <a:ext cx="1247700" cy="257100"/>
            </a:xfrm>
            <a:prstGeom prst="ellipse">
              <a:avLst/>
            </a:pr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0" name="Google Shape;2340;p45"/>
            <p:cNvGrpSpPr/>
            <p:nvPr/>
          </p:nvGrpSpPr>
          <p:grpSpPr>
            <a:xfrm>
              <a:off x="3124761" y="2266506"/>
              <a:ext cx="1173544" cy="1038290"/>
              <a:chOff x="3039603" y="2097081"/>
              <a:chExt cx="1372888" cy="1214659"/>
            </a:xfrm>
          </p:grpSpPr>
          <p:sp>
            <p:nvSpPr>
              <p:cNvPr id="2341" name="Google Shape;2341;p45"/>
              <p:cNvSpPr/>
              <p:nvPr/>
            </p:nvSpPr>
            <p:spPr>
              <a:xfrm>
                <a:off x="3039603" y="2097081"/>
                <a:ext cx="1372888" cy="1214659"/>
              </a:xfrm>
              <a:custGeom>
                <a:avLst/>
                <a:gdLst/>
                <a:ahLst/>
                <a:cxnLst/>
                <a:rect l="l" t="t" r="r" b="b"/>
                <a:pathLst>
                  <a:path w="76484" h="67669" extrusionOk="0">
                    <a:moveTo>
                      <a:pt x="0" y="1"/>
                    </a:moveTo>
                    <a:lnTo>
                      <a:pt x="0" y="67668"/>
                    </a:lnTo>
                    <a:lnTo>
                      <a:pt x="76484" y="67668"/>
                    </a:lnTo>
                    <a:lnTo>
                      <a:pt x="76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5"/>
              <p:cNvSpPr/>
              <p:nvPr/>
            </p:nvSpPr>
            <p:spPr>
              <a:xfrm>
                <a:off x="3527987" y="2179974"/>
                <a:ext cx="797142" cy="317212"/>
              </a:xfrm>
              <a:custGeom>
                <a:avLst/>
                <a:gdLst/>
                <a:ahLst/>
                <a:cxnLst/>
                <a:rect l="l" t="t" r="r" b="b"/>
                <a:pathLst>
                  <a:path w="44409" h="17672" extrusionOk="0">
                    <a:moveTo>
                      <a:pt x="565" y="0"/>
                    </a:moveTo>
                    <a:lnTo>
                      <a:pt x="447" y="14"/>
                    </a:lnTo>
                    <a:lnTo>
                      <a:pt x="342" y="53"/>
                    </a:lnTo>
                    <a:lnTo>
                      <a:pt x="250" y="105"/>
                    </a:lnTo>
                    <a:lnTo>
                      <a:pt x="171" y="171"/>
                    </a:lnTo>
                    <a:lnTo>
                      <a:pt x="106" y="250"/>
                    </a:lnTo>
                    <a:lnTo>
                      <a:pt x="53" y="342"/>
                    </a:lnTo>
                    <a:lnTo>
                      <a:pt x="14" y="447"/>
                    </a:lnTo>
                    <a:lnTo>
                      <a:pt x="1" y="565"/>
                    </a:lnTo>
                    <a:lnTo>
                      <a:pt x="1" y="17121"/>
                    </a:lnTo>
                    <a:lnTo>
                      <a:pt x="14" y="17226"/>
                    </a:lnTo>
                    <a:lnTo>
                      <a:pt x="53" y="17331"/>
                    </a:lnTo>
                    <a:lnTo>
                      <a:pt x="106" y="17423"/>
                    </a:lnTo>
                    <a:lnTo>
                      <a:pt x="171" y="17514"/>
                    </a:lnTo>
                    <a:lnTo>
                      <a:pt x="250" y="17580"/>
                    </a:lnTo>
                    <a:lnTo>
                      <a:pt x="342" y="17632"/>
                    </a:lnTo>
                    <a:lnTo>
                      <a:pt x="447" y="17659"/>
                    </a:lnTo>
                    <a:lnTo>
                      <a:pt x="565" y="17672"/>
                    </a:lnTo>
                    <a:lnTo>
                      <a:pt x="43844" y="17672"/>
                    </a:lnTo>
                    <a:lnTo>
                      <a:pt x="43962" y="17659"/>
                    </a:lnTo>
                    <a:lnTo>
                      <a:pt x="44067" y="17632"/>
                    </a:lnTo>
                    <a:lnTo>
                      <a:pt x="44159" y="17580"/>
                    </a:lnTo>
                    <a:lnTo>
                      <a:pt x="44238" y="17514"/>
                    </a:lnTo>
                    <a:lnTo>
                      <a:pt x="44317" y="17423"/>
                    </a:lnTo>
                    <a:lnTo>
                      <a:pt x="44356" y="17331"/>
                    </a:lnTo>
                    <a:lnTo>
                      <a:pt x="44395" y="17226"/>
                    </a:lnTo>
                    <a:lnTo>
                      <a:pt x="44408" y="17121"/>
                    </a:lnTo>
                    <a:lnTo>
                      <a:pt x="44408" y="565"/>
                    </a:lnTo>
                    <a:lnTo>
                      <a:pt x="44395" y="447"/>
                    </a:lnTo>
                    <a:lnTo>
                      <a:pt x="44356" y="342"/>
                    </a:lnTo>
                    <a:lnTo>
                      <a:pt x="44317" y="250"/>
                    </a:lnTo>
                    <a:lnTo>
                      <a:pt x="44238" y="171"/>
                    </a:lnTo>
                    <a:lnTo>
                      <a:pt x="44159" y="105"/>
                    </a:lnTo>
                    <a:lnTo>
                      <a:pt x="44067" y="53"/>
                    </a:lnTo>
                    <a:lnTo>
                      <a:pt x="43962" y="14"/>
                    </a:lnTo>
                    <a:lnTo>
                      <a:pt x="438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5"/>
              <p:cNvSpPr/>
              <p:nvPr/>
            </p:nvSpPr>
            <p:spPr>
              <a:xfrm>
                <a:off x="3557425" y="2204943"/>
                <a:ext cx="214538" cy="33441"/>
              </a:xfrm>
              <a:custGeom>
                <a:avLst/>
                <a:gdLst/>
                <a:ahLst/>
                <a:cxnLst/>
                <a:rect l="l" t="t" r="r" b="b"/>
                <a:pathLst>
                  <a:path w="11952" h="1863" extrusionOk="0">
                    <a:moveTo>
                      <a:pt x="1" y="0"/>
                    </a:moveTo>
                    <a:lnTo>
                      <a:pt x="1" y="1863"/>
                    </a:lnTo>
                    <a:lnTo>
                      <a:pt x="11952" y="1863"/>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5"/>
              <p:cNvSpPr/>
              <p:nvPr/>
            </p:nvSpPr>
            <p:spPr>
              <a:xfrm>
                <a:off x="3557425" y="2256746"/>
                <a:ext cx="214538" cy="16729"/>
              </a:xfrm>
              <a:custGeom>
                <a:avLst/>
                <a:gdLst/>
                <a:ahLst/>
                <a:cxnLst/>
                <a:rect l="l" t="t" r="r" b="b"/>
                <a:pathLst>
                  <a:path w="11952" h="932" extrusionOk="0">
                    <a:moveTo>
                      <a:pt x="1" y="0"/>
                    </a:moveTo>
                    <a:lnTo>
                      <a:pt x="1" y="932"/>
                    </a:lnTo>
                    <a:lnTo>
                      <a:pt x="11952" y="932"/>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5"/>
              <p:cNvSpPr/>
              <p:nvPr/>
            </p:nvSpPr>
            <p:spPr>
              <a:xfrm>
                <a:off x="3557425" y="2310435"/>
                <a:ext cx="721303" cy="162035"/>
              </a:xfrm>
              <a:custGeom>
                <a:avLst/>
                <a:gdLst/>
                <a:ahLst/>
                <a:cxnLst/>
                <a:rect l="l" t="t" r="r" b="b"/>
                <a:pathLst>
                  <a:path w="40184" h="9027" extrusionOk="0">
                    <a:moveTo>
                      <a:pt x="1" y="0"/>
                    </a:moveTo>
                    <a:lnTo>
                      <a:pt x="1" y="9026"/>
                    </a:lnTo>
                    <a:lnTo>
                      <a:pt x="40184" y="9026"/>
                    </a:lnTo>
                    <a:lnTo>
                      <a:pt x="401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5"/>
              <p:cNvSpPr/>
              <p:nvPr/>
            </p:nvSpPr>
            <p:spPr>
              <a:xfrm>
                <a:off x="3527987" y="2544270"/>
                <a:ext cx="797142" cy="317212"/>
              </a:xfrm>
              <a:custGeom>
                <a:avLst/>
                <a:gdLst/>
                <a:ahLst/>
                <a:cxnLst/>
                <a:rect l="l" t="t" r="r" b="b"/>
                <a:pathLst>
                  <a:path w="44409" h="17672" extrusionOk="0">
                    <a:moveTo>
                      <a:pt x="565" y="1"/>
                    </a:moveTo>
                    <a:lnTo>
                      <a:pt x="447" y="14"/>
                    </a:lnTo>
                    <a:lnTo>
                      <a:pt x="342" y="40"/>
                    </a:lnTo>
                    <a:lnTo>
                      <a:pt x="250" y="92"/>
                    </a:lnTo>
                    <a:lnTo>
                      <a:pt x="171" y="158"/>
                    </a:lnTo>
                    <a:lnTo>
                      <a:pt x="106" y="250"/>
                    </a:lnTo>
                    <a:lnTo>
                      <a:pt x="53" y="342"/>
                    </a:lnTo>
                    <a:lnTo>
                      <a:pt x="14" y="447"/>
                    </a:lnTo>
                    <a:lnTo>
                      <a:pt x="1" y="552"/>
                    </a:lnTo>
                    <a:lnTo>
                      <a:pt x="1" y="17108"/>
                    </a:lnTo>
                    <a:lnTo>
                      <a:pt x="14" y="17226"/>
                    </a:lnTo>
                    <a:lnTo>
                      <a:pt x="53" y="17331"/>
                    </a:lnTo>
                    <a:lnTo>
                      <a:pt x="106" y="17423"/>
                    </a:lnTo>
                    <a:lnTo>
                      <a:pt x="171" y="17501"/>
                    </a:lnTo>
                    <a:lnTo>
                      <a:pt x="250" y="17580"/>
                    </a:lnTo>
                    <a:lnTo>
                      <a:pt x="342" y="17619"/>
                    </a:lnTo>
                    <a:lnTo>
                      <a:pt x="447" y="17659"/>
                    </a:lnTo>
                    <a:lnTo>
                      <a:pt x="565" y="17672"/>
                    </a:lnTo>
                    <a:lnTo>
                      <a:pt x="43844" y="17672"/>
                    </a:lnTo>
                    <a:lnTo>
                      <a:pt x="43962" y="17659"/>
                    </a:lnTo>
                    <a:lnTo>
                      <a:pt x="44067" y="17619"/>
                    </a:lnTo>
                    <a:lnTo>
                      <a:pt x="44159" y="17580"/>
                    </a:lnTo>
                    <a:lnTo>
                      <a:pt x="44238" y="17501"/>
                    </a:lnTo>
                    <a:lnTo>
                      <a:pt x="44317" y="17423"/>
                    </a:lnTo>
                    <a:lnTo>
                      <a:pt x="44356" y="17331"/>
                    </a:lnTo>
                    <a:lnTo>
                      <a:pt x="44395" y="17226"/>
                    </a:lnTo>
                    <a:lnTo>
                      <a:pt x="44408" y="17108"/>
                    </a:lnTo>
                    <a:lnTo>
                      <a:pt x="44408" y="552"/>
                    </a:lnTo>
                    <a:lnTo>
                      <a:pt x="44395" y="447"/>
                    </a:lnTo>
                    <a:lnTo>
                      <a:pt x="44356" y="342"/>
                    </a:lnTo>
                    <a:lnTo>
                      <a:pt x="44317" y="250"/>
                    </a:lnTo>
                    <a:lnTo>
                      <a:pt x="44238" y="158"/>
                    </a:lnTo>
                    <a:lnTo>
                      <a:pt x="44159" y="92"/>
                    </a:lnTo>
                    <a:lnTo>
                      <a:pt x="44067" y="40"/>
                    </a:lnTo>
                    <a:lnTo>
                      <a:pt x="43962" y="14"/>
                    </a:lnTo>
                    <a:lnTo>
                      <a:pt x="4384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5"/>
              <p:cNvSpPr/>
              <p:nvPr/>
            </p:nvSpPr>
            <p:spPr>
              <a:xfrm>
                <a:off x="3557425" y="2569005"/>
                <a:ext cx="214538" cy="33441"/>
              </a:xfrm>
              <a:custGeom>
                <a:avLst/>
                <a:gdLst/>
                <a:ahLst/>
                <a:cxnLst/>
                <a:rect l="l" t="t" r="r" b="b"/>
                <a:pathLst>
                  <a:path w="11952" h="1863" extrusionOk="0">
                    <a:moveTo>
                      <a:pt x="1" y="0"/>
                    </a:moveTo>
                    <a:lnTo>
                      <a:pt x="1" y="1863"/>
                    </a:lnTo>
                    <a:lnTo>
                      <a:pt x="11952" y="1863"/>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5"/>
              <p:cNvSpPr/>
              <p:nvPr/>
            </p:nvSpPr>
            <p:spPr>
              <a:xfrm>
                <a:off x="3557425" y="2620808"/>
                <a:ext cx="214538" cy="16729"/>
              </a:xfrm>
              <a:custGeom>
                <a:avLst/>
                <a:gdLst/>
                <a:ahLst/>
                <a:cxnLst/>
                <a:rect l="l" t="t" r="r" b="b"/>
                <a:pathLst>
                  <a:path w="11952" h="932" extrusionOk="0">
                    <a:moveTo>
                      <a:pt x="1" y="0"/>
                    </a:moveTo>
                    <a:lnTo>
                      <a:pt x="1" y="932"/>
                    </a:lnTo>
                    <a:lnTo>
                      <a:pt x="11952" y="932"/>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5"/>
              <p:cNvSpPr/>
              <p:nvPr/>
            </p:nvSpPr>
            <p:spPr>
              <a:xfrm>
                <a:off x="3557425" y="2674730"/>
                <a:ext cx="721303" cy="161801"/>
              </a:xfrm>
              <a:custGeom>
                <a:avLst/>
                <a:gdLst/>
                <a:ahLst/>
                <a:cxnLst/>
                <a:rect l="l" t="t" r="r" b="b"/>
                <a:pathLst>
                  <a:path w="40184" h="9014" extrusionOk="0">
                    <a:moveTo>
                      <a:pt x="1" y="1"/>
                    </a:moveTo>
                    <a:lnTo>
                      <a:pt x="1" y="9013"/>
                    </a:lnTo>
                    <a:lnTo>
                      <a:pt x="40184" y="9013"/>
                    </a:lnTo>
                    <a:lnTo>
                      <a:pt x="401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5"/>
              <p:cNvSpPr/>
              <p:nvPr/>
            </p:nvSpPr>
            <p:spPr>
              <a:xfrm>
                <a:off x="3527987" y="2908565"/>
                <a:ext cx="797142" cy="316979"/>
              </a:xfrm>
              <a:custGeom>
                <a:avLst/>
                <a:gdLst/>
                <a:ahLst/>
                <a:cxnLst/>
                <a:rect l="l" t="t" r="r" b="b"/>
                <a:pathLst>
                  <a:path w="44409" h="17659" extrusionOk="0">
                    <a:moveTo>
                      <a:pt x="565" y="1"/>
                    </a:moveTo>
                    <a:lnTo>
                      <a:pt x="447" y="14"/>
                    </a:lnTo>
                    <a:lnTo>
                      <a:pt x="342" y="40"/>
                    </a:lnTo>
                    <a:lnTo>
                      <a:pt x="250" y="93"/>
                    </a:lnTo>
                    <a:lnTo>
                      <a:pt x="171" y="158"/>
                    </a:lnTo>
                    <a:lnTo>
                      <a:pt x="106" y="237"/>
                    </a:lnTo>
                    <a:lnTo>
                      <a:pt x="53" y="342"/>
                    </a:lnTo>
                    <a:lnTo>
                      <a:pt x="14" y="434"/>
                    </a:lnTo>
                    <a:lnTo>
                      <a:pt x="1" y="552"/>
                    </a:lnTo>
                    <a:lnTo>
                      <a:pt x="1" y="17108"/>
                    </a:lnTo>
                    <a:lnTo>
                      <a:pt x="14" y="17226"/>
                    </a:lnTo>
                    <a:lnTo>
                      <a:pt x="53" y="17331"/>
                    </a:lnTo>
                    <a:lnTo>
                      <a:pt x="106" y="17423"/>
                    </a:lnTo>
                    <a:lnTo>
                      <a:pt x="171" y="17501"/>
                    </a:lnTo>
                    <a:lnTo>
                      <a:pt x="250" y="17567"/>
                    </a:lnTo>
                    <a:lnTo>
                      <a:pt x="342" y="17620"/>
                    </a:lnTo>
                    <a:lnTo>
                      <a:pt x="447" y="17659"/>
                    </a:lnTo>
                    <a:lnTo>
                      <a:pt x="43962" y="17659"/>
                    </a:lnTo>
                    <a:lnTo>
                      <a:pt x="44067" y="17620"/>
                    </a:lnTo>
                    <a:lnTo>
                      <a:pt x="44159" y="17567"/>
                    </a:lnTo>
                    <a:lnTo>
                      <a:pt x="44238" y="17501"/>
                    </a:lnTo>
                    <a:lnTo>
                      <a:pt x="44317" y="17423"/>
                    </a:lnTo>
                    <a:lnTo>
                      <a:pt x="44356" y="17331"/>
                    </a:lnTo>
                    <a:lnTo>
                      <a:pt x="44395" y="17226"/>
                    </a:lnTo>
                    <a:lnTo>
                      <a:pt x="44408" y="17108"/>
                    </a:lnTo>
                    <a:lnTo>
                      <a:pt x="44408" y="552"/>
                    </a:lnTo>
                    <a:lnTo>
                      <a:pt x="44395" y="434"/>
                    </a:lnTo>
                    <a:lnTo>
                      <a:pt x="44356" y="342"/>
                    </a:lnTo>
                    <a:lnTo>
                      <a:pt x="44317" y="237"/>
                    </a:lnTo>
                    <a:lnTo>
                      <a:pt x="44238" y="158"/>
                    </a:lnTo>
                    <a:lnTo>
                      <a:pt x="44159" y="93"/>
                    </a:lnTo>
                    <a:lnTo>
                      <a:pt x="44067" y="40"/>
                    </a:lnTo>
                    <a:lnTo>
                      <a:pt x="43962" y="14"/>
                    </a:lnTo>
                    <a:lnTo>
                      <a:pt x="438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5"/>
              <p:cNvSpPr/>
              <p:nvPr/>
            </p:nvSpPr>
            <p:spPr>
              <a:xfrm>
                <a:off x="3557425" y="2933300"/>
                <a:ext cx="214538" cy="33459"/>
              </a:xfrm>
              <a:custGeom>
                <a:avLst/>
                <a:gdLst/>
                <a:ahLst/>
                <a:cxnLst/>
                <a:rect l="l" t="t" r="r" b="b"/>
                <a:pathLst>
                  <a:path w="11952" h="1864" extrusionOk="0">
                    <a:moveTo>
                      <a:pt x="1" y="0"/>
                    </a:moveTo>
                    <a:lnTo>
                      <a:pt x="1" y="1863"/>
                    </a:lnTo>
                    <a:lnTo>
                      <a:pt x="11952" y="1863"/>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5"/>
              <p:cNvSpPr/>
              <p:nvPr/>
            </p:nvSpPr>
            <p:spPr>
              <a:xfrm>
                <a:off x="3557425" y="2985104"/>
                <a:ext cx="214538" cy="16729"/>
              </a:xfrm>
              <a:custGeom>
                <a:avLst/>
                <a:gdLst/>
                <a:ahLst/>
                <a:cxnLst/>
                <a:rect l="l" t="t" r="r" b="b"/>
                <a:pathLst>
                  <a:path w="11952" h="932" extrusionOk="0">
                    <a:moveTo>
                      <a:pt x="1" y="0"/>
                    </a:moveTo>
                    <a:lnTo>
                      <a:pt x="1" y="932"/>
                    </a:lnTo>
                    <a:lnTo>
                      <a:pt x="11952" y="932"/>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5"/>
              <p:cNvSpPr/>
              <p:nvPr/>
            </p:nvSpPr>
            <p:spPr>
              <a:xfrm>
                <a:off x="3557425" y="3038792"/>
                <a:ext cx="721303" cy="162035"/>
              </a:xfrm>
              <a:custGeom>
                <a:avLst/>
                <a:gdLst/>
                <a:ahLst/>
                <a:cxnLst/>
                <a:rect l="l" t="t" r="r" b="b"/>
                <a:pathLst>
                  <a:path w="40184" h="9027" extrusionOk="0">
                    <a:moveTo>
                      <a:pt x="1" y="1"/>
                    </a:moveTo>
                    <a:lnTo>
                      <a:pt x="1" y="9026"/>
                    </a:lnTo>
                    <a:lnTo>
                      <a:pt x="40184" y="9026"/>
                    </a:lnTo>
                    <a:lnTo>
                      <a:pt x="401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5"/>
              <p:cNvSpPr/>
              <p:nvPr/>
            </p:nvSpPr>
            <p:spPr>
              <a:xfrm>
                <a:off x="3294386" y="2851825"/>
                <a:ext cx="107395" cy="48285"/>
              </a:xfrm>
              <a:custGeom>
                <a:avLst/>
                <a:gdLst/>
                <a:ahLst/>
                <a:cxnLst/>
                <a:rect l="l" t="t" r="r" b="b"/>
                <a:pathLst>
                  <a:path w="5983" h="2690" extrusionOk="0">
                    <a:moveTo>
                      <a:pt x="1339" y="0"/>
                    </a:moveTo>
                    <a:lnTo>
                      <a:pt x="1208" y="13"/>
                    </a:lnTo>
                    <a:lnTo>
                      <a:pt x="1076" y="26"/>
                    </a:lnTo>
                    <a:lnTo>
                      <a:pt x="945" y="66"/>
                    </a:lnTo>
                    <a:lnTo>
                      <a:pt x="827" y="105"/>
                    </a:lnTo>
                    <a:lnTo>
                      <a:pt x="709" y="157"/>
                    </a:lnTo>
                    <a:lnTo>
                      <a:pt x="591" y="223"/>
                    </a:lnTo>
                    <a:lnTo>
                      <a:pt x="486" y="302"/>
                    </a:lnTo>
                    <a:lnTo>
                      <a:pt x="394" y="394"/>
                    </a:lnTo>
                    <a:lnTo>
                      <a:pt x="302" y="485"/>
                    </a:lnTo>
                    <a:lnTo>
                      <a:pt x="224" y="590"/>
                    </a:lnTo>
                    <a:lnTo>
                      <a:pt x="158" y="708"/>
                    </a:lnTo>
                    <a:lnTo>
                      <a:pt x="106" y="827"/>
                    </a:lnTo>
                    <a:lnTo>
                      <a:pt x="53" y="945"/>
                    </a:lnTo>
                    <a:lnTo>
                      <a:pt x="27" y="1076"/>
                    </a:lnTo>
                    <a:lnTo>
                      <a:pt x="1" y="1207"/>
                    </a:lnTo>
                    <a:lnTo>
                      <a:pt x="1" y="1351"/>
                    </a:lnTo>
                    <a:lnTo>
                      <a:pt x="1" y="1482"/>
                    </a:lnTo>
                    <a:lnTo>
                      <a:pt x="27" y="1614"/>
                    </a:lnTo>
                    <a:lnTo>
                      <a:pt x="53" y="1745"/>
                    </a:lnTo>
                    <a:lnTo>
                      <a:pt x="106" y="1863"/>
                    </a:lnTo>
                    <a:lnTo>
                      <a:pt x="158" y="1981"/>
                    </a:lnTo>
                    <a:lnTo>
                      <a:pt x="224" y="2099"/>
                    </a:lnTo>
                    <a:lnTo>
                      <a:pt x="302" y="2204"/>
                    </a:lnTo>
                    <a:lnTo>
                      <a:pt x="394" y="2296"/>
                    </a:lnTo>
                    <a:lnTo>
                      <a:pt x="486" y="2388"/>
                    </a:lnTo>
                    <a:lnTo>
                      <a:pt x="591" y="2466"/>
                    </a:lnTo>
                    <a:lnTo>
                      <a:pt x="709" y="2532"/>
                    </a:lnTo>
                    <a:lnTo>
                      <a:pt x="827" y="2584"/>
                    </a:lnTo>
                    <a:lnTo>
                      <a:pt x="945" y="2624"/>
                    </a:lnTo>
                    <a:lnTo>
                      <a:pt x="1076" y="2663"/>
                    </a:lnTo>
                    <a:lnTo>
                      <a:pt x="1208" y="2689"/>
                    </a:lnTo>
                    <a:lnTo>
                      <a:pt x="4776" y="2689"/>
                    </a:lnTo>
                    <a:lnTo>
                      <a:pt x="4907" y="2663"/>
                    </a:lnTo>
                    <a:lnTo>
                      <a:pt x="5038" y="2624"/>
                    </a:lnTo>
                    <a:lnTo>
                      <a:pt x="5156" y="2584"/>
                    </a:lnTo>
                    <a:lnTo>
                      <a:pt x="5275" y="2532"/>
                    </a:lnTo>
                    <a:lnTo>
                      <a:pt x="5393" y="2466"/>
                    </a:lnTo>
                    <a:lnTo>
                      <a:pt x="5498" y="2388"/>
                    </a:lnTo>
                    <a:lnTo>
                      <a:pt x="5589" y="2296"/>
                    </a:lnTo>
                    <a:lnTo>
                      <a:pt x="5681" y="2204"/>
                    </a:lnTo>
                    <a:lnTo>
                      <a:pt x="5747" y="2099"/>
                    </a:lnTo>
                    <a:lnTo>
                      <a:pt x="5826" y="1981"/>
                    </a:lnTo>
                    <a:lnTo>
                      <a:pt x="5878" y="1863"/>
                    </a:lnTo>
                    <a:lnTo>
                      <a:pt x="5917" y="1745"/>
                    </a:lnTo>
                    <a:lnTo>
                      <a:pt x="5957" y="1614"/>
                    </a:lnTo>
                    <a:lnTo>
                      <a:pt x="5970" y="1482"/>
                    </a:lnTo>
                    <a:lnTo>
                      <a:pt x="5983" y="1351"/>
                    </a:lnTo>
                    <a:lnTo>
                      <a:pt x="5970" y="1207"/>
                    </a:lnTo>
                    <a:lnTo>
                      <a:pt x="5957" y="1076"/>
                    </a:lnTo>
                    <a:lnTo>
                      <a:pt x="5917" y="945"/>
                    </a:lnTo>
                    <a:lnTo>
                      <a:pt x="5878" y="827"/>
                    </a:lnTo>
                    <a:lnTo>
                      <a:pt x="5826" y="708"/>
                    </a:lnTo>
                    <a:lnTo>
                      <a:pt x="5747" y="590"/>
                    </a:lnTo>
                    <a:lnTo>
                      <a:pt x="5681" y="485"/>
                    </a:lnTo>
                    <a:lnTo>
                      <a:pt x="5589" y="394"/>
                    </a:lnTo>
                    <a:lnTo>
                      <a:pt x="5498" y="302"/>
                    </a:lnTo>
                    <a:lnTo>
                      <a:pt x="5393" y="223"/>
                    </a:lnTo>
                    <a:lnTo>
                      <a:pt x="5275" y="157"/>
                    </a:lnTo>
                    <a:lnTo>
                      <a:pt x="5156" y="105"/>
                    </a:lnTo>
                    <a:lnTo>
                      <a:pt x="5038" y="66"/>
                    </a:lnTo>
                    <a:lnTo>
                      <a:pt x="4907" y="26"/>
                    </a:lnTo>
                    <a:lnTo>
                      <a:pt x="4776" y="13"/>
                    </a:lnTo>
                    <a:lnTo>
                      <a:pt x="46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5"/>
              <p:cNvSpPr/>
              <p:nvPr/>
            </p:nvSpPr>
            <p:spPr>
              <a:xfrm>
                <a:off x="3300040" y="2857946"/>
                <a:ext cx="36044" cy="36044"/>
              </a:xfrm>
              <a:custGeom>
                <a:avLst/>
                <a:gdLst/>
                <a:ahLst/>
                <a:cxnLst/>
                <a:rect l="l" t="t" r="r" b="b"/>
                <a:pathLst>
                  <a:path w="2008" h="2008" extrusionOk="0">
                    <a:moveTo>
                      <a:pt x="906" y="0"/>
                    </a:moveTo>
                    <a:lnTo>
                      <a:pt x="801" y="13"/>
                    </a:lnTo>
                    <a:lnTo>
                      <a:pt x="709" y="39"/>
                    </a:lnTo>
                    <a:lnTo>
                      <a:pt x="617" y="79"/>
                    </a:lnTo>
                    <a:lnTo>
                      <a:pt x="525" y="118"/>
                    </a:lnTo>
                    <a:lnTo>
                      <a:pt x="447" y="171"/>
                    </a:lnTo>
                    <a:lnTo>
                      <a:pt x="368" y="223"/>
                    </a:lnTo>
                    <a:lnTo>
                      <a:pt x="289" y="289"/>
                    </a:lnTo>
                    <a:lnTo>
                      <a:pt x="224" y="367"/>
                    </a:lnTo>
                    <a:lnTo>
                      <a:pt x="171" y="446"/>
                    </a:lnTo>
                    <a:lnTo>
                      <a:pt x="119" y="525"/>
                    </a:lnTo>
                    <a:lnTo>
                      <a:pt x="79" y="617"/>
                    </a:lnTo>
                    <a:lnTo>
                      <a:pt x="40" y="709"/>
                    </a:lnTo>
                    <a:lnTo>
                      <a:pt x="14" y="800"/>
                    </a:lnTo>
                    <a:lnTo>
                      <a:pt x="1" y="905"/>
                    </a:lnTo>
                    <a:lnTo>
                      <a:pt x="1" y="1010"/>
                    </a:lnTo>
                    <a:lnTo>
                      <a:pt x="1" y="1102"/>
                    </a:lnTo>
                    <a:lnTo>
                      <a:pt x="14" y="1207"/>
                    </a:lnTo>
                    <a:lnTo>
                      <a:pt x="40" y="1299"/>
                    </a:lnTo>
                    <a:lnTo>
                      <a:pt x="79" y="1391"/>
                    </a:lnTo>
                    <a:lnTo>
                      <a:pt x="119" y="1483"/>
                    </a:lnTo>
                    <a:lnTo>
                      <a:pt x="171" y="1561"/>
                    </a:lnTo>
                    <a:lnTo>
                      <a:pt x="224" y="1640"/>
                    </a:lnTo>
                    <a:lnTo>
                      <a:pt x="289" y="1719"/>
                    </a:lnTo>
                    <a:lnTo>
                      <a:pt x="368" y="1784"/>
                    </a:lnTo>
                    <a:lnTo>
                      <a:pt x="447" y="1837"/>
                    </a:lnTo>
                    <a:lnTo>
                      <a:pt x="525" y="1889"/>
                    </a:lnTo>
                    <a:lnTo>
                      <a:pt x="617" y="1929"/>
                    </a:lnTo>
                    <a:lnTo>
                      <a:pt x="709" y="1968"/>
                    </a:lnTo>
                    <a:lnTo>
                      <a:pt x="801" y="1994"/>
                    </a:lnTo>
                    <a:lnTo>
                      <a:pt x="906" y="2007"/>
                    </a:lnTo>
                    <a:lnTo>
                      <a:pt x="1103" y="2007"/>
                    </a:lnTo>
                    <a:lnTo>
                      <a:pt x="1208" y="1994"/>
                    </a:lnTo>
                    <a:lnTo>
                      <a:pt x="1299" y="1968"/>
                    </a:lnTo>
                    <a:lnTo>
                      <a:pt x="1391" y="1929"/>
                    </a:lnTo>
                    <a:lnTo>
                      <a:pt x="1483" y="1889"/>
                    </a:lnTo>
                    <a:lnTo>
                      <a:pt x="1562" y="1837"/>
                    </a:lnTo>
                    <a:lnTo>
                      <a:pt x="1640" y="1784"/>
                    </a:lnTo>
                    <a:lnTo>
                      <a:pt x="1719" y="1719"/>
                    </a:lnTo>
                    <a:lnTo>
                      <a:pt x="1785" y="1640"/>
                    </a:lnTo>
                    <a:lnTo>
                      <a:pt x="1837" y="1561"/>
                    </a:lnTo>
                    <a:lnTo>
                      <a:pt x="1890" y="1483"/>
                    </a:lnTo>
                    <a:lnTo>
                      <a:pt x="1929" y="1391"/>
                    </a:lnTo>
                    <a:lnTo>
                      <a:pt x="1968" y="1299"/>
                    </a:lnTo>
                    <a:lnTo>
                      <a:pt x="1995" y="1207"/>
                    </a:lnTo>
                    <a:lnTo>
                      <a:pt x="2008" y="1102"/>
                    </a:lnTo>
                    <a:lnTo>
                      <a:pt x="2008" y="1010"/>
                    </a:lnTo>
                    <a:lnTo>
                      <a:pt x="2008" y="905"/>
                    </a:lnTo>
                    <a:lnTo>
                      <a:pt x="1995" y="800"/>
                    </a:lnTo>
                    <a:lnTo>
                      <a:pt x="1968" y="709"/>
                    </a:lnTo>
                    <a:lnTo>
                      <a:pt x="1929" y="617"/>
                    </a:lnTo>
                    <a:lnTo>
                      <a:pt x="1890" y="525"/>
                    </a:lnTo>
                    <a:lnTo>
                      <a:pt x="1837" y="446"/>
                    </a:lnTo>
                    <a:lnTo>
                      <a:pt x="1785" y="367"/>
                    </a:lnTo>
                    <a:lnTo>
                      <a:pt x="1719" y="289"/>
                    </a:lnTo>
                    <a:lnTo>
                      <a:pt x="1640" y="223"/>
                    </a:lnTo>
                    <a:lnTo>
                      <a:pt x="1562" y="171"/>
                    </a:lnTo>
                    <a:lnTo>
                      <a:pt x="1483" y="118"/>
                    </a:lnTo>
                    <a:lnTo>
                      <a:pt x="1391" y="79"/>
                    </a:lnTo>
                    <a:lnTo>
                      <a:pt x="1299" y="39"/>
                    </a:lnTo>
                    <a:lnTo>
                      <a:pt x="1208" y="13"/>
                    </a:lnTo>
                    <a:lnTo>
                      <a:pt x="11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5"/>
              <p:cNvSpPr/>
              <p:nvPr/>
            </p:nvSpPr>
            <p:spPr>
              <a:xfrm>
                <a:off x="3304043" y="2861949"/>
                <a:ext cx="28038" cy="28038"/>
              </a:xfrm>
              <a:custGeom>
                <a:avLst/>
                <a:gdLst/>
                <a:ahLst/>
                <a:cxnLst/>
                <a:rect l="l" t="t" r="r" b="b"/>
                <a:pathLst>
                  <a:path w="1562" h="1562" extrusionOk="0">
                    <a:moveTo>
                      <a:pt x="696" y="0"/>
                    </a:moveTo>
                    <a:lnTo>
                      <a:pt x="617" y="13"/>
                    </a:lnTo>
                    <a:lnTo>
                      <a:pt x="473" y="66"/>
                    </a:lnTo>
                    <a:lnTo>
                      <a:pt x="342" y="131"/>
                    </a:lnTo>
                    <a:lnTo>
                      <a:pt x="224" y="223"/>
                    </a:lnTo>
                    <a:lnTo>
                      <a:pt x="132" y="341"/>
                    </a:lnTo>
                    <a:lnTo>
                      <a:pt x="66" y="472"/>
                    </a:lnTo>
                    <a:lnTo>
                      <a:pt x="14" y="630"/>
                    </a:lnTo>
                    <a:lnTo>
                      <a:pt x="1" y="695"/>
                    </a:lnTo>
                    <a:lnTo>
                      <a:pt x="1" y="787"/>
                    </a:lnTo>
                    <a:lnTo>
                      <a:pt x="1" y="866"/>
                    </a:lnTo>
                    <a:lnTo>
                      <a:pt x="14" y="932"/>
                    </a:lnTo>
                    <a:lnTo>
                      <a:pt x="66" y="1089"/>
                    </a:lnTo>
                    <a:lnTo>
                      <a:pt x="132" y="1220"/>
                    </a:lnTo>
                    <a:lnTo>
                      <a:pt x="224" y="1338"/>
                    </a:lnTo>
                    <a:lnTo>
                      <a:pt x="342" y="1430"/>
                    </a:lnTo>
                    <a:lnTo>
                      <a:pt x="473" y="1496"/>
                    </a:lnTo>
                    <a:lnTo>
                      <a:pt x="617" y="1548"/>
                    </a:lnTo>
                    <a:lnTo>
                      <a:pt x="696" y="1561"/>
                    </a:lnTo>
                    <a:lnTo>
                      <a:pt x="866" y="1561"/>
                    </a:lnTo>
                    <a:lnTo>
                      <a:pt x="932" y="1548"/>
                    </a:lnTo>
                    <a:lnTo>
                      <a:pt x="1089" y="1496"/>
                    </a:lnTo>
                    <a:lnTo>
                      <a:pt x="1221" y="1430"/>
                    </a:lnTo>
                    <a:lnTo>
                      <a:pt x="1326" y="1338"/>
                    </a:lnTo>
                    <a:lnTo>
                      <a:pt x="1431" y="1220"/>
                    </a:lnTo>
                    <a:lnTo>
                      <a:pt x="1496" y="1089"/>
                    </a:lnTo>
                    <a:lnTo>
                      <a:pt x="1549" y="932"/>
                    </a:lnTo>
                    <a:lnTo>
                      <a:pt x="1562" y="866"/>
                    </a:lnTo>
                    <a:lnTo>
                      <a:pt x="1562" y="787"/>
                    </a:lnTo>
                    <a:lnTo>
                      <a:pt x="1562" y="695"/>
                    </a:lnTo>
                    <a:lnTo>
                      <a:pt x="1549" y="630"/>
                    </a:lnTo>
                    <a:lnTo>
                      <a:pt x="1496" y="472"/>
                    </a:lnTo>
                    <a:lnTo>
                      <a:pt x="1431" y="341"/>
                    </a:lnTo>
                    <a:lnTo>
                      <a:pt x="1326" y="223"/>
                    </a:lnTo>
                    <a:lnTo>
                      <a:pt x="1221" y="131"/>
                    </a:lnTo>
                    <a:lnTo>
                      <a:pt x="1089" y="66"/>
                    </a:lnTo>
                    <a:lnTo>
                      <a:pt x="932" y="13"/>
                    </a:lnTo>
                    <a:lnTo>
                      <a:pt x="866" y="0"/>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5"/>
              <p:cNvSpPr/>
              <p:nvPr/>
            </p:nvSpPr>
            <p:spPr>
              <a:xfrm>
                <a:off x="3294386" y="2916804"/>
                <a:ext cx="107395" cy="48303"/>
              </a:xfrm>
              <a:custGeom>
                <a:avLst/>
                <a:gdLst/>
                <a:ahLst/>
                <a:cxnLst/>
                <a:rect l="l" t="t" r="r" b="b"/>
                <a:pathLst>
                  <a:path w="5983" h="2691" extrusionOk="0">
                    <a:moveTo>
                      <a:pt x="1339" y="1"/>
                    </a:moveTo>
                    <a:lnTo>
                      <a:pt x="1208" y="14"/>
                    </a:lnTo>
                    <a:lnTo>
                      <a:pt x="1076" y="27"/>
                    </a:lnTo>
                    <a:lnTo>
                      <a:pt x="945" y="66"/>
                    </a:lnTo>
                    <a:lnTo>
                      <a:pt x="827" y="106"/>
                    </a:lnTo>
                    <a:lnTo>
                      <a:pt x="709" y="171"/>
                    </a:lnTo>
                    <a:lnTo>
                      <a:pt x="591" y="237"/>
                    </a:lnTo>
                    <a:lnTo>
                      <a:pt x="486" y="316"/>
                    </a:lnTo>
                    <a:lnTo>
                      <a:pt x="394" y="394"/>
                    </a:lnTo>
                    <a:lnTo>
                      <a:pt x="302" y="499"/>
                    </a:lnTo>
                    <a:lnTo>
                      <a:pt x="224" y="591"/>
                    </a:lnTo>
                    <a:lnTo>
                      <a:pt x="158" y="709"/>
                    </a:lnTo>
                    <a:lnTo>
                      <a:pt x="106" y="827"/>
                    </a:lnTo>
                    <a:lnTo>
                      <a:pt x="53" y="945"/>
                    </a:lnTo>
                    <a:lnTo>
                      <a:pt x="27" y="1077"/>
                    </a:lnTo>
                    <a:lnTo>
                      <a:pt x="1" y="1208"/>
                    </a:lnTo>
                    <a:lnTo>
                      <a:pt x="1" y="1352"/>
                    </a:lnTo>
                    <a:lnTo>
                      <a:pt x="1" y="1483"/>
                    </a:lnTo>
                    <a:lnTo>
                      <a:pt x="27" y="1615"/>
                    </a:lnTo>
                    <a:lnTo>
                      <a:pt x="53" y="1746"/>
                    </a:lnTo>
                    <a:lnTo>
                      <a:pt x="106" y="1877"/>
                    </a:lnTo>
                    <a:lnTo>
                      <a:pt x="158" y="1995"/>
                    </a:lnTo>
                    <a:lnTo>
                      <a:pt x="224" y="2100"/>
                    </a:lnTo>
                    <a:lnTo>
                      <a:pt x="302" y="2205"/>
                    </a:lnTo>
                    <a:lnTo>
                      <a:pt x="394" y="2297"/>
                    </a:lnTo>
                    <a:lnTo>
                      <a:pt x="486" y="2389"/>
                    </a:lnTo>
                    <a:lnTo>
                      <a:pt x="591" y="2467"/>
                    </a:lnTo>
                    <a:lnTo>
                      <a:pt x="709" y="2533"/>
                    </a:lnTo>
                    <a:lnTo>
                      <a:pt x="827" y="2585"/>
                    </a:lnTo>
                    <a:lnTo>
                      <a:pt x="945" y="2638"/>
                    </a:lnTo>
                    <a:lnTo>
                      <a:pt x="1076" y="2664"/>
                    </a:lnTo>
                    <a:lnTo>
                      <a:pt x="1208" y="2690"/>
                    </a:lnTo>
                    <a:lnTo>
                      <a:pt x="4776" y="2690"/>
                    </a:lnTo>
                    <a:lnTo>
                      <a:pt x="4907" y="2664"/>
                    </a:lnTo>
                    <a:lnTo>
                      <a:pt x="5038" y="2638"/>
                    </a:lnTo>
                    <a:lnTo>
                      <a:pt x="5156" y="2585"/>
                    </a:lnTo>
                    <a:lnTo>
                      <a:pt x="5275" y="2533"/>
                    </a:lnTo>
                    <a:lnTo>
                      <a:pt x="5393" y="2467"/>
                    </a:lnTo>
                    <a:lnTo>
                      <a:pt x="5498" y="2389"/>
                    </a:lnTo>
                    <a:lnTo>
                      <a:pt x="5589" y="2297"/>
                    </a:lnTo>
                    <a:lnTo>
                      <a:pt x="5681" y="2205"/>
                    </a:lnTo>
                    <a:lnTo>
                      <a:pt x="5747" y="2100"/>
                    </a:lnTo>
                    <a:lnTo>
                      <a:pt x="5826" y="1995"/>
                    </a:lnTo>
                    <a:lnTo>
                      <a:pt x="5878" y="1877"/>
                    </a:lnTo>
                    <a:lnTo>
                      <a:pt x="5917" y="1746"/>
                    </a:lnTo>
                    <a:lnTo>
                      <a:pt x="5957" y="1615"/>
                    </a:lnTo>
                    <a:lnTo>
                      <a:pt x="5970" y="1483"/>
                    </a:lnTo>
                    <a:lnTo>
                      <a:pt x="5983" y="1352"/>
                    </a:lnTo>
                    <a:lnTo>
                      <a:pt x="5970" y="1208"/>
                    </a:lnTo>
                    <a:lnTo>
                      <a:pt x="5957" y="1077"/>
                    </a:lnTo>
                    <a:lnTo>
                      <a:pt x="5917" y="945"/>
                    </a:lnTo>
                    <a:lnTo>
                      <a:pt x="5878" y="827"/>
                    </a:lnTo>
                    <a:lnTo>
                      <a:pt x="5826" y="709"/>
                    </a:lnTo>
                    <a:lnTo>
                      <a:pt x="5747" y="591"/>
                    </a:lnTo>
                    <a:lnTo>
                      <a:pt x="5681" y="499"/>
                    </a:lnTo>
                    <a:lnTo>
                      <a:pt x="5589" y="394"/>
                    </a:lnTo>
                    <a:lnTo>
                      <a:pt x="5498" y="316"/>
                    </a:lnTo>
                    <a:lnTo>
                      <a:pt x="5393" y="237"/>
                    </a:lnTo>
                    <a:lnTo>
                      <a:pt x="5275" y="171"/>
                    </a:lnTo>
                    <a:lnTo>
                      <a:pt x="5156" y="106"/>
                    </a:lnTo>
                    <a:lnTo>
                      <a:pt x="5038" y="66"/>
                    </a:lnTo>
                    <a:lnTo>
                      <a:pt x="4907" y="27"/>
                    </a:lnTo>
                    <a:lnTo>
                      <a:pt x="4776" y="14"/>
                    </a:lnTo>
                    <a:lnTo>
                      <a:pt x="46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5"/>
              <p:cNvSpPr/>
              <p:nvPr/>
            </p:nvSpPr>
            <p:spPr>
              <a:xfrm>
                <a:off x="3360083" y="2922925"/>
                <a:ext cx="36062" cy="36295"/>
              </a:xfrm>
              <a:custGeom>
                <a:avLst/>
                <a:gdLst/>
                <a:ahLst/>
                <a:cxnLst/>
                <a:rect l="l" t="t" r="r" b="b"/>
                <a:pathLst>
                  <a:path w="2009" h="2022" extrusionOk="0">
                    <a:moveTo>
                      <a:pt x="998" y="1"/>
                    </a:moveTo>
                    <a:lnTo>
                      <a:pt x="906" y="14"/>
                    </a:lnTo>
                    <a:lnTo>
                      <a:pt x="801" y="27"/>
                    </a:lnTo>
                    <a:lnTo>
                      <a:pt x="709" y="53"/>
                    </a:lnTo>
                    <a:lnTo>
                      <a:pt x="617" y="80"/>
                    </a:lnTo>
                    <a:lnTo>
                      <a:pt x="526" y="119"/>
                    </a:lnTo>
                    <a:lnTo>
                      <a:pt x="447" y="172"/>
                    </a:lnTo>
                    <a:lnTo>
                      <a:pt x="368" y="237"/>
                    </a:lnTo>
                    <a:lnTo>
                      <a:pt x="290" y="303"/>
                    </a:lnTo>
                    <a:lnTo>
                      <a:pt x="224" y="368"/>
                    </a:lnTo>
                    <a:lnTo>
                      <a:pt x="171" y="447"/>
                    </a:lnTo>
                    <a:lnTo>
                      <a:pt x="119" y="526"/>
                    </a:lnTo>
                    <a:lnTo>
                      <a:pt x="80" y="618"/>
                    </a:lnTo>
                    <a:lnTo>
                      <a:pt x="40" y="709"/>
                    </a:lnTo>
                    <a:lnTo>
                      <a:pt x="14" y="801"/>
                    </a:lnTo>
                    <a:lnTo>
                      <a:pt x="1" y="906"/>
                    </a:lnTo>
                    <a:lnTo>
                      <a:pt x="1" y="1011"/>
                    </a:lnTo>
                    <a:lnTo>
                      <a:pt x="1" y="1116"/>
                    </a:lnTo>
                    <a:lnTo>
                      <a:pt x="14" y="1208"/>
                    </a:lnTo>
                    <a:lnTo>
                      <a:pt x="40" y="1313"/>
                    </a:lnTo>
                    <a:lnTo>
                      <a:pt x="80" y="1405"/>
                    </a:lnTo>
                    <a:lnTo>
                      <a:pt x="119" y="1483"/>
                    </a:lnTo>
                    <a:lnTo>
                      <a:pt x="171" y="1575"/>
                    </a:lnTo>
                    <a:lnTo>
                      <a:pt x="224" y="1654"/>
                    </a:lnTo>
                    <a:lnTo>
                      <a:pt x="290" y="1720"/>
                    </a:lnTo>
                    <a:lnTo>
                      <a:pt x="368" y="1785"/>
                    </a:lnTo>
                    <a:lnTo>
                      <a:pt x="447" y="1838"/>
                    </a:lnTo>
                    <a:lnTo>
                      <a:pt x="526" y="1890"/>
                    </a:lnTo>
                    <a:lnTo>
                      <a:pt x="617" y="1929"/>
                    </a:lnTo>
                    <a:lnTo>
                      <a:pt x="709" y="1969"/>
                    </a:lnTo>
                    <a:lnTo>
                      <a:pt x="801" y="1995"/>
                    </a:lnTo>
                    <a:lnTo>
                      <a:pt x="906" y="2008"/>
                    </a:lnTo>
                    <a:lnTo>
                      <a:pt x="998" y="2021"/>
                    </a:lnTo>
                    <a:lnTo>
                      <a:pt x="1103" y="2008"/>
                    </a:lnTo>
                    <a:lnTo>
                      <a:pt x="1208" y="1995"/>
                    </a:lnTo>
                    <a:lnTo>
                      <a:pt x="1300" y="1969"/>
                    </a:lnTo>
                    <a:lnTo>
                      <a:pt x="1392" y="1929"/>
                    </a:lnTo>
                    <a:lnTo>
                      <a:pt x="1483" y="1890"/>
                    </a:lnTo>
                    <a:lnTo>
                      <a:pt x="1562" y="1838"/>
                    </a:lnTo>
                    <a:lnTo>
                      <a:pt x="1641" y="1785"/>
                    </a:lnTo>
                    <a:lnTo>
                      <a:pt x="1719" y="1720"/>
                    </a:lnTo>
                    <a:lnTo>
                      <a:pt x="1785" y="1654"/>
                    </a:lnTo>
                    <a:lnTo>
                      <a:pt x="1838" y="1575"/>
                    </a:lnTo>
                    <a:lnTo>
                      <a:pt x="1890" y="1483"/>
                    </a:lnTo>
                    <a:lnTo>
                      <a:pt x="1929" y="1405"/>
                    </a:lnTo>
                    <a:lnTo>
                      <a:pt x="1969" y="1313"/>
                    </a:lnTo>
                    <a:lnTo>
                      <a:pt x="1995" y="1208"/>
                    </a:lnTo>
                    <a:lnTo>
                      <a:pt x="2008" y="1116"/>
                    </a:lnTo>
                    <a:lnTo>
                      <a:pt x="2008" y="1011"/>
                    </a:lnTo>
                    <a:lnTo>
                      <a:pt x="2008" y="906"/>
                    </a:lnTo>
                    <a:lnTo>
                      <a:pt x="1995" y="801"/>
                    </a:lnTo>
                    <a:lnTo>
                      <a:pt x="1969" y="709"/>
                    </a:lnTo>
                    <a:lnTo>
                      <a:pt x="1929" y="618"/>
                    </a:lnTo>
                    <a:lnTo>
                      <a:pt x="1890" y="526"/>
                    </a:lnTo>
                    <a:lnTo>
                      <a:pt x="1838" y="447"/>
                    </a:lnTo>
                    <a:lnTo>
                      <a:pt x="1785" y="368"/>
                    </a:lnTo>
                    <a:lnTo>
                      <a:pt x="1719" y="303"/>
                    </a:lnTo>
                    <a:lnTo>
                      <a:pt x="1641" y="237"/>
                    </a:lnTo>
                    <a:lnTo>
                      <a:pt x="1562" y="172"/>
                    </a:lnTo>
                    <a:lnTo>
                      <a:pt x="1483" y="119"/>
                    </a:lnTo>
                    <a:lnTo>
                      <a:pt x="1392" y="80"/>
                    </a:lnTo>
                    <a:lnTo>
                      <a:pt x="1300" y="53"/>
                    </a:lnTo>
                    <a:lnTo>
                      <a:pt x="1208" y="27"/>
                    </a:lnTo>
                    <a:lnTo>
                      <a:pt x="1103" y="14"/>
                    </a:lnTo>
                    <a:lnTo>
                      <a:pt x="9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5"/>
              <p:cNvSpPr/>
              <p:nvPr/>
            </p:nvSpPr>
            <p:spPr>
              <a:xfrm>
                <a:off x="3364085" y="2926928"/>
                <a:ext cx="28056" cy="28056"/>
              </a:xfrm>
              <a:custGeom>
                <a:avLst/>
                <a:gdLst/>
                <a:ahLst/>
                <a:cxnLst/>
                <a:rect l="l" t="t" r="r" b="b"/>
                <a:pathLst>
                  <a:path w="1563" h="1563" extrusionOk="0">
                    <a:moveTo>
                      <a:pt x="775" y="1"/>
                    </a:moveTo>
                    <a:lnTo>
                      <a:pt x="696" y="14"/>
                    </a:lnTo>
                    <a:lnTo>
                      <a:pt x="618" y="27"/>
                    </a:lnTo>
                    <a:lnTo>
                      <a:pt x="473" y="67"/>
                    </a:lnTo>
                    <a:lnTo>
                      <a:pt x="342" y="145"/>
                    </a:lnTo>
                    <a:lnTo>
                      <a:pt x="224" y="237"/>
                    </a:lnTo>
                    <a:lnTo>
                      <a:pt x="132" y="355"/>
                    </a:lnTo>
                    <a:lnTo>
                      <a:pt x="67" y="486"/>
                    </a:lnTo>
                    <a:lnTo>
                      <a:pt x="14" y="631"/>
                    </a:lnTo>
                    <a:lnTo>
                      <a:pt x="1" y="709"/>
                    </a:lnTo>
                    <a:lnTo>
                      <a:pt x="1" y="788"/>
                    </a:lnTo>
                    <a:lnTo>
                      <a:pt x="1" y="867"/>
                    </a:lnTo>
                    <a:lnTo>
                      <a:pt x="14" y="946"/>
                    </a:lnTo>
                    <a:lnTo>
                      <a:pt x="67" y="1090"/>
                    </a:lnTo>
                    <a:lnTo>
                      <a:pt x="132" y="1221"/>
                    </a:lnTo>
                    <a:lnTo>
                      <a:pt x="224" y="1339"/>
                    </a:lnTo>
                    <a:lnTo>
                      <a:pt x="342" y="1431"/>
                    </a:lnTo>
                    <a:lnTo>
                      <a:pt x="473" y="1510"/>
                    </a:lnTo>
                    <a:lnTo>
                      <a:pt x="618" y="1549"/>
                    </a:lnTo>
                    <a:lnTo>
                      <a:pt x="696" y="1562"/>
                    </a:lnTo>
                    <a:lnTo>
                      <a:pt x="854" y="1562"/>
                    </a:lnTo>
                    <a:lnTo>
                      <a:pt x="932" y="1549"/>
                    </a:lnTo>
                    <a:lnTo>
                      <a:pt x="1090" y="1510"/>
                    </a:lnTo>
                    <a:lnTo>
                      <a:pt x="1221" y="1431"/>
                    </a:lnTo>
                    <a:lnTo>
                      <a:pt x="1326" y="1339"/>
                    </a:lnTo>
                    <a:lnTo>
                      <a:pt x="1431" y="1221"/>
                    </a:lnTo>
                    <a:lnTo>
                      <a:pt x="1496" y="1090"/>
                    </a:lnTo>
                    <a:lnTo>
                      <a:pt x="1549" y="946"/>
                    </a:lnTo>
                    <a:lnTo>
                      <a:pt x="1562" y="867"/>
                    </a:lnTo>
                    <a:lnTo>
                      <a:pt x="1562" y="788"/>
                    </a:lnTo>
                    <a:lnTo>
                      <a:pt x="1562" y="709"/>
                    </a:lnTo>
                    <a:lnTo>
                      <a:pt x="1549" y="631"/>
                    </a:lnTo>
                    <a:lnTo>
                      <a:pt x="1496" y="486"/>
                    </a:lnTo>
                    <a:lnTo>
                      <a:pt x="1431" y="355"/>
                    </a:lnTo>
                    <a:lnTo>
                      <a:pt x="1326" y="237"/>
                    </a:lnTo>
                    <a:lnTo>
                      <a:pt x="1221" y="145"/>
                    </a:lnTo>
                    <a:lnTo>
                      <a:pt x="1090" y="67"/>
                    </a:lnTo>
                    <a:lnTo>
                      <a:pt x="932" y="27"/>
                    </a:lnTo>
                    <a:lnTo>
                      <a:pt x="854" y="14"/>
                    </a:lnTo>
                    <a:lnTo>
                      <a:pt x="775" y="1"/>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5"/>
              <p:cNvSpPr/>
              <p:nvPr/>
            </p:nvSpPr>
            <p:spPr>
              <a:xfrm>
                <a:off x="3294386" y="2982267"/>
                <a:ext cx="107395" cy="48303"/>
              </a:xfrm>
              <a:custGeom>
                <a:avLst/>
                <a:gdLst/>
                <a:ahLst/>
                <a:cxnLst/>
                <a:rect l="l" t="t" r="r" b="b"/>
                <a:pathLst>
                  <a:path w="5983" h="2691" extrusionOk="0">
                    <a:moveTo>
                      <a:pt x="1208" y="1"/>
                    </a:moveTo>
                    <a:lnTo>
                      <a:pt x="1076" y="27"/>
                    </a:lnTo>
                    <a:lnTo>
                      <a:pt x="945" y="53"/>
                    </a:lnTo>
                    <a:lnTo>
                      <a:pt x="827" y="106"/>
                    </a:lnTo>
                    <a:lnTo>
                      <a:pt x="709" y="158"/>
                    </a:lnTo>
                    <a:lnTo>
                      <a:pt x="591" y="224"/>
                    </a:lnTo>
                    <a:lnTo>
                      <a:pt x="486" y="303"/>
                    </a:lnTo>
                    <a:lnTo>
                      <a:pt x="394" y="395"/>
                    </a:lnTo>
                    <a:lnTo>
                      <a:pt x="302" y="486"/>
                    </a:lnTo>
                    <a:lnTo>
                      <a:pt x="224" y="591"/>
                    </a:lnTo>
                    <a:lnTo>
                      <a:pt x="158" y="696"/>
                    </a:lnTo>
                    <a:lnTo>
                      <a:pt x="106" y="814"/>
                    </a:lnTo>
                    <a:lnTo>
                      <a:pt x="53" y="946"/>
                    </a:lnTo>
                    <a:lnTo>
                      <a:pt x="27" y="1077"/>
                    </a:lnTo>
                    <a:lnTo>
                      <a:pt x="1" y="1208"/>
                    </a:lnTo>
                    <a:lnTo>
                      <a:pt x="1" y="1339"/>
                    </a:lnTo>
                    <a:lnTo>
                      <a:pt x="1" y="1483"/>
                    </a:lnTo>
                    <a:lnTo>
                      <a:pt x="27" y="1615"/>
                    </a:lnTo>
                    <a:lnTo>
                      <a:pt x="53" y="1746"/>
                    </a:lnTo>
                    <a:lnTo>
                      <a:pt x="106" y="1864"/>
                    </a:lnTo>
                    <a:lnTo>
                      <a:pt x="158" y="1982"/>
                    </a:lnTo>
                    <a:lnTo>
                      <a:pt x="224" y="2100"/>
                    </a:lnTo>
                    <a:lnTo>
                      <a:pt x="302" y="2205"/>
                    </a:lnTo>
                    <a:lnTo>
                      <a:pt x="394" y="2297"/>
                    </a:lnTo>
                    <a:lnTo>
                      <a:pt x="486" y="2375"/>
                    </a:lnTo>
                    <a:lnTo>
                      <a:pt x="591" y="2454"/>
                    </a:lnTo>
                    <a:lnTo>
                      <a:pt x="709" y="2520"/>
                    </a:lnTo>
                    <a:lnTo>
                      <a:pt x="827" y="2585"/>
                    </a:lnTo>
                    <a:lnTo>
                      <a:pt x="945" y="2625"/>
                    </a:lnTo>
                    <a:lnTo>
                      <a:pt x="1076" y="2664"/>
                    </a:lnTo>
                    <a:lnTo>
                      <a:pt x="1208" y="2677"/>
                    </a:lnTo>
                    <a:lnTo>
                      <a:pt x="1339" y="2690"/>
                    </a:lnTo>
                    <a:lnTo>
                      <a:pt x="4632" y="2690"/>
                    </a:lnTo>
                    <a:lnTo>
                      <a:pt x="4776" y="2677"/>
                    </a:lnTo>
                    <a:lnTo>
                      <a:pt x="4907" y="2664"/>
                    </a:lnTo>
                    <a:lnTo>
                      <a:pt x="5038" y="2625"/>
                    </a:lnTo>
                    <a:lnTo>
                      <a:pt x="5156" y="2585"/>
                    </a:lnTo>
                    <a:lnTo>
                      <a:pt x="5275" y="2520"/>
                    </a:lnTo>
                    <a:lnTo>
                      <a:pt x="5393" y="2454"/>
                    </a:lnTo>
                    <a:lnTo>
                      <a:pt x="5498" y="2375"/>
                    </a:lnTo>
                    <a:lnTo>
                      <a:pt x="5589" y="2297"/>
                    </a:lnTo>
                    <a:lnTo>
                      <a:pt x="5681" y="2205"/>
                    </a:lnTo>
                    <a:lnTo>
                      <a:pt x="5747" y="2100"/>
                    </a:lnTo>
                    <a:lnTo>
                      <a:pt x="5826" y="1982"/>
                    </a:lnTo>
                    <a:lnTo>
                      <a:pt x="5878" y="1864"/>
                    </a:lnTo>
                    <a:lnTo>
                      <a:pt x="5917" y="1746"/>
                    </a:lnTo>
                    <a:lnTo>
                      <a:pt x="5957" y="1615"/>
                    </a:lnTo>
                    <a:lnTo>
                      <a:pt x="5970" y="1483"/>
                    </a:lnTo>
                    <a:lnTo>
                      <a:pt x="5983" y="1339"/>
                    </a:lnTo>
                    <a:lnTo>
                      <a:pt x="5970" y="1208"/>
                    </a:lnTo>
                    <a:lnTo>
                      <a:pt x="5957" y="1077"/>
                    </a:lnTo>
                    <a:lnTo>
                      <a:pt x="5917" y="946"/>
                    </a:lnTo>
                    <a:lnTo>
                      <a:pt x="5878" y="814"/>
                    </a:lnTo>
                    <a:lnTo>
                      <a:pt x="5826" y="696"/>
                    </a:lnTo>
                    <a:lnTo>
                      <a:pt x="5747" y="591"/>
                    </a:lnTo>
                    <a:lnTo>
                      <a:pt x="5681" y="486"/>
                    </a:lnTo>
                    <a:lnTo>
                      <a:pt x="5589" y="395"/>
                    </a:lnTo>
                    <a:lnTo>
                      <a:pt x="5498" y="303"/>
                    </a:lnTo>
                    <a:lnTo>
                      <a:pt x="5393" y="224"/>
                    </a:lnTo>
                    <a:lnTo>
                      <a:pt x="5275" y="158"/>
                    </a:lnTo>
                    <a:lnTo>
                      <a:pt x="5156" y="106"/>
                    </a:lnTo>
                    <a:lnTo>
                      <a:pt x="5038" y="53"/>
                    </a:lnTo>
                    <a:lnTo>
                      <a:pt x="4907" y="27"/>
                    </a:lnTo>
                    <a:lnTo>
                      <a:pt x="47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5"/>
              <p:cNvSpPr/>
              <p:nvPr/>
            </p:nvSpPr>
            <p:spPr>
              <a:xfrm>
                <a:off x="3300040" y="2988406"/>
                <a:ext cx="36044" cy="36044"/>
              </a:xfrm>
              <a:custGeom>
                <a:avLst/>
                <a:gdLst/>
                <a:ahLst/>
                <a:cxnLst/>
                <a:rect l="l" t="t" r="r" b="b"/>
                <a:pathLst>
                  <a:path w="2008" h="2008" extrusionOk="0">
                    <a:moveTo>
                      <a:pt x="906" y="0"/>
                    </a:moveTo>
                    <a:lnTo>
                      <a:pt x="801" y="13"/>
                    </a:lnTo>
                    <a:lnTo>
                      <a:pt x="709" y="39"/>
                    </a:lnTo>
                    <a:lnTo>
                      <a:pt x="617" y="79"/>
                    </a:lnTo>
                    <a:lnTo>
                      <a:pt x="525" y="118"/>
                    </a:lnTo>
                    <a:lnTo>
                      <a:pt x="447" y="171"/>
                    </a:lnTo>
                    <a:lnTo>
                      <a:pt x="368" y="223"/>
                    </a:lnTo>
                    <a:lnTo>
                      <a:pt x="289" y="289"/>
                    </a:lnTo>
                    <a:lnTo>
                      <a:pt x="224" y="367"/>
                    </a:lnTo>
                    <a:lnTo>
                      <a:pt x="171" y="433"/>
                    </a:lnTo>
                    <a:lnTo>
                      <a:pt x="119" y="525"/>
                    </a:lnTo>
                    <a:lnTo>
                      <a:pt x="79" y="604"/>
                    </a:lnTo>
                    <a:lnTo>
                      <a:pt x="40" y="708"/>
                    </a:lnTo>
                    <a:lnTo>
                      <a:pt x="14" y="800"/>
                    </a:lnTo>
                    <a:lnTo>
                      <a:pt x="1" y="892"/>
                    </a:lnTo>
                    <a:lnTo>
                      <a:pt x="1" y="997"/>
                    </a:lnTo>
                    <a:lnTo>
                      <a:pt x="1" y="1102"/>
                    </a:lnTo>
                    <a:lnTo>
                      <a:pt x="14" y="1207"/>
                    </a:lnTo>
                    <a:lnTo>
                      <a:pt x="40" y="1299"/>
                    </a:lnTo>
                    <a:lnTo>
                      <a:pt x="79" y="1391"/>
                    </a:lnTo>
                    <a:lnTo>
                      <a:pt x="119" y="1482"/>
                    </a:lnTo>
                    <a:lnTo>
                      <a:pt x="171" y="1561"/>
                    </a:lnTo>
                    <a:lnTo>
                      <a:pt x="224" y="1640"/>
                    </a:lnTo>
                    <a:lnTo>
                      <a:pt x="289" y="1719"/>
                    </a:lnTo>
                    <a:lnTo>
                      <a:pt x="368" y="1771"/>
                    </a:lnTo>
                    <a:lnTo>
                      <a:pt x="447" y="1837"/>
                    </a:lnTo>
                    <a:lnTo>
                      <a:pt x="525" y="1889"/>
                    </a:lnTo>
                    <a:lnTo>
                      <a:pt x="617" y="1929"/>
                    </a:lnTo>
                    <a:lnTo>
                      <a:pt x="709" y="1968"/>
                    </a:lnTo>
                    <a:lnTo>
                      <a:pt x="801" y="1981"/>
                    </a:lnTo>
                    <a:lnTo>
                      <a:pt x="906" y="2007"/>
                    </a:lnTo>
                    <a:lnTo>
                      <a:pt x="1103" y="2007"/>
                    </a:lnTo>
                    <a:lnTo>
                      <a:pt x="1208" y="1981"/>
                    </a:lnTo>
                    <a:lnTo>
                      <a:pt x="1299" y="1968"/>
                    </a:lnTo>
                    <a:lnTo>
                      <a:pt x="1391" y="1929"/>
                    </a:lnTo>
                    <a:lnTo>
                      <a:pt x="1483" y="1889"/>
                    </a:lnTo>
                    <a:lnTo>
                      <a:pt x="1562" y="1837"/>
                    </a:lnTo>
                    <a:lnTo>
                      <a:pt x="1640" y="1771"/>
                    </a:lnTo>
                    <a:lnTo>
                      <a:pt x="1719" y="1719"/>
                    </a:lnTo>
                    <a:lnTo>
                      <a:pt x="1785" y="1640"/>
                    </a:lnTo>
                    <a:lnTo>
                      <a:pt x="1837" y="1561"/>
                    </a:lnTo>
                    <a:lnTo>
                      <a:pt x="1890" y="1482"/>
                    </a:lnTo>
                    <a:lnTo>
                      <a:pt x="1929" y="1391"/>
                    </a:lnTo>
                    <a:lnTo>
                      <a:pt x="1968" y="1299"/>
                    </a:lnTo>
                    <a:lnTo>
                      <a:pt x="1995" y="1207"/>
                    </a:lnTo>
                    <a:lnTo>
                      <a:pt x="2008" y="1102"/>
                    </a:lnTo>
                    <a:lnTo>
                      <a:pt x="2008" y="997"/>
                    </a:lnTo>
                    <a:lnTo>
                      <a:pt x="2008" y="892"/>
                    </a:lnTo>
                    <a:lnTo>
                      <a:pt x="1995" y="800"/>
                    </a:lnTo>
                    <a:lnTo>
                      <a:pt x="1968" y="708"/>
                    </a:lnTo>
                    <a:lnTo>
                      <a:pt x="1929" y="604"/>
                    </a:lnTo>
                    <a:lnTo>
                      <a:pt x="1890" y="525"/>
                    </a:lnTo>
                    <a:lnTo>
                      <a:pt x="1837" y="433"/>
                    </a:lnTo>
                    <a:lnTo>
                      <a:pt x="1785" y="367"/>
                    </a:lnTo>
                    <a:lnTo>
                      <a:pt x="1719" y="289"/>
                    </a:lnTo>
                    <a:lnTo>
                      <a:pt x="1640" y="223"/>
                    </a:lnTo>
                    <a:lnTo>
                      <a:pt x="1562" y="171"/>
                    </a:lnTo>
                    <a:lnTo>
                      <a:pt x="1483" y="118"/>
                    </a:lnTo>
                    <a:lnTo>
                      <a:pt x="1391" y="79"/>
                    </a:lnTo>
                    <a:lnTo>
                      <a:pt x="1299" y="39"/>
                    </a:lnTo>
                    <a:lnTo>
                      <a:pt x="1208" y="13"/>
                    </a:lnTo>
                    <a:lnTo>
                      <a:pt x="11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5"/>
              <p:cNvSpPr/>
              <p:nvPr/>
            </p:nvSpPr>
            <p:spPr>
              <a:xfrm>
                <a:off x="3304043" y="2992409"/>
                <a:ext cx="28038" cy="28038"/>
              </a:xfrm>
              <a:custGeom>
                <a:avLst/>
                <a:gdLst/>
                <a:ahLst/>
                <a:cxnLst/>
                <a:rect l="l" t="t" r="r" b="b"/>
                <a:pathLst>
                  <a:path w="1562" h="1562" extrusionOk="0">
                    <a:moveTo>
                      <a:pt x="696" y="0"/>
                    </a:moveTo>
                    <a:lnTo>
                      <a:pt x="617" y="13"/>
                    </a:lnTo>
                    <a:lnTo>
                      <a:pt x="473" y="66"/>
                    </a:lnTo>
                    <a:lnTo>
                      <a:pt x="342" y="131"/>
                    </a:lnTo>
                    <a:lnTo>
                      <a:pt x="224" y="223"/>
                    </a:lnTo>
                    <a:lnTo>
                      <a:pt x="132" y="341"/>
                    </a:lnTo>
                    <a:lnTo>
                      <a:pt x="66" y="472"/>
                    </a:lnTo>
                    <a:lnTo>
                      <a:pt x="14" y="617"/>
                    </a:lnTo>
                    <a:lnTo>
                      <a:pt x="1" y="695"/>
                    </a:lnTo>
                    <a:lnTo>
                      <a:pt x="1" y="774"/>
                    </a:lnTo>
                    <a:lnTo>
                      <a:pt x="1" y="853"/>
                    </a:lnTo>
                    <a:lnTo>
                      <a:pt x="14" y="932"/>
                    </a:lnTo>
                    <a:lnTo>
                      <a:pt x="66" y="1076"/>
                    </a:lnTo>
                    <a:lnTo>
                      <a:pt x="132" y="1220"/>
                    </a:lnTo>
                    <a:lnTo>
                      <a:pt x="224" y="1325"/>
                    </a:lnTo>
                    <a:lnTo>
                      <a:pt x="342" y="1430"/>
                    </a:lnTo>
                    <a:lnTo>
                      <a:pt x="473" y="1496"/>
                    </a:lnTo>
                    <a:lnTo>
                      <a:pt x="617" y="1548"/>
                    </a:lnTo>
                    <a:lnTo>
                      <a:pt x="696" y="1548"/>
                    </a:lnTo>
                    <a:lnTo>
                      <a:pt x="775" y="1561"/>
                    </a:lnTo>
                    <a:lnTo>
                      <a:pt x="866" y="1548"/>
                    </a:lnTo>
                    <a:lnTo>
                      <a:pt x="932" y="1548"/>
                    </a:lnTo>
                    <a:lnTo>
                      <a:pt x="1089" y="1496"/>
                    </a:lnTo>
                    <a:lnTo>
                      <a:pt x="1221" y="1430"/>
                    </a:lnTo>
                    <a:lnTo>
                      <a:pt x="1326" y="1325"/>
                    </a:lnTo>
                    <a:lnTo>
                      <a:pt x="1431" y="1220"/>
                    </a:lnTo>
                    <a:lnTo>
                      <a:pt x="1496" y="1076"/>
                    </a:lnTo>
                    <a:lnTo>
                      <a:pt x="1549" y="932"/>
                    </a:lnTo>
                    <a:lnTo>
                      <a:pt x="1562" y="853"/>
                    </a:lnTo>
                    <a:lnTo>
                      <a:pt x="1562" y="774"/>
                    </a:lnTo>
                    <a:lnTo>
                      <a:pt x="1562" y="695"/>
                    </a:lnTo>
                    <a:lnTo>
                      <a:pt x="1549" y="617"/>
                    </a:lnTo>
                    <a:lnTo>
                      <a:pt x="1496" y="472"/>
                    </a:lnTo>
                    <a:lnTo>
                      <a:pt x="1431" y="341"/>
                    </a:lnTo>
                    <a:lnTo>
                      <a:pt x="1326" y="223"/>
                    </a:lnTo>
                    <a:lnTo>
                      <a:pt x="1221" y="131"/>
                    </a:lnTo>
                    <a:lnTo>
                      <a:pt x="1089" y="66"/>
                    </a:lnTo>
                    <a:lnTo>
                      <a:pt x="932" y="13"/>
                    </a:lnTo>
                    <a:lnTo>
                      <a:pt x="866" y="0"/>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5"/>
              <p:cNvSpPr/>
              <p:nvPr/>
            </p:nvSpPr>
            <p:spPr>
              <a:xfrm>
                <a:off x="3294386" y="3047264"/>
                <a:ext cx="107395" cy="48303"/>
              </a:xfrm>
              <a:custGeom>
                <a:avLst/>
                <a:gdLst/>
                <a:ahLst/>
                <a:cxnLst/>
                <a:rect l="l" t="t" r="r" b="b"/>
                <a:pathLst>
                  <a:path w="5983" h="2691" extrusionOk="0">
                    <a:moveTo>
                      <a:pt x="1339" y="1"/>
                    </a:moveTo>
                    <a:lnTo>
                      <a:pt x="1208" y="14"/>
                    </a:lnTo>
                    <a:lnTo>
                      <a:pt x="1076" y="27"/>
                    </a:lnTo>
                    <a:lnTo>
                      <a:pt x="945" y="66"/>
                    </a:lnTo>
                    <a:lnTo>
                      <a:pt x="827" y="106"/>
                    </a:lnTo>
                    <a:lnTo>
                      <a:pt x="709" y="158"/>
                    </a:lnTo>
                    <a:lnTo>
                      <a:pt x="591" y="237"/>
                    </a:lnTo>
                    <a:lnTo>
                      <a:pt x="486" y="316"/>
                    </a:lnTo>
                    <a:lnTo>
                      <a:pt x="394" y="394"/>
                    </a:lnTo>
                    <a:lnTo>
                      <a:pt x="302" y="486"/>
                    </a:lnTo>
                    <a:lnTo>
                      <a:pt x="224" y="591"/>
                    </a:lnTo>
                    <a:lnTo>
                      <a:pt x="158" y="709"/>
                    </a:lnTo>
                    <a:lnTo>
                      <a:pt x="106" y="827"/>
                    </a:lnTo>
                    <a:lnTo>
                      <a:pt x="53" y="945"/>
                    </a:lnTo>
                    <a:lnTo>
                      <a:pt x="27" y="1077"/>
                    </a:lnTo>
                    <a:lnTo>
                      <a:pt x="1" y="1208"/>
                    </a:lnTo>
                    <a:lnTo>
                      <a:pt x="1" y="1352"/>
                    </a:lnTo>
                    <a:lnTo>
                      <a:pt x="1" y="1483"/>
                    </a:lnTo>
                    <a:lnTo>
                      <a:pt x="27" y="1614"/>
                    </a:lnTo>
                    <a:lnTo>
                      <a:pt x="53" y="1746"/>
                    </a:lnTo>
                    <a:lnTo>
                      <a:pt x="106" y="1877"/>
                    </a:lnTo>
                    <a:lnTo>
                      <a:pt x="158" y="1995"/>
                    </a:lnTo>
                    <a:lnTo>
                      <a:pt x="224" y="2100"/>
                    </a:lnTo>
                    <a:lnTo>
                      <a:pt x="302" y="2205"/>
                    </a:lnTo>
                    <a:lnTo>
                      <a:pt x="394" y="2297"/>
                    </a:lnTo>
                    <a:lnTo>
                      <a:pt x="486" y="2388"/>
                    </a:lnTo>
                    <a:lnTo>
                      <a:pt x="591" y="2467"/>
                    </a:lnTo>
                    <a:lnTo>
                      <a:pt x="709" y="2533"/>
                    </a:lnTo>
                    <a:lnTo>
                      <a:pt x="827" y="2585"/>
                    </a:lnTo>
                    <a:lnTo>
                      <a:pt x="945" y="2638"/>
                    </a:lnTo>
                    <a:lnTo>
                      <a:pt x="1076" y="2664"/>
                    </a:lnTo>
                    <a:lnTo>
                      <a:pt x="1208" y="2690"/>
                    </a:lnTo>
                    <a:lnTo>
                      <a:pt x="4776" y="2690"/>
                    </a:lnTo>
                    <a:lnTo>
                      <a:pt x="4907" y="2664"/>
                    </a:lnTo>
                    <a:lnTo>
                      <a:pt x="5038" y="2638"/>
                    </a:lnTo>
                    <a:lnTo>
                      <a:pt x="5156" y="2585"/>
                    </a:lnTo>
                    <a:lnTo>
                      <a:pt x="5275" y="2533"/>
                    </a:lnTo>
                    <a:lnTo>
                      <a:pt x="5393" y="2467"/>
                    </a:lnTo>
                    <a:lnTo>
                      <a:pt x="5498" y="2388"/>
                    </a:lnTo>
                    <a:lnTo>
                      <a:pt x="5589" y="2297"/>
                    </a:lnTo>
                    <a:lnTo>
                      <a:pt x="5681" y="2205"/>
                    </a:lnTo>
                    <a:lnTo>
                      <a:pt x="5747" y="2100"/>
                    </a:lnTo>
                    <a:lnTo>
                      <a:pt x="5826" y="1995"/>
                    </a:lnTo>
                    <a:lnTo>
                      <a:pt x="5878" y="1877"/>
                    </a:lnTo>
                    <a:lnTo>
                      <a:pt x="5917" y="1746"/>
                    </a:lnTo>
                    <a:lnTo>
                      <a:pt x="5957" y="1614"/>
                    </a:lnTo>
                    <a:lnTo>
                      <a:pt x="5970" y="1483"/>
                    </a:lnTo>
                    <a:lnTo>
                      <a:pt x="5983" y="1352"/>
                    </a:lnTo>
                    <a:lnTo>
                      <a:pt x="5970" y="1208"/>
                    </a:lnTo>
                    <a:lnTo>
                      <a:pt x="5957" y="1077"/>
                    </a:lnTo>
                    <a:lnTo>
                      <a:pt x="5917" y="945"/>
                    </a:lnTo>
                    <a:lnTo>
                      <a:pt x="5878" y="827"/>
                    </a:lnTo>
                    <a:lnTo>
                      <a:pt x="5826" y="709"/>
                    </a:lnTo>
                    <a:lnTo>
                      <a:pt x="5747" y="591"/>
                    </a:lnTo>
                    <a:lnTo>
                      <a:pt x="5681" y="486"/>
                    </a:lnTo>
                    <a:lnTo>
                      <a:pt x="5589" y="394"/>
                    </a:lnTo>
                    <a:lnTo>
                      <a:pt x="5498" y="316"/>
                    </a:lnTo>
                    <a:lnTo>
                      <a:pt x="5393" y="237"/>
                    </a:lnTo>
                    <a:lnTo>
                      <a:pt x="5275" y="158"/>
                    </a:lnTo>
                    <a:lnTo>
                      <a:pt x="5156" y="106"/>
                    </a:lnTo>
                    <a:lnTo>
                      <a:pt x="5038" y="66"/>
                    </a:lnTo>
                    <a:lnTo>
                      <a:pt x="4907" y="27"/>
                    </a:lnTo>
                    <a:lnTo>
                      <a:pt x="4776" y="14"/>
                    </a:lnTo>
                    <a:lnTo>
                      <a:pt x="46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5"/>
              <p:cNvSpPr/>
              <p:nvPr/>
            </p:nvSpPr>
            <p:spPr>
              <a:xfrm>
                <a:off x="3360083" y="3053385"/>
                <a:ext cx="36062" cy="36062"/>
              </a:xfrm>
              <a:custGeom>
                <a:avLst/>
                <a:gdLst/>
                <a:ahLst/>
                <a:cxnLst/>
                <a:rect l="l" t="t" r="r" b="b"/>
                <a:pathLst>
                  <a:path w="2009" h="2009" extrusionOk="0">
                    <a:moveTo>
                      <a:pt x="906" y="1"/>
                    </a:moveTo>
                    <a:lnTo>
                      <a:pt x="801" y="14"/>
                    </a:lnTo>
                    <a:lnTo>
                      <a:pt x="709" y="40"/>
                    </a:lnTo>
                    <a:lnTo>
                      <a:pt x="617" y="80"/>
                    </a:lnTo>
                    <a:lnTo>
                      <a:pt x="526" y="119"/>
                    </a:lnTo>
                    <a:lnTo>
                      <a:pt x="447" y="171"/>
                    </a:lnTo>
                    <a:lnTo>
                      <a:pt x="368" y="224"/>
                    </a:lnTo>
                    <a:lnTo>
                      <a:pt x="290" y="290"/>
                    </a:lnTo>
                    <a:lnTo>
                      <a:pt x="224" y="368"/>
                    </a:lnTo>
                    <a:lnTo>
                      <a:pt x="171" y="447"/>
                    </a:lnTo>
                    <a:lnTo>
                      <a:pt x="119" y="526"/>
                    </a:lnTo>
                    <a:lnTo>
                      <a:pt x="80" y="617"/>
                    </a:lnTo>
                    <a:lnTo>
                      <a:pt x="40" y="709"/>
                    </a:lnTo>
                    <a:lnTo>
                      <a:pt x="14" y="801"/>
                    </a:lnTo>
                    <a:lnTo>
                      <a:pt x="1" y="906"/>
                    </a:lnTo>
                    <a:lnTo>
                      <a:pt x="1" y="1011"/>
                    </a:lnTo>
                    <a:lnTo>
                      <a:pt x="1" y="1103"/>
                    </a:lnTo>
                    <a:lnTo>
                      <a:pt x="14" y="1208"/>
                    </a:lnTo>
                    <a:lnTo>
                      <a:pt x="40" y="1300"/>
                    </a:lnTo>
                    <a:lnTo>
                      <a:pt x="80" y="1392"/>
                    </a:lnTo>
                    <a:lnTo>
                      <a:pt x="119" y="1483"/>
                    </a:lnTo>
                    <a:lnTo>
                      <a:pt x="171" y="1575"/>
                    </a:lnTo>
                    <a:lnTo>
                      <a:pt x="224" y="1641"/>
                    </a:lnTo>
                    <a:lnTo>
                      <a:pt x="290" y="1719"/>
                    </a:lnTo>
                    <a:lnTo>
                      <a:pt x="368" y="1785"/>
                    </a:lnTo>
                    <a:lnTo>
                      <a:pt x="447" y="1838"/>
                    </a:lnTo>
                    <a:lnTo>
                      <a:pt x="526" y="1890"/>
                    </a:lnTo>
                    <a:lnTo>
                      <a:pt x="617" y="1929"/>
                    </a:lnTo>
                    <a:lnTo>
                      <a:pt x="709" y="1969"/>
                    </a:lnTo>
                    <a:lnTo>
                      <a:pt x="801" y="1995"/>
                    </a:lnTo>
                    <a:lnTo>
                      <a:pt x="906" y="2008"/>
                    </a:lnTo>
                    <a:lnTo>
                      <a:pt x="1103" y="2008"/>
                    </a:lnTo>
                    <a:lnTo>
                      <a:pt x="1208" y="1995"/>
                    </a:lnTo>
                    <a:lnTo>
                      <a:pt x="1300" y="1969"/>
                    </a:lnTo>
                    <a:lnTo>
                      <a:pt x="1392" y="1929"/>
                    </a:lnTo>
                    <a:lnTo>
                      <a:pt x="1483" y="1890"/>
                    </a:lnTo>
                    <a:lnTo>
                      <a:pt x="1562" y="1838"/>
                    </a:lnTo>
                    <a:lnTo>
                      <a:pt x="1641" y="1785"/>
                    </a:lnTo>
                    <a:lnTo>
                      <a:pt x="1719" y="1719"/>
                    </a:lnTo>
                    <a:lnTo>
                      <a:pt x="1785" y="1641"/>
                    </a:lnTo>
                    <a:lnTo>
                      <a:pt x="1838" y="1575"/>
                    </a:lnTo>
                    <a:lnTo>
                      <a:pt x="1890" y="1483"/>
                    </a:lnTo>
                    <a:lnTo>
                      <a:pt x="1929" y="1392"/>
                    </a:lnTo>
                    <a:lnTo>
                      <a:pt x="1969" y="1300"/>
                    </a:lnTo>
                    <a:lnTo>
                      <a:pt x="1995" y="1208"/>
                    </a:lnTo>
                    <a:lnTo>
                      <a:pt x="2008" y="1103"/>
                    </a:lnTo>
                    <a:lnTo>
                      <a:pt x="2008" y="1011"/>
                    </a:lnTo>
                    <a:lnTo>
                      <a:pt x="2008" y="906"/>
                    </a:lnTo>
                    <a:lnTo>
                      <a:pt x="1995" y="801"/>
                    </a:lnTo>
                    <a:lnTo>
                      <a:pt x="1969" y="709"/>
                    </a:lnTo>
                    <a:lnTo>
                      <a:pt x="1929" y="617"/>
                    </a:lnTo>
                    <a:lnTo>
                      <a:pt x="1890" y="526"/>
                    </a:lnTo>
                    <a:lnTo>
                      <a:pt x="1838" y="447"/>
                    </a:lnTo>
                    <a:lnTo>
                      <a:pt x="1785" y="368"/>
                    </a:lnTo>
                    <a:lnTo>
                      <a:pt x="1719" y="290"/>
                    </a:lnTo>
                    <a:lnTo>
                      <a:pt x="1641" y="224"/>
                    </a:lnTo>
                    <a:lnTo>
                      <a:pt x="1562" y="171"/>
                    </a:lnTo>
                    <a:lnTo>
                      <a:pt x="1483" y="119"/>
                    </a:lnTo>
                    <a:lnTo>
                      <a:pt x="1392" y="80"/>
                    </a:lnTo>
                    <a:lnTo>
                      <a:pt x="1300" y="40"/>
                    </a:lnTo>
                    <a:lnTo>
                      <a:pt x="1208" y="14"/>
                    </a:lnTo>
                    <a:lnTo>
                      <a:pt x="11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5"/>
              <p:cNvSpPr/>
              <p:nvPr/>
            </p:nvSpPr>
            <p:spPr>
              <a:xfrm>
                <a:off x="3364085" y="3057388"/>
                <a:ext cx="28056" cy="28056"/>
              </a:xfrm>
              <a:custGeom>
                <a:avLst/>
                <a:gdLst/>
                <a:ahLst/>
                <a:cxnLst/>
                <a:rect l="l" t="t" r="r" b="b"/>
                <a:pathLst>
                  <a:path w="1563" h="1563" extrusionOk="0">
                    <a:moveTo>
                      <a:pt x="775" y="1"/>
                    </a:moveTo>
                    <a:lnTo>
                      <a:pt x="696" y="14"/>
                    </a:lnTo>
                    <a:lnTo>
                      <a:pt x="618" y="14"/>
                    </a:lnTo>
                    <a:lnTo>
                      <a:pt x="473" y="67"/>
                    </a:lnTo>
                    <a:lnTo>
                      <a:pt x="342" y="132"/>
                    </a:lnTo>
                    <a:lnTo>
                      <a:pt x="224" y="237"/>
                    </a:lnTo>
                    <a:lnTo>
                      <a:pt x="132" y="342"/>
                    </a:lnTo>
                    <a:lnTo>
                      <a:pt x="67" y="486"/>
                    </a:lnTo>
                    <a:lnTo>
                      <a:pt x="14" y="631"/>
                    </a:lnTo>
                    <a:lnTo>
                      <a:pt x="1" y="709"/>
                    </a:lnTo>
                    <a:lnTo>
                      <a:pt x="1" y="788"/>
                    </a:lnTo>
                    <a:lnTo>
                      <a:pt x="1" y="867"/>
                    </a:lnTo>
                    <a:lnTo>
                      <a:pt x="14" y="945"/>
                    </a:lnTo>
                    <a:lnTo>
                      <a:pt x="67" y="1090"/>
                    </a:lnTo>
                    <a:lnTo>
                      <a:pt x="132" y="1221"/>
                    </a:lnTo>
                    <a:lnTo>
                      <a:pt x="224" y="1339"/>
                    </a:lnTo>
                    <a:lnTo>
                      <a:pt x="342" y="1431"/>
                    </a:lnTo>
                    <a:lnTo>
                      <a:pt x="473" y="1496"/>
                    </a:lnTo>
                    <a:lnTo>
                      <a:pt x="618" y="1549"/>
                    </a:lnTo>
                    <a:lnTo>
                      <a:pt x="696" y="1562"/>
                    </a:lnTo>
                    <a:lnTo>
                      <a:pt x="854" y="1562"/>
                    </a:lnTo>
                    <a:lnTo>
                      <a:pt x="932" y="1549"/>
                    </a:lnTo>
                    <a:lnTo>
                      <a:pt x="1090" y="1496"/>
                    </a:lnTo>
                    <a:lnTo>
                      <a:pt x="1221" y="1431"/>
                    </a:lnTo>
                    <a:lnTo>
                      <a:pt x="1326" y="1339"/>
                    </a:lnTo>
                    <a:lnTo>
                      <a:pt x="1431" y="1221"/>
                    </a:lnTo>
                    <a:lnTo>
                      <a:pt x="1496" y="1090"/>
                    </a:lnTo>
                    <a:lnTo>
                      <a:pt x="1549" y="945"/>
                    </a:lnTo>
                    <a:lnTo>
                      <a:pt x="1562" y="867"/>
                    </a:lnTo>
                    <a:lnTo>
                      <a:pt x="1562" y="788"/>
                    </a:lnTo>
                    <a:lnTo>
                      <a:pt x="1562" y="709"/>
                    </a:lnTo>
                    <a:lnTo>
                      <a:pt x="1549" y="631"/>
                    </a:lnTo>
                    <a:lnTo>
                      <a:pt x="1496" y="486"/>
                    </a:lnTo>
                    <a:lnTo>
                      <a:pt x="1431" y="342"/>
                    </a:lnTo>
                    <a:lnTo>
                      <a:pt x="1326" y="237"/>
                    </a:lnTo>
                    <a:lnTo>
                      <a:pt x="1221" y="132"/>
                    </a:lnTo>
                    <a:lnTo>
                      <a:pt x="1090" y="67"/>
                    </a:lnTo>
                    <a:lnTo>
                      <a:pt x="932" y="14"/>
                    </a:lnTo>
                    <a:lnTo>
                      <a:pt x="854" y="14"/>
                    </a:lnTo>
                    <a:lnTo>
                      <a:pt x="775" y="1"/>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5"/>
              <p:cNvSpPr/>
              <p:nvPr/>
            </p:nvSpPr>
            <p:spPr>
              <a:xfrm>
                <a:off x="3294386" y="3112728"/>
                <a:ext cx="107395" cy="48303"/>
              </a:xfrm>
              <a:custGeom>
                <a:avLst/>
                <a:gdLst/>
                <a:ahLst/>
                <a:cxnLst/>
                <a:rect l="l" t="t" r="r" b="b"/>
                <a:pathLst>
                  <a:path w="5983" h="2691" extrusionOk="0">
                    <a:moveTo>
                      <a:pt x="1208" y="1"/>
                    </a:moveTo>
                    <a:lnTo>
                      <a:pt x="1076" y="27"/>
                    </a:lnTo>
                    <a:lnTo>
                      <a:pt x="945" y="53"/>
                    </a:lnTo>
                    <a:lnTo>
                      <a:pt x="827" y="106"/>
                    </a:lnTo>
                    <a:lnTo>
                      <a:pt x="709" y="158"/>
                    </a:lnTo>
                    <a:lnTo>
                      <a:pt x="591" y="224"/>
                    </a:lnTo>
                    <a:lnTo>
                      <a:pt x="486" y="303"/>
                    </a:lnTo>
                    <a:lnTo>
                      <a:pt x="394" y="394"/>
                    </a:lnTo>
                    <a:lnTo>
                      <a:pt x="302" y="486"/>
                    </a:lnTo>
                    <a:lnTo>
                      <a:pt x="224" y="591"/>
                    </a:lnTo>
                    <a:lnTo>
                      <a:pt x="158" y="696"/>
                    </a:lnTo>
                    <a:lnTo>
                      <a:pt x="106" y="814"/>
                    </a:lnTo>
                    <a:lnTo>
                      <a:pt x="53" y="945"/>
                    </a:lnTo>
                    <a:lnTo>
                      <a:pt x="27" y="1064"/>
                    </a:lnTo>
                    <a:lnTo>
                      <a:pt x="1" y="1208"/>
                    </a:lnTo>
                    <a:lnTo>
                      <a:pt x="1" y="1339"/>
                    </a:lnTo>
                    <a:lnTo>
                      <a:pt x="1" y="1483"/>
                    </a:lnTo>
                    <a:lnTo>
                      <a:pt x="27" y="1615"/>
                    </a:lnTo>
                    <a:lnTo>
                      <a:pt x="53" y="1746"/>
                    </a:lnTo>
                    <a:lnTo>
                      <a:pt x="106" y="1864"/>
                    </a:lnTo>
                    <a:lnTo>
                      <a:pt x="158" y="1982"/>
                    </a:lnTo>
                    <a:lnTo>
                      <a:pt x="224" y="2087"/>
                    </a:lnTo>
                    <a:lnTo>
                      <a:pt x="302" y="2192"/>
                    </a:lnTo>
                    <a:lnTo>
                      <a:pt x="394" y="2297"/>
                    </a:lnTo>
                    <a:lnTo>
                      <a:pt x="486" y="2375"/>
                    </a:lnTo>
                    <a:lnTo>
                      <a:pt x="591" y="2454"/>
                    </a:lnTo>
                    <a:lnTo>
                      <a:pt x="709" y="2520"/>
                    </a:lnTo>
                    <a:lnTo>
                      <a:pt x="827" y="2585"/>
                    </a:lnTo>
                    <a:lnTo>
                      <a:pt x="945" y="2625"/>
                    </a:lnTo>
                    <a:lnTo>
                      <a:pt x="1076" y="2664"/>
                    </a:lnTo>
                    <a:lnTo>
                      <a:pt x="1208" y="2677"/>
                    </a:lnTo>
                    <a:lnTo>
                      <a:pt x="1339" y="2690"/>
                    </a:lnTo>
                    <a:lnTo>
                      <a:pt x="4632" y="2690"/>
                    </a:lnTo>
                    <a:lnTo>
                      <a:pt x="4776" y="2677"/>
                    </a:lnTo>
                    <a:lnTo>
                      <a:pt x="4907" y="2664"/>
                    </a:lnTo>
                    <a:lnTo>
                      <a:pt x="5038" y="2625"/>
                    </a:lnTo>
                    <a:lnTo>
                      <a:pt x="5156" y="2585"/>
                    </a:lnTo>
                    <a:lnTo>
                      <a:pt x="5275" y="2520"/>
                    </a:lnTo>
                    <a:lnTo>
                      <a:pt x="5393" y="2454"/>
                    </a:lnTo>
                    <a:lnTo>
                      <a:pt x="5498" y="2375"/>
                    </a:lnTo>
                    <a:lnTo>
                      <a:pt x="5589" y="2297"/>
                    </a:lnTo>
                    <a:lnTo>
                      <a:pt x="5681" y="2192"/>
                    </a:lnTo>
                    <a:lnTo>
                      <a:pt x="5747" y="2087"/>
                    </a:lnTo>
                    <a:lnTo>
                      <a:pt x="5826" y="1982"/>
                    </a:lnTo>
                    <a:lnTo>
                      <a:pt x="5878" y="1864"/>
                    </a:lnTo>
                    <a:lnTo>
                      <a:pt x="5917" y="1746"/>
                    </a:lnTo>
                    <a:lnTo>
                      <a:pt x="5957" y="1615"/>
                    </a:lnTo>
                    <a:lnTo>
                      <a:pt x="5970" y="1483"/>
                    </a:lnTo>
                    <a:lnTo>
                      <a:pt x="5983" y="1339"/>
                    </a:lnTo>
                    <a:lnTo>
                      <a:pt x="5970" y="1208"/>
                    </a:lnTo>
                    <a:lnTo>
                      <a:pt x="5957" y="1064"/>
                    </a:lnTo>
                    <a:lnTo>
                      <a:pt x="5917" y="945"/>
                    </a:lnTo>
                    <a:lnTo>
                      <a:pt x="5878" y="814"/>
                    </a:lnTo>
                    <a:lnTo>
                      <a:pt x="5826" y="696"/>
                    </a:lnTo>
                    <a:lnTo>
                      <a:pt x="5747" y="591"/>
                    </a:lnTo>
                    <a:lnTo>
                      <a:pt x="5681" y="486"/>
                    </a:lnTo>
                    <a:lnTo>
                      <a:pt x="5589" y="394"/>
                    </a:lnTo>
                    <a:lnTo>
                      <a:pt x="5498" y="303"/>
                    </a:lnTo>
                    <a:lnTo>
                      <a:pt x="5393" y="224"/>
                    </a:lnTo>
                    <a:lnTo>
                      <a:pt x="5275" y="158"/>
                    </a:lnTo>
                    <a:lnTo>
                      <a:pt x="5156" y="106"/>
                    </a:lnTo>
                    <a:lnTo>
                      <a:pt x="5038" y="53"/>
                    </a:lnTo>
                    <a:lnTo>
                      <a:pt x="4907" y="27"/>
                    </a:lnTo>
                    <a:lnTo>
                      <a:pt x="47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5"/>
              <p:cNvSpPr/>
              <p:nvPr/>
            </p:nvSpPr>
            <p:spPr>
              <a:xfrm>
                <a:off x="3300040" y="3118616"/>
                <a:ext cx="36044" cy="36295"/>
              </a:xfrm>
              <a:custGeom>
                <a:avLst/>
                <a:gdLst/>
                <a:ahLst/>
                <a:cxnLst/>
                <a:rect l="l" t="t" r="r" b="b"/>
                <a:pathLst>
                  <a:path w="2008" h="2022" extrusionOk="0">
                    <a:moveTo>
                      <a:pt x="998" y="1"/>
                    </a:moveTo>
                    <a:lnTo>
                      <a:pt x="906" y="14"/>
                    </a:lnTo>
                    <a:lnTo>
                      <a:pt x="801" y="27"/>
                    </a:lnTo>
                    <a:lnTo>
                      <a:pt x="709" y="53"/>
                    </a:lnTo>
                    <a:lnTo>
                      <a:pt x="617" y="80"/>
                    </a:lnTo>
                    <a:lnTo>
                      <a:pt x="525" y="132"/>
                    </a:lnTo>
                    <a:lnTo>
                      <a:pt x="447" y="185"/>
                    </a:lnTo>
                    <a:lnTo>
                      <a:pt x="368" y="237"/>
                    </a:lnTo>
                    <a:lnTo>
                      <a:pt x="289" y="303"/>
                    </a:lnTo>
                    <a:lnTo>
                      <a:pt x="224" y="368"/>
                    </a:lnTo>
                    <a:lnTo>
                      <a:pt x="171" y="447"/>
                    </a:lnTo>
                    <a:lnTo>
                      <a:pt x="119" y="539"/>
                    </a:lnTo>
                    <a:lnTo>
                      <a:pt x="79" y="617"/>
                    </a:lnTo>
                    <a:lnTo>
                      <a:pt x="40" y="709"/>
                    </a:lnTo>
                    <a:lnTo>
                      <a:pt x="14" y="814"/>
                    </a:lnTo>
                    <a:lnTo>
                      <a:pt x="1" y="906"/>
                    </a:lnTo>
                    <a:lnTo>
                      <a:pt x="1" y="1011"/>
                    </a:lnTo>
                    <a:lnTo>
                      <a:pt x="1" y="1116"/>
                    </a:lnTo>
                    <a:lnTo>
                      <a:pt x="14" y="1221"/>
                    </a:lnTo>
                    <a:lnTo>
                      <a:pt x="40" y="1313"/>
                    </a:lnTo>
                    <a:lnTo>
                      <a:pt x="79" y="1405"/>
                    </a:lnTo>
                    <a:lnTo>
                      <a:pt x="119" y="1496"/>
                    </a:lnTo>
                    <a:lnTo>
                      <a:pt x="171" y="1575"/>
                    </a:lnTo>
                    <a:lnTo>
                      <a:pt x="224" y="1654"/>
                    </a:lnTo>
                    <a:lnTo>
                      <a:pt x="289" y="1719"/>
                    </a:lnTo>
                    <a:lnTo>
                      <a:pt x="368" y="1785"/>
                    </a:lnTo>
                    <a:lnTo>
                      <a:pt x="447" y="1851"/>
                    </a:lnTo>
                    <a:lnTo>
                      <a:pt x="525" y="1903"/>
                    </a:lnTo>
                    <a:lnTo>
                      <a:pt x="617" y="1942"/>
                    </a:lnTo>
                    <a:lnTo>
                      <a:pt x="709" y="1969"/>
                    </a:lnTo>
                    <a:lnTo>
                      <a:pt x="801" y="1995"/>
                    </a:lnTo>
                    <a:lnTo>
                      <a:pt x="906" y="2008"/>
                    </a:lnTo>
                    <a:lnTo>
                      <a:pt x="998" y="2021"/>
                    </a:lnTo>
                    <a:lnTo>
                      <a:pt x="1103" y="2008"/>
                    </a:lnTo>
                    <a:lnTo>
                      <a:pt x="1208" y="1995"/>
                    </a:lnTo>
                    <a:lnTo>
                      <a:pt x="1299" y="1969"/>
                    </a:lnTo>
                    <a:lnTo>
                      <a:pt x="1391" y="1942"/>
                    </a:lnTo>
                    <a:lnTo>
                      <a:pt x="1483" y="1903"/>
                    </a:lnTo>
                    <a:lnTo>
                      <a:pt x="1562" y="1851"/>
                    </a:lnTo>
                    <a:lnTo>
                      <a:pt x="1640" y="1785"/>
                    </a:lnTo>
                    <a:lnTo>
                      <a:pt x="1719" y="1719"/>
                    </a:lnTo>
                    <a:lnTo>
                      <a:pt x="1785" y="1654"/>
                    </a:lnTo>
                    <a:lnTo>
                      <a:pt x="1837" y="1575"/>
                    </a:lnTo>
                    <a:lnTo>
                      <a:pt x="1890" y="1496"/>
                    </a:lnTo>
                    <a:lnTo>
                      <a:pt x="1929" y="1405"/>
                    </a:lnTo>
                    <a:lnTo>
                      <a:pt x="1968" y="1313"/>
                    </a:lnTo>
                    <a:lnTo>
                      <a:pt x="1995" y="1221"/>
                    </a:lnTo>
                    <a:lnTo>
                      <a:pt x="2008" y="1116"/>
                    </a:lnTo>
                    <a:lnTo>
                      <a:pt x="2008" y="1011"/>
                    </a:lnTo>
                    <a:lnTo>
                      <a:pt x="2008" y="906"/>
                    </a:lnTo>
                    <a:lnTo>
                      <a:pt x="1995" y="814"/>
                    </a:lnTo>
                    <a:lnTo>
                      <a:pt x="1968" y="709"/>
                    </a:lnTo>
                    <a:lnTo>
                      <a:pt x="1929" y="617"/>
                    </a:lnTo>
                    <a:lnTo>
                      <a:pt x="1890" y="539"/>
                    </a:lnTo>
                    <a:lnTo>
                      <a:pt x="1837" y="447"/>
                    </a:lnTo>
                    <a:lnTo>
                      <a:pt x="1785" y="368"/>
                    </a:lnTo>
                    <a:lnTo>
                      <a:pt x="1719" y="303"/>
                    </a:lnTo>
                    <a:lnTo>
                      <a:pt x="1640" y="237"/>
                    </a:lnTo>
                    <a:lnTo>
                      <a:pt x="1562" y="185"/>
                    </a:lnTo>
                    <a:lnTo>
                      <a:pt x="1483" y="132"/>
                    </a:lnTo>
                    <a:lnTo>
                      <a:pt x="1391" y="80"/>
                    </a:lnTo>
                    <a:lnTo>
                      <a:pt x="1299" y="53"/>
                    </a:lnTo>
                    <a:lnTo>
                      <a:pt x="1208" y="27"/>
                    </a:lnTo>
                    <a:lnTo>
                      <a:pt x="1103" y="14"/>
                    </a:lnTo>
                    <a:lnTo>
                      <a:pt x="9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5"/>
              <p:cNvSpPr/>
              <p:nvPr/>
            </p:nvSpPr>
            <p:spPr>
              <a:xfrm>
                <a:off x="3304043" y="3122870"/>
                <a:ext cx="28038" cy="28038"/>
              </a:xfrm>
              <a:custGeom>
                <a:avLst/>
                <a:gdLst/>
                <a:ahLst/>
                <a:cxnLst/>
                <a:rect l="l" t="t" r="r" b="b"/>
                <a:pathLst>
                  <a:path w="1562" h="1562" extrusionOk="0">
                    <a:moveTo>
                      <a:pt x="696" y="0"/>
                    </a:moveTo>
                    <a:lnTo>
                      <a:pt x="617" y="13"/>
                    </a:lnTo>
                    <a:lnTo>
                      <a:pt x="473" y="52"/>
                    </a:lnTo>
                    <a:lnTo>
                      <a:pt x="342" y="131"/>
                    </a:lnTo>
                    <a:lnTo>
                      <a:pt x="224" y="223"/>
                    </a:lnTo>
                    <a:lnTo>
                      <a:pt x="132" y="341"/>
                    </a:lnTo>
                    <a:lnTo>
                      <a:pt x="66" y="472"/>
                    </a:lnTo>
                    <a:lnTo>
                      <a:pt x="14" y="617"/>
                    </a:lnTo>
                    <a:lnTo>
                      <a:pt x="1" y="695"/>
                    </a:lnTo>
                    <a:lnTo>
                      <a:pt x="1" y="774"/>
                    </a:lnTo>
                    <a:lnTo>
                      <a:pt x="1" y="853"/>
                    </a:lnTo>
                    <a:lnTo>
                      <a:pt x="14" y="931"/>
                    </a:lnTo>
                    <a:lnTo>
                      <a:pt x="66" y="1076"/>
                    </a:lnTo>
                    <a:lnTo>
                      <a:pt x="132" y="1207"/>
                    </a:lnTo>
                    <a:lnTo>
                      <a:pt x="224" y="1325"/>
                    </a:lnTo>
                    <a:lnTo>
                      <a:pt x="342" y="1417"/>
                    </a:lnTo>
                    <a:lnTo>
                      <a:pt x="473" y="1496"/>
                    </a:lnTo>
                    <a:lnTo>
                      <a:pt x="617" y="1535"/>
                    </a:lnTo>
                    <a:lnTo>
                      <a:pt x="696" y="1548"/>
                    </a:lnTo>
                    <a:lnTo>
                      <a:pt x="775" y="1561"/>
                    </a:lnTo>
                    <a:lnTo>
                      <a:pt x="866" y="1548"/>
                    </a:lnTo>
                    <a:lnTo>
                      <a:pt x="932" y="1535"/>
                    </a:lnTo>
                    <a:lnTo>
                      <a:pt x="1089" y="1496"/>
                    </a:lnTo>
                    <a:lnTo>
                      <a:pt x="1221" y="1417"/>
                    </a:lnTo>
                    <a:lnTo>
                      <a:pt x="1326" y="1325"/>
                    </a:lnTo>
                    <a:lnTo>
                      <a:pt x="1431" y="1207"/>
                    </a:lnTo>
                    <a:lnTo>
                      <a:pt x="1496" y="1076"/>
                    </a:lnTo>
                    <a:lnTo>
                      <a:pt x="1549" y="931"/>
                    </a:lnTo>
                    <a:lnTo>
                      <a:pt x="1562" y="853"/>
                    </a:lnTo>
                    <a:lnTo>
                      <a:pt x="1562" y="774"/>
                    </a:lnTo>
                    <a:lnTo>
                      <a:pt x="1562" y="695"/>
                    </a:lnTo>
                    <a:lnTo>
                      <a:pt x="1549" y="617"/>
                    </a:lnTo>
                    <a:lnTo>
                      <a:pt x="1496" y="472"/>
                    </a:lnTo>
                    <a:lnTo>
                      <a:pt x="1431" y="341"/>
                    </a:lnTo>
                    <a:lnTo>
                      <a:pt x="1326" y="223"/>
                    </a:lnTo>
                    <a:lnTo>
                      <a:pt x="1221" y="131"/>
                    </a:lnTo>
                    <a:lnTo>
                      <a:pt x="1089" y="52"/>
                    </a:lnTo>
                    <a:lnTo>
                      <a:pt x="932" y="13"/>
                    </a:lnTo>
                    <a:lnTo>
                      <a:pt x="866" y="0"/>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5"/>
              <p:cNvSpPr/>
              <p:nvPr/>
            </p:nvSpPr>
            <p:spPr>
              <a:xfrm>
                <a:off x="3294386" y="3177725"/>
                <a:ext cx="107395" cy="48303"/>
              </a:xfrm>
              <a:custGeom>
                <a:avLst/>
                <a:gdLst/>
                <a:ahLst/>
                <a:cxnLst/>
                <a:rect l="l" t="t" r="r" b="b"/>
                <a:pathLst>
                  <a:path w="5983" h="2691" extrusionOk="0">
                    <a:moveTo>
                      <a:pt x="1208" y="1"/>
                    </a:moveTo>
                    <a:lnTo>
                      <a:pt x="1076" y="27"/>
                    </a:lnTo>
                    <a:lnTo>
                      <a:pt x="945" y="66"/>
                    </a:lnTo>
                    <a:lnTo>
                      <a:pt x="827" y="106"/>
                    </a:lnTo>
                    <a:lnTo>
                      <a:pt x="709" y="158"/>
                    </a:lnTo>
                    <a:lnTo>
                      <a:pt x="591" y="224"/>
                    </a:lnTo>
                    <a:lnTo>
                      <a:pt x="486" y="302"/>
                    </a:lnTo>
                    <a:lnTo>
                      <a:pt x="394" y="394"/>
                    </a:lnTo>
                    <a:lnTo>
                      <a:pt x="302" y="486"/>
                    </a:lnTo>
                    <a:lnTo>
                      <a:pt x="224" y="591"/>
                    </a:lnTo>
                    <a:lnTo>
                      <a:pt x="158" y="709"/>
                    </a:lnTo>
                    <a:lnTo>
                      <a:pt x="106" y="827"/>
                    </a:lnTo>
                    <a:lnTo>
                      <a:pt x="53" y="945"/>
                    </a:lnTo>
                    <a:lnTo>
                      <a:pt x="27" y="1076"/>
                    </a:lnTo>
                    <a:lnTo>
                      <a:pt x="1" y="1208"/>
                    </a:lnTo>
                    <a:lnTo>
                      <a:pt x="1" y="1339"/>
                    </a:lnTo>
                    <a:lnTo>
                      <a:pt x="1" y="1483"/>
                    </a:lnTo>
                    <a:lnTo>
                      <a:pt x="27" y="1614"/>
                    </a:lnTo>
                    <a:lnTo>
                      <a:pt x="53" y="1746"/>
                    </a:lnTo>
                    <a:lnTo>
                      <a:pt x="106" y="1864"/>
                    </a:lnTo>
                    <a:lnTo>
                      <a:pt x="158" y="1982"/>
                    </a:lnTo>
                    <a:lnTo>
                      <a:pt x="224" y="2100"/>
                    </a:lnTo>
                    <a:lnTo>
                      <a:pt x="302" y="2205"/>
                    </a:lnTo>
                    <a:lnTo>
                      <a:pt x="394" y="2297"/>
                    </a:lnTo>
                    <a:lnTo>
                      <a:pt x="486" y="2388"/>
                    </a:lnTo>
                    <a:lnTo>
                      <a:pt x="591" y="2454"/>
                    </a:lnTo>
                    <a:lnTo>
                      <a:pt x="709" y="2533"/>
                    </a:lnTo>
                    <a:lnTo>
                      <a:pt x="827" y="2585"/>
                    </a:lnTo>
                    <a:lnTo>
                      <a:pt x="945" y="2625"/>
                    </a:lnTo>
                    <a:lnTo>
                      <a:pt x="1076" y="2664"/>
                    </a:lnTo>
                    <a:lnTo>
                      <a:pt x="1208" y="2677"/>
                    </a:lnTo>
                    <a:lnTo>
                      <a:pt x="1339" y="2690"/>
                    </a:lnTo>
                    <a:lnTo>
                      <a:pt x="4632" y="2690"/>
                    </a:lnTo>
                    <a:lnTo>
                      <a:pt x="4776" y="2677"/>
                    </a:lnTo>
                    <a:lnTo>
                      <a:pt x="4907" y="2664"/>
                    </a:lnTo>
                    <a:lnTo>
                      <a:pt x="5038" y="2625"/>
                    </a:lnTo>
                    <a:lnTo>
                      <a:pt x="5156" y="2585"/>
                    </a:lnTo>
                    <a:lnTo>
                      <a:pt x="5275" y="2533"/>
                    </a:lnTo>
                    <a:lnTo>
                      <a:pt x="5393" y="2454"/>
                    </a:lnTo>
                    <a:lnTo>
                      <a:pt x="5498" y="2388"/>
                    </a:lnTo>
                    <a:lnTo>
                      <a:pt x="5589" y="2297"/>
                    </a:lnTo>
                    <a:lnTo>
                      <a:pt x="5681" y="2205"/>
                    </a:lnTo>
                    <a:lnTo>
                      <a:pt x="5747" y="2100"/>
                    </a:lnTo>
                    <a:lnTo>
                      <a:pt x="5826" y="1982"/>
                    </a:lnTo>
                    <a:lnTo>
                      <a:pt x="5878" y="1864"/>
                    </a:lnTo>
                    <a:lnTo>
                      <a:pt x="5917" y="1746"/>
                    </a:lnTo>
                    <a:lnTo>
                      <a:pt x="5957" y="1614"/>
                    </a:lnTo>
                    <a:lnTo>
                      <a:pt x="5970" y="1483"/>
                    </a:lnTo>
                    <a:lnTo>
                      <a:pt x="5983" y="1339"/>
                    </a:lnTo>
                    <a:lnTo>
                      <a:pt x="5970" y="1208"/>
                    </a:lnTo>
                    <a:lnTo>
                      <a:pt x="5957" y="1076"/>
                    </a:lnTo>
                    <a:lnTo>
                      <a:pt x="5917" y="945"/>
                    </a:lnTo>
                    <a:lnTo>
                      <a:pt x="5878" y="827"/>
                    </a:lnTo>
                    <a:lnTo>
                      <a:pt x="5826" y="709"/>
                    </a:lnTo>
                    <a:lnTo>
                      <a:pt x="5747" y="591"/>
                    </a:lnTo>
                    <a:lnTo>
                      <a:pt x="5681" y="486"/>
                    </a:lnTo>
                    <a:lnTo>
                      <a:pt x="5589" y="394"/>
                    </a:lnTo>
                    <a:lnTo>
                      <a:pt x="5498" y="302"/>
                    </a:lnTo>
                    <a:lnTo>
                      <a:pt x="5393" y="224"/>
                    </a:lnTo>
                    <a:lnTo>
                      <a:pt x="5275" y="158"/>
                    </a:lnTo>
                    <a:lnTo>
                      <a:pt x="5156" y="106"/>
                    </a:lnTo>
                    <a:lnTo>
                      <a:pt x="5038" y="66"/>
                    </a:lnTo>
                    <a:lnTo>
                      <a:pt x="4907" y="27"/>
                    </a:lnTo>
                    <a:lnTo>
                      <a:pt x="47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5"/>
              <p:cNvSpPr/>
              <p:nvPr/>
            </p:nvSpPr>
            <p:spPr>
              <a:xfrm>
                <a:off x="3360083" y="3183846"/>
                <a:ext cx="36062" cy="36062"/>
              </a:xfrm>
              <a:custGeom>
                <a:avLst/>
                <a:gdLst/>
                <a:ahLst/>
                <a:cxnLst/>
                <a:rect l="l" t="t" r="r" b="b"/>
                <a:pathLst>
                  <a:path w="2009" h="2009" extrusionOk="0">
                    <a:moveTo>
                      <a:pt x="906" y="1"/>
                    </a:moveTo>
                    <a:lnTo>
                      <a:pt x="801" y="14"/>
                    </a:lnTo>
                    <a:lnTo>
                      <a:pt x="709" y="40"/>
                    </a:lnTo>
                    <a:lnTo>
                      <a:pt x="617" y="80"/>
                    </a:lnTo>
                    <a:lnTo>
                      <a:pt x="526" y="119"/>
                    </a:lnTo>
                    <a:lnTo>
                      <a:pt x="447" y="171"/>
                    </a:lnTo>
                    <a:lnTo>
                      <a:pt x="368" y="224"/>
                    </a:lnTo>
                    <a:lnTo>
                      <a:pt x="290" y="289"/>
                    </a:lnTo>
                    <a:lnTo>
                      <a:pt x="224" y="368"/>
                    </a:lnTo>
                    <a:lnTo>
                      <a:pt x="171" y="447"/>
                    </a:lnTo>
                    <a:lnTo>
                      <a:pt x="119" y="526"/>
                    </a:lnTo>
                    <a:lnTo>
                      <a:pt x="80" y="617"/>
                    </a:lnTo>
                    <a:lnTo>
                      <a:pt x="40" y="709"/>
                    </a:lnTo>
                    <a:lnTo>
                      <a:pt x="14" y="801"/>
                    </a:lnTo>
                    <a:lnTo>
                      <a:pt x="1" y="906"/>
                    </a:lnTo>
                    <a:lnTo>
                      <a:pt x="1" y="998"/>
                    </a:lnTo>
                    <a:lnTo>
                      <a:pt x="1" y="1103"/>
                    </a:lnTo>
                    <a:lnTo>
                      <a:pt x="14" y="1208"/>
                    </a:lnTo>
                    <a:lnTo>
                      <a:pt x="40" y="1300"/>
                    </a:lnTo>
                    <a:lnTo>
                      <a:pt x="80" y="1391"/>
                    </a:lnTo>
                    <a:lnTo>
                      <a:pt x="119" y="1483"/>
                    </a:lnTo>
                    <a:lnTo>
                      <a:pt x="171" y="1562"/>
                    </a:lnTo>
                    <a:lnTo>
                      <a:pt x="224" y="1641"/>
                    </a:lnTo>
                    <a:lnTo>
                      <a:pt x="290" y="1719"/>
                    </a:lnTo>
                    <a:lnTo>
                      <a:pt x="368" y="1785"/>
                    </a:lnTo>
                    <a:lnTo>
                      <a:pt x="447" y="1837"/>
                    </a:lnTo>
                    <a:lnTo>
                      <a:pt x="526" y="1890"/>
                    </a:lnTo>
                    <a:lnTo>
                      <a:pt x="617" y="1929"/>
                    </a:lnTo>
                    <a:lnTo>
                      <a:pt x="709" y="1969"/>
                    </a:lnTo>
                    <a:lnTo>
                      <a:pt x="801" y="1995"/>
                    </a:lnTo>
                    <a:lnTo>
                      <a:pt x="906" y="2008"/>
                    </a:lnTo>
                    <a:lnTo>
                      <a:pt x="1103" y="2008"/>
                    </a:lnTo>
                    <a:lnTo>
                      <a:pt x="1208" y="1995"/>
                    </a:lnTo>
                    <a:lnTo>
                      <a:pt x="1300" y="1969"/>
                    </a:lnTo>
                    <a:lnTo>
                      <a:pt x="1392" y="1929"/>
                    </a:lnTo>
                    <a:lnTo>
                      <a:pt x="1483" y="1890"/>
                    </a:lnTo>
                    <a:lnTo>
                      <a:pt x="1562" y="1837"/>
                    </a:lnTo>
                    <a:lnTo>
                      <a:pt x="1641" y="1785"/>
                    </a:lnTo>
                    <a:lnTo>
                      <a:pt x="1719" y="1719"/>
                    </a:lnTo>
                    <a:lnTo>
                      <a:pt x="1785" y="1641"/>
                    </a:lnTo>
                    <a:lnTo>
                      <a:pt x="1838" y="1562"/>
                    </a:lnTo>
                    <a:lnTo>
                      <a:pt x="1890" y="1483"/>
                    </a:lnTo>
                    <a:lnTo>
                      <a:pt x="1929" y="1391"/>
                    </a:lnTo>
                    <a:lnTo>
                      <a:pt x="1969" y="1300"/>
                    </a:lnTo>
                    <a:lnTo>
                      <a:pt x="1995" y="1208"/>
                    </a:lnTo>
                    <a:lnTo>
                      <a:pt x="2008" y="1103"/>
                    </a:lnTo>
                    <a:lnTo>
                      <a:pt x="2008" y="998"/>
                    </a:lnTo>
                    <a:lnTo>
                      <a:pt x="2008" y="906"/>
                    </a:lnTo>
                    <a:lnTo>
                      <a:pt x="1995" y="801"/>
                    </a:lnTo>
                    <a:lnTo>
                      <a:pt x="1969" y="709"/>
                    </a:lnTo>
                    <a:lnTo>
                      <a:pt x="1929" y="617"/>
                    </a:lnTo>
                    <a:lnTo>
                      <a:pt x="1890" y="526"/>
                    </a:lnTo>
                    <a:lnTo>
                      <a:pt x="1838" y="447"/>
                    </a:lnTo>
                    <a:lnTo>
                      <a:pt x="1785" y="368"/>
                    </a:lnTo>
                    <a:lnTo>
                      <a:pt x="1719" y="289"/>
                    </a:lnTo>
                    <a:lnTo>
                      <a:pt x="1641" y="224"/>
                    </a:lnTo>
                    <a:lnTo>
                      <a:pt x="1562" y="171"/>
                    </a:lnTo>
                    <a:lnTo>
                      <a:pt x="1483" y="119"/>
                    </a:lnTo>
                    <a:lnTo>
                      <a:pt x="1392" y="80"/>
                    </a:lnTo>
                    <a:lnTo>
                      <a:pt x="1300" y="40"/>
                    </a:lnTo>
                    <a:lnTo>
                      <a:pt x="1208" y="14"/>
                    </a:lnTo>
                    <a:lnTo>
                      <a:pt x="11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5"/>
              <p:cNvSpPr/>
              <p:nvPr/>
            </p:nvSpPr>
            <p:spPr>
              <a:xfrm>
                <a:off x="3364085" y="3187849"/>
                <a:ext cx="28056" cy="28056"/>
              </a:xfrm>
              <a:custGeom>
                <a:avLst/>
                <a:gdLst/>
                <a:ahLst/>
                <a:cxnLst/>
                <a:rect l="l" t="t" r="r" b="b"/>
                <a:pathLst>
                  <a:path w="1563" h="1563" extrusionOk="0">
                    <a:moveTo>
                      <a:pt x="696" y="1"/>
                    </a:moveTo>
                    <a:lnTo>
                      <a:pt x="618" y="14"/>
                    </a:lnTo>
                    <a:lnTo>
                      <a:pt x="473" y="66"/>
                    </a:lnTo>
                    <a:lnTo>
                      <a:pt x="342" y="132"/>
                    </a:lnTo>
                    <a:lnTo>
                      <a:pt x="224" y="224"/>
                    </a:lnTo>
                    <a:lnTo>
                      <a:pt x="132" y="342"/>
                    </a:lnTo>
                    <a:lnTo>
                      <a:pt x="67" y="473"/>
                    </a:lnTo>
                    <a:lnTo>
                      <a:pt x="14" y="617"/>
                    </a:lnTo>
                    <a:lnTo>
                      <a:pt x="1" y="696"/>
                    </a:lnTo>
                    <a:lnTo>
                      <a:pt x="1" y="775"/>
                    </a:lnTo>
                    <a:lnTo>
                      <a:pt x="1" y="867"/>
                    </a:lnTo>
                    <a:lnTo>
                      <a:pt x="14" y="932"/>
                    </a:lnTo>
                    <a:lnTo>
                      <a:pt x="67" y="1090"/>
                    </a:lnTo>
                    <a:lnTo>
                      <a:pt x="132" y="1221"/>
                    </a:lnTo>
                    <a:lnTo>
                      <a:pt x="224" y="1326"/>
                    </a:lnTo>
                    <a:lnTo>
                      <a:pt x="342" y="1431"/>
                    </a:lnTo>
                    <a:lnTo>
                      <a:pt x="473" y="1496"/>
                    </a:lnTo>
                    <a:lnTo>
                      <a:pt x="618" y="1549"/>
                    </a:lnTo>
                    <a:lnTo>
                      <a:pt x="696" y="1562"/>
                    </a:lnTo>
                    <a:lnTo>
                      <a:pt x="854" y="1562"/>
                    </a:lnTo>
                    <a:lnTo>
                      <a:pt x="932" y="1549"/>
                    </a:lnTo>
                    <a:lnTo>
                      <a:pt x="1090" y="1496"/>
                    </a:lnTo>
                    <a:lnTo>
                      <a:pt x="1221" y="1431"/>
                    </a:lnTo>
                    <a:lnTo>
                      <a:pt x="1326" y="1326"/>
                    </a:lnTo>
                    <a:lnTo>
                      <a:pt x="1431" y="1221"/>
                    </a:lnTo>
                    <a:lnTo>
                      <a:pt x="1496" y="1090"/>
                    </a:lnTo>
                    <a:lnTo>
                      <a:pt x="1549" y="932"/>
                    </a:lnTo>
                    <a:lnTo>
                      <a:pt x="1562" y="867"/>
                    </a:lnTo>
                    <a:lnTo>
                      <a:pt x="1562" y="775"/>
                    </a:lnTo>
                    <a:lnTo>
                      <a:pt x="1562" y="696"/>
                    </a:lnTo>
                    <a:lnTo>
                      <a:pt x="1549" y="617"/>
                    </a:lnTo>
                    <a:lnTo>
                      <a:pt x="1496" y="473"/>
                    </a:lnTo>
                    <a:lnTo>
                      <a:pt x="1431" y="342"/>
                    </a:lnTo>
                    <a:lnTo>
                      <a:pt x="1326" y="224"/>
                    </a:lnTo>
                    <a:lnTo>
                      <a:pt x="1221" y="132"/>
                    </a:lnTo>
                    <a:lnTo>
                      <a:pt x="1090" y="66"/>
                    </a:lnTo>
                    <a:lnTo>
                      <a:pt x="932" y="14"/>
                    </a:lnTo>
                    <a:lnTo>
                      <a:pt x="854" y="1"/>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5"/>
              <p:cNvSpPr/>
              <p:nvPr/>
            </p:nvSpPr>
            <p:spPr>
              <a:xfrm>
                <a:off x="3126248" y="2186095"/>
                <a:ext cx="42183" cy="41931"/>
              </a:xfrm>
              <a:custGeom>
                <a:avLst/>
                <a:gdLst/>
                <a:ahLst/>
                <a:cxnLst/>
                <a:rect l="l" t="t" r="r" b="b"/>
                <a:pathLst>
                  <a:path w="2350" h="2336" extrusionOk="0">
                    <a:moveTo>
                      <a:pt x="1050" y="1"/>
                    </a:moveTo>
                    <a:lnTo>
                      <a:pt x="932" y="14"/>
                    </a:lnTo>
                    <a:lnTo>
                      <a:pt x="814" y="53"/>
                    </a:lnTo>
                    <a:lnTo>
                      <a:pt x="709" y="92"/>
                    </a:lnTo>
                    <a:lnTo>
                      <a:pt x="604" y="132"/>
                    </a:lnTo>
                    <a:lnTo>
                      <a:pt x="512" y="197"/>
                    </a:lnTo>
                    <a:lnTo>
                      <a:pt x="421" y="263"/>
                    </a:lnTo>
                    <a:lnTo>
                      <a:pt x="342" y="342"/>
                    </a:lnTo>
                    <a:lnTo>
                      <a:pt x="263" y="420"/>
                    </a:lnTo>
                    <a:lnTo>
                      <a:pt x="198" y="512"/>
                    </a:lnTo>
                    <a:lnTo>
                      <a:pt x="132" y="604"/>
                    </a:lnTo>
                    <a:lnTo>
                      <a:pt x="93" y="709"/>
                    </a:lnTo>
                    <a:lnTo>
                      <a:pt x="53" y="814"/>
                    </a:lnTo>
                    <a:lnTo>
                      <a:pt x="14" y="932"/>
                    </a:lnTo>
                    <a:lnTo>
                      <a:pt x="1" y="1050"/>
                    </a:lnTo>
                    <a:lnTo>
                      <a:pt x="1" y="1168"/>
                    </a:lnTo>
                    <a:lnTo>
                      <a:pt x="1" y="1286"/>
                    </a:lnTo>
                    <a:lnTo>
                      <a:pt x="14" y="1404"/>
                    </a:lnTo>
                    <a:lnTo>
                      <a:pt x="53" y="1522"/>
                    </a:lnTo>
                    <a:lnTo>
                      <a:pt x="93" y="1627"/>
                    </a:lnTo>
                    <a:lnTo>
                      <a:pt x="132" y="1732"/>
                    </a:lnTo>
                    <a:lnTo>
                      <a:pt x="198" y="1824"/>
                    </a:lnTo>
                    <a:lnTo>
                      <a:pt x="263" y="1916"/>
                    </a:lnTo>
                    <a:lnTo>
                      <a:pt x="342" y="1995"/>
                    </a:lnTo>
                    <a:lnTo>
                      <a:pt x="421" y="2073"/>
                    </a:lnTo>
                    <a:lnTo>
                      <a:pt x="512" y="2139"/>
                    </a:lnTo>
                    <a:lnTo>
                      <a:pt x="604" y="2205"/>
                    </a:lnTo>
                    <a:lnTo>
                      <a:pt x="709" y="2244"/>
                    </a:lnTo>
                    <a:lnTo>
                      <a:pt x="814" y="2283"/>
                    </a:lnTo>
                    <a:lnTo>
                      <a:pt x="932" y="2323"/>
                    </a:lnTo>
                    <a:lnTo>
                      <a:pt x="1050" y="2336"/>
                    </a:lnTo>
                    <a:lnTo>
                      <a:pt x="1286" y="2336"/>
                    </a:lnTo>
                    <a:lnTo>
                      <a:pt x="1405" y="2323"/>
                    </a:lnTo>
                    <a:lnTo>
                      <a:pt x="1523" y="2283"/>
                    </a:lnTo>
                    <a:lnTo>
                      <a:pt x="1628" y="2244"/>
                    </a:lnTo>
                    <a:lnTo>
                      <a:pt x="1732" y="2205"/>
                    </a:lnTo>
                    <a:lnTo>
                      <a:pt x="1824" y="2139"/>
                    </a:lnTo>
                    <a:lnTo>
                      <a:pt x="1916" y="2073"/>
                    </a:lnTo>
                    <a:lnTo>
                      <a:pt x="1995" y="1995"/>
                    </a:lnTo>
                    <a:lnTo>
                      <a:pt x="2074" y="1916"/>
                    </a:lnTo>
                    <a:lnTo>
                      <a:pt x="2139" y="1824"/>
                    </a:lnTo>
                    <a:lnTo>
                      <a:pt x="2205" y="1732"/>
                    </a:lnTo>
                    <a:lnTo>
                      <a:pt x="2244" y="1627"/>
                    </a:lnTo>
                    <a:lnTo>
                      <a:pt x="2283" y="1522"/>
                    </a:lnTo>
                    <a:lnTo>
                      <a:pt x="2323" y="1404"/>
                    </a:lnTo>
                    <a:lnTo>
                      <a:pt x="2336" y="1286"/>
                    </a:lnTo>
                    <a:lnTo>
                      <a:pt x="2349" y="1168"/>
                    </a:lnTo>
                    <a:lnTo>
                      <a:pt x="2336" y="1050"/>
                    </a:lnTo>
                    <a:lnTo>
                      <a:pt x="2323" y="932"/>
                    </a:lnTo>
                    <a:lnTo>
                      <a:pt x="2283" y="814"/>
                    </a:lnTo>
                    <a:lnTo>
                      <a:pt x="2244" y="709"/>
                    </a:lnTo>
                    <a:lnTo>
                      <a:pt x="2205" y="604"/>
                    </a:lnTo>
                    <a:lnTo>
                      <a:pt x="2139" y="512"/>
                    </a:lnTo>
                    <a:lnTo>
                      <a:pt x="2074" y="420"/>
                    </a:lnTo>
                    <a:lnTo>
                      <a:pt x="1995" y="342"/>
                    </a:lnTo>
                    <a:lnTo>
                      <a:pt x="1916" y="263"/>
                    </a:lnTo>
                    <a:lnTo>
                      <a:pt x="1824" y="197"/>
                    </a:lnTo>
                    <a:lnTo>
                      <a:pt x="1732" y="132"/>
                    </a:lnTo>
                    <a:lnTo>
                      <a:pt x="1628" y="92"/>
                    </a:lnTo>
                    <a:lnTo>
                      <a:pt x="1523" y="53"/>
                    </a:lnTo>
                    <a:lnTo>
                      <a:pt x="1405" y="14"/>
                    </a:lnTo>
                    <a:lnTo>
                      <a:pt x="12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5"/>
              <p:cNvSpPr/>
              <p:nvPr/>
            </p:nvSpPr>
            <p:spPr>
              <a:xfrm>
                <a:off x="3190311" y="2188680"/>
                <a:ext cx="207951" cy="36762"/>
              </a:xfrm>
              <a:custGeom>
                <a:avLst/>
                <a:gdLst/>
                <a:ahLst/>
                <a:cxnLst/>
                <a:rect l="l" t="t" r="r" b="b"/>
                <a:pathLst>
                  <a:path w="11585" h="2048" extrusionOk="0">
                    <a:moveTo>
                      <a:pt x="0" y="1"/>
                    </a:moveTo>
                    <a:lnTo>
                      <a:pt x="0" y="2047"/>
                    </a:lnTo>
                    <a:lnTo>
                      <a:pt x="11584" y="2047"/>
                    </a:lnTo>
                    <a:lnTo>
                      <a:pt x="115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5"/>
              <p:cNvSpPr/>
              <p:nvPr/>
            </p:nvSpPr>
            <p:spPr>
              <a:xfrm>
                <a:off x="3126248" y="2272758"/>
                <a:ext cx="42183" cy="42165"/>
              </a:xfrm>
              <a:custGeom>
                <a:avLst/>
                <a:gdLst/>
                <a:ahLst/>
                <a:cxnLst/>
                <a:rect l="l" t="t" r="r" b="b"/>
                <a:pathLst>
                  <a:path w="2350" h="2349" extrusionOk="0">
                    <a:moveTo>
                      <a:pt x="1168" y="0"/>
                    </a:moveTo>
                    <a:lnTo>
                      <a:pt x="1050" y="13"/>
                    </a:lnTo>
                    <a:lnTo>
                      <a:pt x="932" y="27"/>
                    </a:lnTo>
                    <a:lnTo>
                      <a:pt x="814" y="53"/>
                    </a:lnTo>
                    <a:lnTo>
                      <a:pt x="709" y="92"/>
                    </a:lnTo>
                    <a:lnTo>
                      <a:pt x="604" y="145"/>
                    </a:lnTo>
                    <a:lnTo>
                      <a:pt x="512" y="197"/>
                    </a:lnTo>
                    <a:lnTo>
                      <a:pt x="421" y="263"/>
                    </a:lnTo>
                    <a:lnTo>
                      <a:pt x="342" y="341"/>
                    </a:lnTo>
                    <a:lnTo>
                      <a:pt x="263" y="433"/>
                    </a:lnTo>
                    <a:lnTo>
                      <a:pt x="198" y="512"/>
                    </a:lnTo>
                    <a:lnTo>
                      <a:pt x="132" y="617"/>
                    </a:lnTo>
                    <a:lnTo>
                      <a:pt x="93" y="722"/>
                    </a:lnTo>
                    <a:lnTo>
                      <a:pt x="53" y="827"/>
                    </a:lnTo>
                    <a:lnTo>
                      <a:pt x="14" y="932"/>
                    </a:lnTo>
                    <a:lnTo>
                      <a:pt x="1" y="1050"/>
                    </a:lnTo>
                    <a:lnTo>
                      <a:pt x="1" y="1168"/>
                    </a:lnTo>
                    <a:lnTo>
                      <a:pt x="1" y="1299"/>
                    </a:lnTo>
                    <a:lnTo>
                      <a:pt x="14" y="1417"/>
                    </a:lnTo>
                    <a:lnTo>
                      <a:pt x="53" y="1522"/>
                    </a:lnTo>
                    <a:lnTo>
                      <a:pt x="93" y="1627"/>
                    </a:lnTo>
                    <a:lnTo>
                      <a:pt x="132" y="1732"/>
                    </a:lnTo>
                    <a:lnTo>
                      <a:pt x="198" y="1837"/>
                    </a:lnTo>
                    <a:lnTo>
                      <a:pt x="263" y="1916"/>
                    </a:lnTo>
                    <a:lnTo>
                      <a:pt x="342" y="2008"/>
                    </a:lnTo>
                    <a:lnTo>
                      <a:pt x="421" y="2086"/>
                    </a:lnTo>
                    <a:lnTo>
                      <a:pt x="512" y="2152"/>
                    </a:lnTo>
                    <a:lnTo>
                      <a:pt x="604" y="2204"/>
                    </a:lnTo>
                    <a:lnTo>
                      <a:pt x="709" y="2257"/>
                    </a:lnTo>
                    <a:lnTo>
                      <a:pt x="814" y="2296"/>
                    </a:lnTo>
                    <a:lnTo>
                      <a:pt x="932" y="2322"/>
                    </a:lnTo>
                    <a:lnTo>
                      <a:pt x="1050" y="2336"/>
                    </a:lnTo>
                    <a:lnTo>
                      <a:pt x="1168" y="2349"/>
                    </a:lnTo>
                    <a:lnTo>
                      <a:pt x="1286" y="2336"/>
                    </a:lnTo>
                    <a:lnTo>
                      <a:pt x="1405" y="2322"/>
                    </a:lnTo>
                    <a:lnTo>
                      <a:pt x="1523" y="2296"/>
                    </a:lnTo>
                    <a:lnTo>
                      <a:pt x="1628" y="2257"/>
                    </a:lnTo>
                    <a:lnTo>
                      <a:pt x="1732" y="2204"/>
                    </a:lnTo>
                    <a:lnTo>
                      <a:pt x="1824" y="2152"/>
                    </a:lnTo>
                    <a:lnTo>
                      <a:pt x="1916" y="2086"/>
                    </a:lnTo>
                    <a:lnTo>
                      <a:pt x="1995" y="2008"/>
                    </a:lnTo>
                    <a:lnTo>
                      <a:pt x="2074" y="1916"/>
                    </a:lnTo>
                    <a:lnTo>
                      <a:pt x="2139" y="1837"/>
                    </a:lnTo>
                    <a:lnTo>
                      <a:pt x="2205" y="1732"/>
                    </a:lnTo>
                    <a:lnTo>
                      <a:pt x="2244" y="1627"/>
                    </a:lnTo>
                    <a:lnTo>
                      <a:pt x="2283" y="1522"/>
                    </a:lnTo>
                    <a:lnTo>
                      <a:pt x="2323" y="1417"/>
                    </a:lnTo>
                    <a:lnTo>
                      <a:pt x="2336" y="1299"/>
                    </a:lnTo>
                    <a:lnTo>
                      <a:pt x="2349" y="1168"/>
                    </a:lnTo>
                    <a:lnTo>
                      <a:pt x="2336" y="1050"/>
                    </a:lnTo>
                    <a:lnTo>
                      <a:pt x="2323" y="932"/>
                    </a:lnTo>
                    <a:lnTo>
                      <a:pt x="2283" y="827"/>
                    </a:lnTo>
                    <a:lnTo>
                      <a:pt x="2244" y="722"/>
                    </a:lnTo>
                    <a:lnTo>
                      <a:pt x="2205" y="617"/>
                    </a:lnTo>
                    <a:lnTo>
                      <a:pt x="2139" y="512"/>
                    </a:lnTo>
                    <a:lnTo>
                      <a:pt x="2074" y="433"/>
                    </a:lnTo>
                    <a:lnTo>
                      <a:pt x="1995" y="341"/>
                    </a:lnTo>
                    <a:lnTo>
                      <a:pt x="1916" y="263"/>
                    </a:lnTo>
                    <a:lnTo>
                      <a:pt x="1824" y="197"/>
                    </a:lnTo>
                    <a:lnTo>
                      <a:pt x="1732" y="145"/>
                    </a:lnTo>
                    <a:lnTo>
                      <a:pt x="1628" y="92"/>
                    </a:lnTo>
                    <a:lnTo>
                      <a:pt x="1523" y="53"/>
                    </a:lnTo>
                    <a:lnTo>
                      <a:pt x="1405" y="27"/>
                    </a:lnTo>
                    <a:lnTo>
                      <a:pt x="1286" y="13"/>
                    </a:lnTo>
                    <a:lnTo>
                      <a:pt x="11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5"/>
              <p:cNvSpPr/>
              <p:nvPr/>
            </p:nvSpPr>
            <p:spPr>
              <a:xfrm>
                <a:off x="3190311" y="2275343"/>
                <a:ext cx="207951" cy="36995"/>
              </a:xfrm>
              <a:custGeom>
                <a:avLst/>
                <a:gdLst/>
                <a:ahLst/>
                <a:cxnLst/>
                <a:rect l="l" t="t" r="r" b="b"/>
                <a:pathLst>
                  <a:path w="11585" h="2061" extrusionOk="0">
                    <a:moveTo>
                      <a:pt x="0" y="1"/>
                    </a:moveTo>
                    <a:lnTo>
                      <a:pt x="0" y="2060"/>
                    </a:lnTo>
                    <a:lnTo>
                      <a:pt x="11584" y="2060"/>
                    </a:lnTo>
                    <a:lnTo>
                      <a:pt x="115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5"/>
              <p:cNvSpPr/>
              <p:nvPr/>
            </p:nvSpPr>
            <p:spPr>
              <a:xfrm>
                <a:off x="3126248" y="2416394"/>
                <a:ext cx="42183" cy="42183"/>
              </a:xfrm>
              <a:custGeom>
                <a:avLst/>
                <a:gdLst/>
                <a:ahLst/>
                <a:cxnLst/>
                <a:rect l="l" t="t" r="r" b="b"/>
                <a:pathLst>
                  <a:path w="2350" h="2350" extrusionOk="0">
                    <a:moveTo>
                      <a:pt x="1050" y="1"/>
                    </a:moveTo>
                    <a:lnTo>
                      <a:pt x="932" y="27"/>
                    </a:lnTo>
                    <a:lnTo>
                      <a:pt x="814" y="53"/>
                    </a:lnTo>
                    <a:lnTo>
                      <a:pt x="709" y="93"/>
                    </a:lnTo>
                    <a:lnTo>
                      <a:pt x="604" y="145"/>
                    </a:lnTo>
                    <a:lnTo>
                      <a:pt x="512" y="198"/>
                    </a:lnTo>
                    <a:lnTo>
                      <a:pt x="421" y="263"/>
                    </a:lnTo>
                    <a:lnTo>
                      <a:pt x="342" y="342"/>
                    </a:lnTo>
                    <a:lnTo>
                      <a:pt x="263" y="421"/>
                    </a:lnTo>
                    <a:lnTo>
                      <a:pt x="198" y="513"/>
                    </a:lnTo>
                    <a:lnTo>
                      <a:pt x="132" y="618"/>
                    </a:lnTo>
                    <a:lnTo>
                      <a:pt x="93" y="709"/>
                    </a:lnTo>
                    <a:lnTo>
                      <a:pt x="53" y="827"/>
                    </a:lnTo>
                    <a:lnTo>
                      <a:pt x="14" y="932"/>
                    </a:lnTo>
                    <a:lnTo>
                      <a:pt x="1" y="1050"/>
                    </a:lnTo>
                    <a:lnTo>
                      <a:pt x="1" y="1169"/>
                    </a:lnTo>
                    <a:lnTo>
                      <a:pt x="1" y="1287"/>
                    </a:lnTo>
                    <a:lnTo>
                      <a:pt x="14" y="1405"/>
                    </a:lnTo>
                    <a:lnTo>
                      <a:pt x="53" y="1523"/>
                    </a:lnTo>
                    <a:lnTo>
                      <a:pt x="93" y="1628"/>
                    </a:lnTo>
                    <a:lnTo>
                      <a:pt x="132" y="1733"/>
                    </a:lnTo>
                    <a:lnTo>
                      <a:pt x="198" y="1825"/>
                    </a:lnTo>
                    <a:lnTo>
                      <a:pt x="263" y="1916"/>
                    </a:lnTo>
                    <a:lnTo>
                      <a:pt x="342" y="1995"/>
                    </a:lnTo>
                    <a:lnTo>
                      <a:pt x="421" y="2074"/>
                    </a:lnTo>
                    <a:lnTo>
                      <a:pt x="512" y="2139"/>
                    </a:lnTo>
                    <a:lnTo>
                      <a:pt x="604" y="2205"/>
                    </a:lnTo>
                    <a:lnTo>
                      <a:pt x="709" y="2257"/>
                    </a:lnTo>
                    <a:lnTo>
                      <a:pt x="814" y="2297"/>
                    </a:lnTo>
                    <a:lnTo>
                      <a:pt x="932" y="2323"/>
                    </a:lnTo>
                    <a:lnTo>
                      <a:pt x="1050" y="2336"/>
                    </a:lnTo>
                    <a:lnTo>
                      <a:pt x="1168" y="2349"/>
                    </a:lnTo>
                    <a:lnTo>
                      <a:pt x="1286" y="2336"/>
                    </a:lnTo>
                    <a:lnTo>
                      <a:pt x="1405" y="2323"/>
                    </a:lnTo>
                    <a:lnTo>
                      <a:pt x="1523" y="2297"/>
                    </a:lnTo>
                    <a:lnTo>
                      <a:pt x="1628" y="2257"/>
                    </a:lnTo>
                    <a:lnTo>
                      <a:pt x="1732" y="2205"/>
                    </a:lnTo>
                    <a:lnTo>
                      <a:pt x="1824" y="2139"/>
                    </a:lnTo>
                    <a:lnTo>
                      <a:pt x="1916" y="2074"/>
                    </a:lnTo>
                    <a:lnTo>
                      <a:pt x="1995" y="1995"/>
                    </a:lnTo>
                    <a:lnTo>
                      <a:pt x="2074" y="1916"/>
                    </a:lnTo>
                    <a:lnTo>
                      <a:pt x="2139" y="1825"/>
                    </a:lnTo>
                    <a:lnTo>
                      <a:pt x="2205" y="1733"/>
                    </a:lnTo>
                    <a:lnTo>
                      <a:pt x="2244" y="1628"/>
                    </a:lnTo>
                    <a:lnTo>
                      <a:pt x="2283" y="1523"/>
                    </a:lnTo>
                    <a:lnTo>
                      <a:pt x="2323" y="1405"/>
                    </a:lnTo>
                    <a:lnTo>
                      <a:pt x="2336" y="1287"/>
                    </a:lnTo>
                    <a:lnTo>
                      <a:pt x="2349" y="1169"/>
                    </a:lnTo>
                    <a:lnTo>
                      <a:pt x="2336" y="1050"/>
                    </a:lnTo>
                    <a:lnTo>
                      <a:pt x="2323" y="932"/>
                    </a:lnTo>
                    <a:lnTo>
                      <a:pt x="2283" y="827"/>
                    </a:lnTo>
                    <a:lnTo>
                      <a:pt x="2244" y="709"/>
                    </a:lnTo>
                    <a:lnTo>
                      <a:pt x="2205" y="618"/>
                    </a:lnTo>
                    <a:lnTo>
                      <a:pt x="2139" y="513"/>
                    </a:lnTo>
                    <a:lnTo>
                      <a:pt x="2074" y="421"/>
                    </a:lnTo>
                    <a:lnTo>
                      <a:pt x="1995" y="342"/>
                    </a:lnTo>
                    <a:lnTo>
                      <a:pt x="1916" y="263"/>
                    </a:lnTo>
                    <a:lnTo>
                      <a:pt x="1824" y="198"/>
                    </a:lnTo>
                    <a:lnTo>
                      <a:pt x="1732" y="145"/>
                    </a:lnTo>
                    <a:lnTo>
                      <a:pt x="1628" y="93"/>
                    </a:lnTo>
                    <a:lnTo>
                      <a:pt x="1523" y="53"/>
                    </a:lnTo>
                    <a:lnTo>
                      <a:pt x="1405" y="27"/>
                    </a:lnTo>
                    <a:lnTo>
                      <a:pt x="12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5"/>
              <p:cNvSpPr/>
              <p:nvPr/>
            </p:nvSpPr>
            <p:spPr>
              <a:xfrm>
                <a:off x="3190311" y="2418996"/>
                <a:ext cx="207951" cy="36744"/>
              </a:xfrm>
              <a:custGeom>
                <a:avLst/>
                <a:gdLst/>
                <a:ahLst/>
                <a:cxnLst/>
                <a:rect l="l" t="t" r="r" b="b"/>
                <a:pathLst>
                  <a:path w="11585" h="2047" extrusionOk="0">
                    <a:moveTo>
                      <a:pt x="0" y="0"/>
                    </a:moveTo>
                    <a:lnTo>
                      <a:pt x="0" y="2047"/>
                    </a:lnTo>
                    <a:lnTo>
                      <a:pt x="11584" y="2047"/>
                    </a:lnTo>
                    <a:lnTo>
                      <a:pt x="115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5"/>
              <p:cNvSpPr/>
              <p:nvPr/>
            </p:nvSpPr>
            <p:spPr>
              <a:xfrm>
                <a:off x="3126248" y="2503056"/>
                <a:ext cx="42183" cy="42183"/>
              </a:xfrm>
              <a:custGeom>
                <a:avLst/>
                <a:gdLst/>
                <a:ahLst/>
                <a:cxnLst/>
                <a:rect l="l" t="t" r="r" b="b"/>
                <a:pathLst>
                  <a:path w="2350" h="2350" extrusionOk="0">
                    <a:moveTo>
                      <a:pt x="1168" y="1"/>
                    </a:moveTo>
                    <a:lnTo>
                      <a:pt x="1050" y="14"/>
                    </a:lnTo>
                    <a:lnTo>
                      <a:pt x="932" y="27"/>
                    </a:lnTo>
                    <a:lnTo>
                      <a:pt x="814" y="53"/>
                    </a:lnTo>
                    <a:lnTo>
                      <a:pt x="709" y="93"/>
                    </a:lnTo>
                    <a:lnTo>
                      <a:pt x="604" y="145"/>
                    </a:lnTo>
                    <a:lnTo>
                      <a:pt x="512" y="211"/>
                    </a:lnTo>
                    <a:lnTo>
                      <a:pt x="421" y="276"/>
                    </a:lnTo>
                    <a:lnTo>
                      <a:pt x="342" y="342"/>
                    </a:lnTo>
                    <a:lnTo>
                      <a:pt x="263" y="434"/>
                    </a:lnTo>
                    <a:lnTo>
                      <a:pt x="198" y="526"/>
                    </a:lnTo>
                    <a:lnTo>
                      <a:pt x="132" y="617"/>
                    </a:lnTo>
                    <a:lnTo>
                      <a:pt x="93" y="722"/>
                    </a:lnTo>
                    <a:lnTo>
                      <a:pt x="53" y="827"/>
                    </a:lnTo>
                    <a:lnTo>
                      <a:pt x="14" y="945"/>
                    </a:lnTo>
                    <a:lnTo>
                      <a:pt x="1" y="1063"/>
                    </a:lnTo>
                    <a:lnTo>
                      <a:pt x="1" y="1181"/>
                    </a:lnTo>
                    <a:lnTo>
                      <a:pt x="1" y="1300"/>
                    </a:lnTo>
                    <a:lnTo>
                      <a:pt x="14" y="1418"/>
                    </a:lnTo>
                    <a:lnTo>
                      <a:pt x="53" y="1523"/>
                    </a:lnTo>
                    <a:lnTo>
                      <a:pt x="93" y="1641"/>
                    </a:lnTo>
                    <a:lnTo>
                      <a:pt x="132" y="1732"/>
                    </a:lnTo>
                    <a:lnTo>
                      <a:pt x="198" y="1837"/>
                    </a:lnTo>
                    <a:lnTo>
                      <a:pt x="263" y="1929"/>
                    </a:lnTo>
                    <a:lnTo>
                      <a:pt x="342" y="2008"/>
                    </a:lnTo>
                    <a:lnTo>
                      <a:pt x="421" y="2087"/>
                    </a:lnTo>
                    <a:lnTo>
                      <a:pt x="512" y="2152"/>
                    </a:lnTo>
                    <a:lnTo>
                      <a:pt x="604" y="2205"/>
                    </a:lnTo>
                    <a:lnTo>
                      <a:pt x="709" y="2257"/>
                    </a:lnTo>
                    <a:lnTo>
                      <a:pt x="814" y="2297"/>
                    </a:lnTo>
                    <a:lnTo>
                      <a:pt x="932" y="2323"/>
                    </a:lnTo>
                    <a:lnTo>
                      <a:pt x="1050" y="2349"/>
                    </a:lnTo>
                    <a:lnTo>
                      <a:pt x="1286" y="2349"/>
                    </a:lnTo>
                    <a:lnTo>
                      <a:pt x="1405" y="2323"/>
                    </a:lnTo>
                    <a:lnTo>
                      <a:pt x="1523" y="2297"/>
                    </a:lnTo>
                    <a:lnTo>
                      <a:pt x="1628" y="2257"/>
                    </a:lnTo>
                    <a:lnTo>
                      <a:pt x="1732" y="2205"/>
                    </a:lnTo>
                    <a:lnTo>
                      <a:pt x="1824" y="2152"/>
                    </a:lnTo>
                    <a:lnTo>
                      <a:pt x="1916" y="2087"/>
                    </a:lnTo>
                    <a:lnTo>
                      <a:pt x="1995" y="2008"/>
                    </a:lnTo>
                    <a:lnTo>
                      <a:pt x="2074" y="1929"/>
                    </a:lnTo>
                    <a:lnTo>
                      <a:pt x="2139" y="1837"/>
                    </a:lnTo>
                    <a:lnTo>
                      <a:pt x="2205" y="1732"/>
                    </a:lnTo>
                    <a:lnTo>
                      <a:pt x="2244" y="1641"/>
                    </a:lnTo>
                    <a:lnTo>
                      <a:pt x="2283" y="1523"/>
                    </a:lnTo>
                    <a:lnTo>
                      <a:pt x="2323" y="1418"/>
                    </a:lnTo>
                    <a:lnTo>
                      <a:pt x="2336" y="1300"/>
                    </a:lnTo>
                    <a:lnTo>
                      <a:pt x="2349" y="1181"/>
                    </a:lnTo>
                    <a:lnTo>
                      <a:pt x="2336" y="1063"/>
                    </a:lnTo>
                    <a:lnTo>
                      <a:pt x="2323" y="945"/>
                    </a:lnTo>
                    <a:lnTo>
                      <a:pt x="2283" y="827"/>
                    </a:lnTo>
                    <a:lnTo>
                      <a:pt x="2244" y="722"/>
                    </a:lnTo>
                    <a:lnTo>
                      <a:pt x="2205" y="617"/>
                    </a:lnTo>
                    <a:lnTo>
                      <a:pt x="2139" y="526"/>
                    </a:lnTo>
                    <a:lnTo>
                      <a:pt x="2074" y="434"/>
                    </a:lnTo>
                    <a:lnTo>
                      <a:pt x="1995" y="342"/>
                    </a:lnTo>
                    <a:lnTo>
                      <a:pt x="1916" y="276"/>
                    </a:lnTo>
                    <a:lnTo>
                      <a:pt x="1824" y="211"/>
                    </a:lnTo>
                    <a:lnTo>
                      <a:pt x="1732" y="145"/>
                    </a:lnTo>
                    <a:lnTo>
                      <a:pt x="1628" y="93"/>
                    </a:lnTo>
                    <a:lnTo>
                      <a:pt x="1523" y="53"/>
                    </a:lnTo>
                    <a:lnTo>
                      <a:pt x="1405" y="27"/>
                    </a:lnTo>
                    <a:lnTo>
                      <a:pt x="1286" y="14"/>
                    </a:lnTo>
                    <a:lnTo>
                      <a:pt x="11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5"/>
              <p:cNvSpPr/>
              <p:nvPr/>
            </p:nvSpPr>
            <p:spPr>
              <a:xfrm>
                <a:off x="3190311" y="2505659"/>
                <a:ext cx="207951" cy="36977"/>
              </a:xfrm>
              <a:custGeom>
                <a:avLst/>
                <a:gdLst/>
                <a:ahLst/>
                <a:cxnLst/>
                <a:rect l="l" t="t" r="r" b="b"/>
                <a:pathLst>
                  <a:path w="11585" h="2060" extrusionOk="0">
                    <a:moveTo>
                      <a:pt x="0" y="0"/>
                    </a:moveTo>
                    <a:lnTo>
                      <a:pt x="0" y="2060"/>
                    </a:lnTo>
                    <a:lnTo>
                      <a:pt x="11584" y="2060"/>
                    </a:lnTo>
                    <a:lnTo>
                      <a:pt x="115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5"/>
              <p:cNvSpPr/>
              <p:nvPr/>
            </p:nvSpPr>
            <p:spPr>
              <a:xfrm>
                <a:off x="3126248" y="2646710"/>
                <a:ext cx="42183" cy="42165"/>
              </a:xfrm>
              <a:custGeom>
                <a:avLst/>
                <a:gdLst/>
                <a:ahLst/>
                <a:cxnLst/>
                <a:rect l="l" t="t" r="r" b="b"/>
                <a:pathLst>
                  <a:path w="2350" h="2349" extrusionOk="0">
                    <a:moveTo>
                      <a:pt x="1050" y="0"/>
                    </a:moveTo>
                    <a:lnTo>
                      <a:pt x="932" y="27"/>
                    </a:lnTo>
                    <a:lnTo>
                      <a:pt x="814" y="53"/>
                    </a:lnTo>
                    <a:lnTo>
                      <a:pt x="709" y="92"/>
                    </a:lnTo>
                    <a:lnTo>
                      <a:pt x="604" y="145"/>
                    </a:lnTo>
                    <a:lnTo>
                      <a:pt x="512" y="197"/>
                    </a:lnTo>
                    <a:lnTo>
                      <a:pt x="421" y="263"/>
                    </a:lnTo>
                    <a:lnTo>
                      <a:pt x="342" y="341"/>
                    </a:lnTo>
                    <a:lnTo>
                      <a:pt x="263" y="433"/>
                    </a:lnTo>
                    <a:lnTo>
                      <a:pt x="198" y="512"/>
                    </a:lnTo>
                    <a:lnTo>
                      <a:pt x="132" y="617"/>
                    </a:lnTo>
                    <a:lnTo>
                      <a:pt x="93" y="722"/>
                    </a:lnTo>
                    <a:lnTo>
                      <a:pt x="53" y="827"/>
                    </a:lnTo>
                    <a:lnTo>
                      <a:pt x="14" y="932"/>
                    </a:lnTo>
                    <a:lnTo>
                      <a:pt x="1" y="1050"/>
                    </a:lnTo>
                    <a:lnTo>
                      <a:pt x="1" y="1168"/>
                    </a:lnTo>
                    <a:lnTo>
                      <a:pt x="1" y="1299"/>
                    </a:lnTo>
                    <a:lnTo>
                      <a:pt x="14" y="1404"/>
                    </a:lnTo>
                    <a:lnTo>
                      <a:pt x="53" y="1522"/>
                    </a:lnTo>
                    <a:lnTo>
                      <a:pt x="93" y="1627"/>
                    </a:lnTo>
                    <a:lnTo>
                      <a:pt x="132" y="1732"/>
                    </a:lnTo>
                    <a:lnTo>
                      <a:pt x="198" y="1824"/>
                    </a:lnTo>
                    <a:lnTo>
                      <a:pt x="263" y="1916"/>
                    </a:lnTo>
                    <a:lnTo>
                      <a:pt x="342" y="2008"/>
                    </a:lnTo>
                    <a:lnTo>
                      <a:pt x="421" y="2073"/>
                    </a:lnTo>
                    <a:lnTo>
                      <a:pt x="512" y="2152"/>
                    </a:lnTo>
                    <a:lnTo>
                      <a:pt x="604" y="2204"/>
                    </a:lnTo>
                    <a:lnTo>
                      <a:pt x="709" y="2257"/>
                    </a:lnTo>
                    <a:lnTo>
                      <a:pt x="814" y="2296"/>
                    </a:lnTo>
                    <a:lnTo>
                      <a:pt x="932" y="2322"/>
                    </a:lnTo>
                    <a:lnTo>
                      <a:pt x="1050" y="2336"/>
                    </a:lnTo>
                    <a:lnTo>
                      <a:pt x="1168" y="2349"/>
                    </a:lnTo>
                    <a:lnTo>
                      <a:pt x="1286" y="2336"/>
                    </a:lnTo>
                    <a:lnTo>
                      <a:pt x="1405" y="2322"/>
                    </a:lnTo>
                    <a:lnTo>
                      <a:pt x="1523" y="2296"/>
                    </a:lnTo>
                    <a:lnTo>
                      <a:pt x="1628" y="2257"/>
                    </a:lnTo>
                    <a:lnTo>
                      <a:pt x="1732" y="2204"/>
                    </a:lnTo>
                    <a:lnTo>
                      <a:pt x="1824" y="2152"/>
                    </a:lnTo>
                    <a:lnTo>
                      <a:pt x="1916" y="2073"/>
                    </a:lnTo>
                    <a:lnTo>
                      <a:pt x="1995" y="2008"/>
                    </a:lnTo>
                    <a:lnTo>
                      <a:pt x="2074" y="1916"/>
                    </a:lnTo>
                    <a:lnTo>
                      <a:pt x="2139" y="1824"/>
                    </a:lnTo>
                    <a:lnTo>
                      <a:pt x="2205" y="1732"/>
                    </a:lnTo>
                    <a:lnTo>
                      <a:pt x="2244" y="1627"/>
                    </a:lnTo>
                    <a:lnTo>
                      <a:pt x="2283" y="1522"/>
                    </a:lnTo>
                    <a:lnTo>
                      <a:pt x="2323" y="1404"/>
                    </a:lnTo>
                    <a:lnTo>
                      <a:pt x="2336" y="1299"/>
                    </a:lnTo>
                    <a:lnTo>
                      <a:pt x="2349" y="1168"/>
                    </a:lnTo>
                    <a:lnTo>
                      <a:pt x="2336" y="1050"/>
                    </a:lnTo>
                    <a:lnTo>
                      <a:pt x="2323" y="932"/>
                    </a:lnTo>
                    <a:lnTo>
                      <a:pt x="2283" y="827"/>
                    </a:lnTo>
                    <a:lnTo>
                      <a:pt x="2244" y="722"/>
                    </a:lnTo>
                    <a:lnTo>
                      <a:pt x="2205" y="617"/>
                    </a:lnTo>
                    <a:lnTo>
                      <a:pt x="2139" y="512"/>
                    </a:lnTo>
                    <a:lnTo>
                      <a:pt x="2074" y="433"/>
                    </a:lnTo>
                    <a:lnTo>
                      <a:pt x="1995" y="341"/>
                    </a:lnTo>
                    <a:lnTo>
                      <a:pt x="1916" y="263"/>
                    </a:lnTo>
                    <a:lnTo>
                      <a:pt x="1824" y="197"/>
                    </a:lnTo>
                    <a:lnTo>
                      <a:pt x="1732" y="145"/>
                    </a:lnTo>
                    <a:lnTo>
                      <a:pt x="1628" y="92"/>
                    </a:lnTo>
                    <a:lnTo>
                      <a:pt x="1523" y="53"/>
                    </a:lnTo>
                    <a:lnTo>
                      <a:pt x="1405" y="27"/>
                    </a:lnTo>
                    <a:lnTo>
                      <a:pt x="12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5"/>
              <p:cNvSpPr/>
              <p:nvPr/>
            </p:nvSpPr>
            <p:spPr>
              <a:xfrm>
                <a:off x="3190311" y="2649295"/>
                <a:ext cx="207951" cy="36995"/>
              </a:xfrm>
              <a:custGeom>
                <a:avLst/>
                <a:gdLst/>
                <a:ahLst/>
                <a:cxnLst/>
                <a:rect l="l" t="t" r="r" b="b"/>
                <a:pathLst>
                  <a:path w="11585" h="2061" extrusionOk="0">
                    <a:moveTo>
                      <a:pt x="0" y="1"/>
                    </a:moveTo>
                    <a:lnTo>
                      <a:pt x="0" y="2060"/>
                    </a:lnTo>
                    <a:lnTo>
                      <a:pt x="11584" y="2060"/>
                    </a:lnTo>
                    <a:lnTo>
                      <a:pt x="115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5"/>
              <p:cNvSpPr/>
              <p:nvPr/>
            </p:nvSpPr>
            <p:spPr>
              <a:xfrm>
                <a:off x="3126248" y="2733373"/>
                <a:ext cx="42183" cy="42165"/>
              </a:xfrm>
              <a:custGeom>
                <a:avLst/>
                <a:gdLst/>
                <a:ahLst/>
                <a:cxnLst/>
                <a:rect l="l" t="t" r="r" b="b"/>
                <a:pathLst>
                  <a:path w="2350" h="2349" extrusionOk="0">
                    <a:moveTo>
                      <a:pt x="1168" y="0"/>
                    </a:moveTo>
                    <a:lnTo>
                      <a:pt x="1050" y="13"/>
                    </a:lnTo>
                    <a:lnTo>
                      <a:pt x="932" y="26"/>
                    </a:lnTo>
                    <a:lnTo>
                      <a:pt x="814" y="66"/>
                    </a:lnTo>
                    <a:lnTo>
                      <a:pt x="709" y="105"/>
                    </a:lnTo>
                    <a:lnTo>
                      <a:pt x="604" y="144"/>
                    </a:lnTo>
                    <a:lnTo>
                      <a:pt x="512" y="210"/>
                    </a:lnTo>
                    <a:lnTo>
                      <a:pt x="421" y="276"/>
                    </a:lnTo>
                    <a:lnTo>
                      <a:pt x="342" y="354"/>
                    </a:lnTo>
                    <a:lnTo>
                      <a:pt x="263" y="433"/>
                    </a:lnTo>
                    <a:lnTo>
                      <a:pt x="198" y="525"/>
                    </a:lnTo>
                    <a:lnTo>
                      <a:pt x="132" y="617"/>
                    </a:lnTo>
                    <a:lnTo>
                      <a:pt x="93" y="722"/>
                    </a:lnTo>
                    <a:lnTo>
                      <a:pt x="53" y="827"/>
                    </a:lnTo>
                    <a:lnTo>
                      <a:pt x="14" y="945"/>
                    </a:lnTo>
                    <a:lnTo>
                      <a:pt x="1" y="1063"/>
                    </a:lnTo>
                    <a:lnTo>
                      <a:pt x="1" y="1181"/>
                    </a:lnTo>
                    <a:lnTo>
                      <a:pt x="1" y="1299"/>
                    </a:lnTo>
                    <a:lnTo>
                      <a:pt x="14" y="1417"/>
                    </a:lnTo>
                    <a:lnTo>
                      <a:pt x="53" y="1535"/>
                    </a:lnTo>
                    <a:lnTo>
                      <a:pt x="93" y="1640"/>
                    </a:lnTo>
                    <a:lnTo>
                      <a:pt x="132" y="1745"/>
                    </a:lnTo>
                    <a:lnTo>
                      <a:pt x="198" y="1837"/>
                    </a:lnTo>
                    <a:lnTo>
                      <a:pt x="263" y="1929"/>
                    </a:lnTo>
                    <a:lnTo>
                      <a:pt x="342" y="2007"/>
                    </a:lnTo>
                    <a:lnTo>
                      <a:pt x="421" y="2086"/>
                    </a:lnTo>
                    <a:lnTo>
                      <a:pt x="512" y="2152"/>
                    </a:lnTo>
                    <a:lnTo>
                      <a:pt x="604" y="2217"/>
                    </a:lnTo>
                    <a:lnTo>
                      <a:pt x="709" y="2257"/>
                    </a:lnTo>
                    <a:lnTo>
                      <a:pt x="814" y="2296"/>
                    </a:lnTo>
                    <a:lnTo>
                      <a:pt x="932" y="2335"/>
                    </a:lnTo>
                    <a:lnTo>
                      <a:pt x="1050" y="2348"/>
                    </a:lnTo>
                    <a:lnTo>
                      <a:pt x="1286" y="2348"/>
                    </a:lnTo>
                    <a:lnTo>
                      <a:pt x="1405" y="2335"/>
                    </a:lnTo>
                    <a:lnTo>
                      <a:pt x="1523" y="2296"/>
                    </a:lnTo>
                    <a:lnTo>
                      <a:pt x="1628" y="2257"/>
                    </a:lnTo>
                    <a:lnTo>
                      <a:pt x="1732" y="2217"/>
                    </a:lnTo>
                    <a:lnTo>
                      <a:pt x="1824" y="2152"/>
                    </a:lnTo>
                    <a:lnTo>
                      <a:pt x="1916" y="2086"/>
                    </a:lnTo>
                    <a:lnTo>
                      <a:pt x="1995" y="2007"/>
                    </a:lnTo>
                    <a:lnTo>
                      <a:pt x="2074" y="1929"/>
                    </a:lnTo>
                    <a:lnTo>
                      <a:pt x="2139" y="1837"/>
                    </a:lnTo>
                    <a:lnTo>
                      <a:pt x="2205" y="1745"/>
                    </a:lnTo>
                    <a:lnTo>
                      <a:pt x="2244" y="1640"/>
                    </a:lnTo>
                    <a:lnTo>
                      <a:pt x="2283" y="1535"/>
                    </a:lnTo>
                    <a:lnTo>
                      <a:pt x="2323" y="1417"/>
                    </a:lnTo>
                    <a:lnTo>
                      <a:pt x="2336" y="1299"/>
                    </a:lnTo>
                    <a:lnTo>
                      <a:pt x="2349" y="1181"/>
                    </a:lnTo>
                    <a:lnTo>
                      <a:pt x="2336" y="1063"/>
                    </a:lnTo>
                    <a:lnTo>
                      <a:pt x="2323" y="945"/>
                    </a:lnTo>
                    <a:lnTo>
                      <a:pt x="2283" y="827"/>
                    </a:lnTo>
                    <a:lnTo>
                      <a:pt x="2244" y="722"/>
                    </a:lnTo>
                    <a:lnTo>
                      <a:pt x="2205" y="617"/>
                    </a:lnTo>
                    <a:lnTo>
                      <a:pt x="2139" y="525"/>
                    </a:lnTo>
                    <a:lnTo>
                      <a:pt x="2074" y="433"/>
                    </a:lnTo>
                    <a:lnTo>
                      <a:pt x="1995" y="354"/>
                    </a:lnTo>
                    <a:lnTo>
                      <a:pt x="1916" y="276"/>
                    </a:lnTo>
                    <a:lnTo>
                      <a:pt x="1824" y="210"/>
                    </a:lnTo>
                    <a:lnTo>
                      <a:pt x="1732" y="144"/>
                    </a:lnTo>
                    <a:lnTo>
                      <a:pt x="1628" y="105"/>
                    </a:lnTo>
                    <a:lnTo>
                      <a:pt x="1523" y="66"/>
                    </a:lnTo>
                    <a:lnTo>
                      <a:pt x="1405" y="26"/>
                    </a:lnTo>
                    <a:lnTo>
                      <a:pt x="1286" y="13"/>
                    </a:lnTo>
                    <a:lnTo>
                      <a:pt x="11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5"/>
              <p:cNvSpPr/>
              <p:nvPr/>
            </p:nvSpPr>
            <p:spPr>
              <a:xfrm>
                <a:off x="3190311" y="2736191"/>
                <a:ext cx="207951" cy="36762"/>
              </a:xfrm>
              <a:custGeom>
                <a:avLst/>
                <a:gdLst/>
                <a:ahLst/>
                <a:cxnLst/>
                <a:rect l="l" t="t" r="r" b="b"/>
                <a:pathLst>
                  <a:path w="11585" h="2048" extrusionOk="0">
                    <a:moveTo>
                      <a:pt x="0" y="1"/>
                    </a:moveTo>
                    <a:lnTo>
                      <a:pt x="0" y="2047"/>
                    </a:lnTo>
                    <a:lnTo>
                      <a:pt x="11584" y="2047"/>
                    </a:lnTo>
                    <a:lnTo>
                      <a:pt x="115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5"/>
              <p:cNvSpPr/>
              <p:nvPr/>
            </p:nvSpPr>
            <p:spPr>
              <a:xfrm>
                <a:off x="3076562" y="2367193"/>
                <a:ext cx="371386" cy="18"/>
              </a:xfrm>
              <a:custGeom>
                <a:avLst/>
                <a:gdLst/>
                <a:ahLst/>
                <a:cxnLst/>
                <a:rect l="l" t="t" r="r" b="b"/>
                <a:pathLst>
                  <a:path w="20690" h="1" fill="none" extrusionOk="0">
                    <a:moveTo>
                      <a:pt x="1" y="0"/>
                    </a:moveTo>
                    <a:lnTo>
                      <a:pt x="20689" y="0"/>
                    </a:lnTo>
                  </a:path>
                </a:pathLst>
              </a:custGeom>
              <a:noFill/>
              <a:ln w="55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5"/>
              <p:cNvSpPr/>
              <p:nvPr/>
            </p:nvSpPr>
            <p:spPr>
              <a:xfrm>
                <a:off x="3076562" y="2596073"/>
                <a:ext cx="371386" cy="18"/>
              </a:xfrm>
              <a:custGeom>
                <a:avLst/>
                <a:gdLst/>
                <a:ahLst/>
                <a:cxnLst/>
                <a:rect l="l" t="t" r="r" b="b"/>
                <a:pathLst>
                  <a:path w="20690" h="1" fill="none" extrusionOk="0">
                    <a:moveTo>
                      <a:pt x="1" y="1"/>
                    </a:moveTo>
                    <a:lnTo>
                      <a:pt x="20689" y="1"/>
                    </a:lnTo>
                  </a:path>
                </a:pathLst>
              </a:custGeom>
              <a:noFill/>
              <a:ln w="55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5"/>
              <p:cNvSpPr/>
              <p:nvPr/>
            </p:nvSpPr>
            <p:spPr>
              <a:xfrm>
                <a:off x="3076562" y="2813663"/>
                <a:ext cx="371386" cy="18"/>
              </a:xfrm>
              <a:custGeom>
                <a:avLst/>
                <a:gdLst/>
                <a:ahLst/>
                <a:cxnLst/>
                <a:rect l="l" t="t" r="r" b="b"/>
                <a:pathLst>
                  <a:path w="20690" h="1" fill="none" extrusionOk="0">
                    <a:moveTo>
                      <a:pt x="1" y="1"/>
                    </a:moveTo>
                    <a:lnTo>
                      <a:pt x="20689" y="1"/>
                    </a:lnTo>
                  </a:path>
                </a:pathLst>
              </a:custGeom>
              <a:noFill/>
              <a:ln w="55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5"/>
              <p:cNvSpPr/>
              <p:nvPr/>
            </p:nvSpPr>
            <p:spPr>
              <a:xfrm>
                <a:off x="3128133" y="2857461"/>
                <a:ext cx="134248" cy="36995"/>
              </a:xfrm>
              <a:custGeom>
                <a:avLst/>
                <a:gdLst/>
                <a:ahLst/>
                <a:cxnLst/>
                <a:rect l="l" t="t" r="r" b="b"/>
                <a:pathLst>
                  <a:path w="7479" h="2061" extrusionOk="0">
                    <a:moveTo>
                      <a:pt x="1" y="1"/>
                    </a:moveTo>
                    <a:lnTo>
                      <a:pt x="1" y="2061"/>
                    </a:lnTo>
                    <a:lnTo>
                      <a:pt x="7479" y="2061"/>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5"/>
              <p:cNvSpPr/>
              <p:nvPr/>
            </p:nvSpPr>
            <p:spPr>
              <a:xfrm>
                <a:off x="3128133" y="2922691"/>
                <a:ext cx="134248" cy="36762"/>
              </a:xfrm>
              <a:custGeom>
                <a:avLst/>
                <a:gdLst/>
                <a:ahLst/>
                <a:cxnLst/>
                <a:rect l="l" t="t" r="r" b="b"/>
                <a:pathLst>
                  <a:path w="7479" h="2048" extrusionOk="0">
                    <a:moveTo>
                      <a:pt x="1" y="1"/>
                    </a:moveTo>
                    <a:lnTo>
                      <a:pt x="1" y="2047"/>
                    </a:lnTo>
                    <a:lnTo>
                      <a:pt x="7479" y="2047"/>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5"/>
              <p:cNvSpPr/>
              <p:nvPr/>
            </p:nvSpPr>
            <p:spPr>
              <a:xfrm>
                <a:off x="3128133" y="2987688"/>
                <a:ext cx="134248" cy="36762"/>
              </a:xfrm>
              <a:custGeom>
                <a:avLst/>
                <a:gdLst/>
                <a:ahLst/>
                <a:cxnLst/>
                <a:rect l="l" t="t" r="r" b="b"/>
                <a:pathLst>
                  <a:path w="7479" h="2048" extrusionOk="0">
                    <a:moveTo>
                      <a:pt x="1" y="1"/>
                    </a:moveTo>
                    <a:lnTo>
                      <a:pt x="1" y="2047"/>
                    </a:lnTo>
                    <a:lnTo>
                      <a:pt x="7479" y="2047"/>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5"/>
              <p:cNvSpPr/>
              <p:nvPr/>
            </p:nvSpPr>
            <p:spPr>
              <a:xfrm>
                <a:off x="3128133" y="3052685"/>
                <a:ext cx="134248" cy="36995"/>
              </a:xfrm>
              <a:custGeom>
                <a:avLst/>
                <a:gdLst/>
                <a:ahLst/>
                <a:cxnLst/>
                <a:rect l="l" t="t" r="r" b="b"/>
                <a:pathLst>
                  <a:path w="7479" h="2061" extrusionOk="0">
                    <a:moveTo>
                      <a:pt x="1" y="1"/>
                    </a:moveTo>
                    <a:lnTo>
                      <a:pt x="1" y="2060"/>
                    </a:lnTo>
                    <a:lnTo>
                      <a:pt x="7479" y="2060"/>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5"/>
              <p:cNvSpPr/>
              <p:nvPr/>
            </p:nvSpPr>
            <p:spPr>
              <a:xfrm>
                <a:off x="3128133" y="3117916"/>
                <a:ext cx="134248" cy="36762"/>
              </a:xfrm>
              <a:custGeom>
                <a:avLst/>
                <a:gdLst/>
                <a:ahLst/>
                <a:cxnLst/>
                <a:rect l="l" t="t" r="r" b="b"/>
                <a:pathLst>
                  <a:path w="7479" h="2048" extrusionOk="0">
                    <a:moveTo>
                      <a:pt x="1" y="1"/>
                    </a:moveTo>
                    <a:lnTo>
                      <a:pt x="1" y="2047"/>
                    </a:lnTo>
                    <a:lnTo>
                      <a:pt x="7479" y="2047"/>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5"/>
              <p:cNvSpPr/>
              <p:nvPr/>
            </p:nvSpPr>
            <p:spPr>
              <a:xfrm>
                <a:off x="3128133" y="3182913"/>
                <a:ext cx="134248" cy="36744"/>
              </a:xfrm>
              <a:custGeom>
                <a:avLst/>
                <a:gdLst/>
                <a:ahLst/>
                <a:cxnLst/>
                <a:rect l="l" t="t" r="r" b="b"/>
                <a:pathLst>
                  <a:path w="7479" h="2047" extrusionOk="0">
                    <a:moveTo>
                      <a:pt x="1" y="0"/>
                    </a:moveTo>
                    <a:lnTo>
                      <a:pt x="1" y="2047"/>
                    </a:lnTo>
                    <a:lnTo>
                      <a:pt x="7479" y="2047"/>
                    </a:lnTo>
                    <a:lnTo>
                      <a:pt x="74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3" name="Google Shape;2393;p45"/>
            <p:cNvGrpSpPr/>
            <p:nvPr/>
          </p:nvGrpSpPr>
          <p:grpSpPr>
            <a:xfrm>
              <a:off x="4962121" y="2452285"/>
              <a:ext cx="1066388" cy="666717"/>
              <a:chOff x="5097171" y="2413221"/>
              <a:chExt cx="931587" cy="582388"/>
            </a:xfrm>
          </p:grpSpPr>
          <p:sp>
            <p:nvSpPr>
              <p:cNvPr id="2394" name="Google Shape;2394;p45"/>
              <p:cNvSpPr/>
              <p:nvPr/>
            </p:nvSpPr>
            <p:spPr>
              <a:xfrm>
                <a:off x="5097171" y="2465743"/>
                <a:ext cx="931587" cy="529866"/>
              </a:xfrm>
              <a:custGeom>
                <a:avLst/>
                <a:gdLst/>
                <a:ahLst/>
                <a:cxnLst/>
                <a:rect l="l" t="t" r="r" b="b"/>
                <a:pathLst>
                  <a:path w="51899" h="29519" extrusionOk="0">
                    <a:moveTo>
                      <a:pt x="0" y="1"/>
                    </a:moveTo>
                    <a:lnTo>
                      <a:pt x="0" y="29518"/>
                    </a:lnTo>
                    <a:lnTo>
                      <a:pt x="51899" y="29518"/>
                    </a:lnTo>
                    <a:lnTo>
                      <a:pt x="518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5"/>
              <p:cNvSpPr/>
              <p:nvPr/>
            </p:nvSpPr>
            <p:spPr>
              <a:xfrm>
                <a:off x="5097171" y="2465743"/>
                <a:ext cx="931587" cy="529866"/>
              </a:xfrm>
              <a:custGeom>
                <a:avLst/>
                <a:gdLst/>
                <a:ahLst/>
                <a:cxnLst/>
                <a:rect l="l" t="t" r="r" b="b"/>
                <a:pathLst>
                  <a:path w="51899" h="29519" fill="none" extrusionOk="0">
                    <a:moveTo>
                      <a:pt x="51899" y="29518"/>
                    </a:moveTo>
                    <a:lnTo>
                      <a:pt x="0" y="29518"/>
                    </a:lnTo>
                    <a:lnTo>
                      <a:pt x="0" y="1"/>
                    </a:lnTo>
                    <a:lnTo>
                      <a:pt x="51899" y="1"/>
                    </a:lnTo>
                    <a:lnTo>
                      <a:pt x="51899" y="2951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5"/>
              <p:cNvSpPr/>
              <p:nvPr/>
            </p:nvSpPr>
            <p:spPr>
              <a:xfrm>
                <a:off x="5097171" y="2865364"/>
                <a:ext cx="931587" cy="130245"/>
              </a:xfrm>
              <a:custGeom>
                <a:avLst/>
                <a:gdLst/>
                <a:ahLst/>
                <a:cxnLst/>
                <a:rect l="l" t="t" r="r" b="b"/>
                <a:pathLst>
                  <a:path w="51899" h="7256" extrusionOk="0">
                    <a:moveTo>
                      <a:pt x="0" y="0"/>
                    </a:moveTo>
                    <a:lnTo>
                      <a:pt x="0" y="7255"/>
                    </a:lnTo>
                    <a:lnTo>
                      <a:pt x="51899" y="7255"/>
                    </a:lnTo>
                    <a:lnTo>
                      <a:pt x="518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5"/>
              <p:cNvSpPr/>
              <p:nvPr/>
            </p:nvSpPr>
            <p:spPr>
              <a:xfrm>
                <a:off x="5125658" y="2917885"/>
                <a:ext cx="745338" cy="24968"/>
              </a:xfrm>
              <a:custGeom>
                <a:avLst/>
                <a:gdLst/>
                <a:ahLst/>
                <a:cxnLst/>
                <a:rect l="l" t="t" r="r" b="b"/>
                <a:pathLst>
                  <a:path w="41523" h="1391" extrusionOk="0">
                    <a:moveTo>
                      <a:pt x="1" y="0"/>
                    </a:moveTo>
                    <a:lnTo>
                      <a:pt x="1" y="1391"/>
                    </a:lnTo>
                    <a:lnTo>
                      <a:pt x="41522" y="1391"/>
                    </a:lnTo>
                    <a:lnTo>
                      <a:pt x="415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5"/>
              <p:cNvSpPr/>
              <p:nvPr/>
            </p:nvSpPr>
            <p:spPr>
              <a:xfrm>
                <a:off x="5125658" y="2917885"/>
                <a:ext cx="372552" cy="24968"/>
              </a:xfrm>
              <a:custGeom>
                <a:avLst/>
                <a:gdLst/>
                <a:ahLst/>
                <a:cxnLst/>
                <a:rect l="l" t="t" r="r" b="b"/>
                <a:pathLst>
                  <a:path w="20755" h="1391" extrusionOk="0">
                    <a:moveTo>
                      <a:pt x="1" y="0"/>
                    </a:moveTo>
                    <a:lnTo>
                      <a:pt x="1" y="1391"/>
                    </a:lnTo>
                    <a:lnTo>
                      <a:pt x="20755" y="1391"/>
                    </a:lnTo>
                    <a:lnTo>
                      <a:pt x="207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5"/>
              <p:cNvSpPr/>
              <p:nvPr/>
            </p:nvSpPr>
            <p:spPr>
              <a:xfrm>
                <a:off x="5956689" y="2917885"/>
                <a:ext cx="11093" cy="6139"/>
              </a:xfrm>
              <a:custGeom>
                <a:avLst/>
                <a:gdLst/>
                <a:ahLst/>
                <a:cxnLst/>
                <a:rect l="l" t="t" r="r" b="b"/>
                <a:pathLst>
                  <a:path w="618" h="342" extrusionOk="0">
                    <a:moveTo>
                      <a:pt x="1" y="0"/>
                    </a:moveTo>
                    <a:lnTo>
                      <a:pt x="1" y="341"/>
                    </a:lnTo>
                    <a:lnTo>
                      <a:pt x="171" y="341"/>
                    </a:lnTo>
                    <a:lnTo>
                      <a:pt x="171" y="184"/>
                    </a:lnTo>
                    <a:lnTo>
                      <a:pt x="617" y="184"/>
                    </a:lnTo>
                    <a:lnTo>
                      <a:pt x="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5"/>
              <p:cNvSpPr/>
              <p:nvPr/>
            </p:nvSpPr>
            <p:spPr>
              <a:xfrm>
                <a:off x="5989196" y="2917885"/>
                <a:ext cx="11075" cy="6139"/>
              </a:xfrm>
              <a:custGeom>
                <a:avLst/>
                <a:gdLst/>
                <a:ahLst/>
                <a:cxnLst/>
                <a:rect l="l" t="t" r="r" b="b"/>
                <a:pathLst>
                  <a:path w="617" h="342" extrusionOk="0">
                    <a:moveTo>
                      <a:pt x="0" y="0"/>
                    </a:moveTo>
                    <a:lnTo>
                      <a:pt x="0" y="184"/>
                    </a:lnTo>
                    <a:lnTo>
                      <a:pt x="446" y="184"/>
                    </a:lnTo>
                    <a:lnTo>
                      <a:pt x="446" y="341"/>
                    </a:lnTo>
                    <a:lnTo>
                      <a:pt x="617" y="341"/>
                    </a:lnTo>
                    <a:lnTo>
                      <a:pt x="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5"/>
              <p:cNvSpPr/>
              <p:nvPr/>
            </p:nvSpPr>
            <p:spPr>
              <a:xfrm>
                <a:off x="5989196" y="2936948"/>
                <a:ext cx="11075" cy="5906"/>
              </a:xfrm>
              <a:custGeom>
                <a:avLst/>
                <a:gdLst/>
                <a:ahLst/>
                <a:cxnLst/>
                <a:rect l="l" t="t" r="r" b="b"/>
                <a:pathLst>
                  <a:path w="617" h="329" extrusionOk="0">
                    <a:moveTo>
                      <a:pt x="446" y="1"/>
                    </a:moveTo>
                    <a:lnTo>
                      <a:pt x="446" y="158"/>
                    </a:lnTo>
                    <a:lnTo>
                      <a:pt x="0" y="158"/>
                    </a:lnTo>
                    <a:lnTo>
                      <a:pt x="0" y="329"/>
                    </a:lnTo>
                    <a:lnTo>
                      <a:pt x="617" y="329"/>
                    </a:lnTo>
                    <a:lnTo>
                      <a:pt x="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5"/>
              <p:cNvSpPr/>
              <p:nvPr/>
            </p:nvSpPr>
            <p:spPr>
              <a:xfrm>
                <a:off x="5956689" y="2936948"/>
                <a:ext cx="11093" cy="5906"/>
              </a:xfrm>
              <a:custGeom>
                <a:avLst/>
                <a:gdLst/>
                <a:ahLst/>
                <a:cxnLst/>
                <a:rect l="l" t="t" r="r" b="b"/>
                <a:pathLst>
                  <a:path w="618" h="329" extrusionOk="0">
                    <a:moveTo>
                      <a:pt x="1" y="1"/>
                    </a:moveTo>
                    <a:lnTo>
                      <a:pt x="1" y="329"/>
                    </a:lnTo>
                    <a:lnTo>
                      <a:pt x="617" y="329"/>
                    </a:lnTo>
                    <a:lnTo>
                      <a:pt x="617" y="158"/>
                    </a:lnTo>
                    <a:lnTo>
                      <a:pt x="171" y="158"/>
                    </a:lnTo>
                    <a:lnTo>
                      <a:pt x="1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5"/>
              <p:cNvSpPr/>
              <p:nvPr/>
            </p:nvSpPr>
            <p:spPr>
              <a:xfrm>
                <a:off x="5890292" y="2917885"/>
                <a:ext cx="47101" cy="24968"/>
              </a:xfrm>
              <a:custGeom>
                <a:avLst/>
                <a:gdLst/>
                <a:ahLst/>
                <a:cxnLst/>
                <a:rect l="l" t="t" r="r" b="b"/>
                <a:pathLst>
                  <a:path w="2624" h="1391" extrusionOk="0">
                    <a:moveTo>
                      <a:pt x="0" y="0"/>
                    </a:moveTo>
                    <a:lnTo>
                      <a:pt x="0" y="1391"/>
                    </a:lnTo>
                    <a:lnTo>
                      <a:pt x="2624" y="1391"/>
                    </a:lnTo>
                    <a:lnTo>
                      <a:pt x="26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5"/>
              <p:cNvSpPr/>
              <p:nvPr/>
            </p:nvSpPr>
            <p:spPr>
              <a:xfrm>
                <a:off x="5907237" y="2922121"/>
                <a:ext cx="15796" cy="16729"/>
              </a:xfrm>
              <a:custGeom>
                <a:avLst/>
                <a:gdLst/>
                <a:ahLst/>
                <a:cxnLst/>
                <a:rect l="l" t="t" r="r" b="b"/>
                <a:pathLst>
                  <a:path w="880" h="932" extrusionOk="0">
                    <a:moveTo>
                      <a:pt x="1" y="0"/>
                    </a:moveTo>
                    <a:lnTo>
                      <a:pt x="1" y="459"/>
                    </a:lnTo>
                    <a:lnTo>
                      <a:pt x="1" y="932"/>
                    </a:lnTo>
                    <a:lnTo>
                      <a:pt x="447" y="695"/>
                    </a:lnTo>
                    <a:lnTo>
                      <a:pt x="880" y="459"/>
                    </a:lnTo>
                    <a:lnTo>
                      <a:pt x="447" y="22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5"/>
              <p:cNvSpPr/>
              <p:nvPr/>
            </p:nvSpPr>
            <p:spPr>
              <a:xfrm>
                <a:off x="5097171" y="2413221"/>
                <a:ext cx="931587" cy="52540"/>
              </a:xfrm>
              <a:custGeom>
                <a:avLst/>
                <a:gdLst/>
                <a:ahLst/>
                <a:cxnLst/>
                <a:rect l="l" t="t" r="r" b="b"/>
                <a:pathLst>
                  <a:path w="51899" h="2927" extrusionOk="0">
                    <a:moveTo>
                      <a:pt x="0" y="1"/>
                    </a:moveTo>
                    <a:lnTo>
                      <a:pt x="0" y="2927"/>
                    </a:lnTo>
                    <a:lnTo>
                      <a:pt x="51899" y="2927"/>
                    </a:lnTo>
                    <a:lnTo>
                      <a:pt x="518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5"/>
              <p:cNvSpPr/>
              <p:nvPr/>
            </p:nvSpPr>
            <p:spPr>
              <a:xfrm>
                <a:off x="5343966" y="2582777"/>
                <a:ext cx="438016" cy="207484"/>
              </a:xfrm>
              <a:custGeom>
                <a:avLst/>
                <a:gdLst/>
                <a:ahLst/>
                <a:cxnLst/>
                <a:rect l="l" t="t" r="r" b="b"/>
                <a:pathLst>
                  <a:path w="24402" h="11559" extrusionOk="0">
                    <a:moveTo>
                      <a:pt x="5431" y="1"/>
                    </a:moveTo>
                    <a:lnTo>
                      <a:pt x="5143" y="27"/>
                    </a:lnTo>
                    <a:lnTo>
                      <a:pt x="4854" y="66"/>
                    </a:lnTo>
                    <a:lnTo>
                      <a:pt x="4565" y="119"/>
                    </a:lnTo>
                    <a:lnTo>
                      <a:pt x="4290" y="184"/>
                    </a:lnTo>
                    <a:lnTo>
                      <a:pt x="4014" y="263"/>
                    </a:lnTo>
                    <a:lnTo>
                      <a:pt x="3752" y="355"/>
                    </a:lnTo>
                    <a:lnTo>
                      <a:pt x="3490" y="460"/>
                    </a:lnTo>
                    <a:lnTo>
                      <a:pt x="3240" y="578"/>
                    </a:lnTo>
                    <a:lnTo>
                      <a:pt x="2991" y="709"/>
                    </a:lnTo>
                    <a:lnTo>
                      <a:pt x="2742" y="840"/>
                    </a:lnTo>
                    <a:lnTo>
                      <a:pt x="2519" y="998"/>
                    </a:lnTo>
                    <a:lnTo>
                      <a:pt x="2296" y="1155"/>
                    </a:lnTo>
                    <a:lnTo>
                      <a:pt x="2073" y="1326"/>
                    </a:lnTo>
                    <a:lnTo>
                      <a:pt x="1863" y="1509"/>
                    </a:lnTo>
                    <a:lnTo>
                      <a:pt x="1666" y="1706"/>
                    </a:lnTo>
                    <a:lnTo>
                      <a:pt x="1483" y="1903"/>
                    </a:lnTo>
                    <a:lnTo>
                      <a:pt x="1299" y="2113"/>
                    </a:lnTo>
                    <a:lnTo>
                      <a:pt x="1128" y="2336"/>
                    </a:lnTo>
                    <a:lnTo>
                      <a:pt x="971" y="2559"/>
                    </a:lnTo>
                    <a:lnTo>
                      <a:pt x="813" y="2795"/>
                    </a:lnTo>
                    <a:lnTo>
                      <a:pt x="682" y="3031"/>
                    </a:lnTo>
                    <a:lnTo>
                      <a:pt x="551" y="3280"/>
                    </a:lnTo>
                    <a:lnTo>
                      <a:pt x="446" y="3530"/>
                    </a:lnTo>
                    <a:lnTo>
                      <a:pt x="341" y="3792"/>
                    </a:lnTo>
                    <a:lnTo>
                      <a:pt x="249" y="4068"/>
                    </a:lnTo>
                    <a:lnTo>
                      <a:pt x="171" y="4343"/>
                    </a:lnTo>
                    <a:lnTo>
                      <a:pt x="105" y="4619"/>
                    </a:lnTo>
                    <a:lnTo>
                      <a:pt x="66" y="4894"/>
                    </a:lnTo>
                    <a:lnTo>
                      <a:pt x="26" y="5183"/>
                    </a:lnTo>
                    <a:lnTo>
                      <a:pt x="0" y="5471"/>
                    </a:lnTo>
                    <a:lnTo>
                      <a:pt x="0" y="5773"/>
                    </a:lnTo>
                    <a:lnTo>
                      <a:pt x="13" y="6075"/>
                    </a:lnTo>
                    <a:lnTo>
                      <a:pt x="26" y="6363"/>
                    </a:lnTo>
                    <a:lnTo>
                      <a:pt x="66" y="6652"/>
                    </a:lnTo>
                    <a:lnTo>
                      <a:pt x="118" y="6928"/>
                    </a:lnTo>
                    <a:lnTo>
                      <a:pt x="184" y="7203"/>
                    </a:lnTo>
                    <a:lnTo>
                      <a:pt x="262" y="7479"/>
                    </a:lnTo>
                    <a:lnTo>
                      <a:pt x="354" y="7741"/>
                    </a:lnTo>
                    <a:lnTo>
                      <a:pt x="459" y="8003"/>
                    </a:lnTo>
                    <a:lnTo>
                      <a:pt x="577" y="8266"/>
                    </a:lnTo>
                    <a:lnTo>
                      <a:pt x="708" y="8515"/>
                    </a:lnTo>
                    <a:lnTo>
                      <a:pt x="853" y="8751"/>
                    </a:lnTo>
                    <a:lnTo>
                      <a:pt x="997" y="8987"/>
                    </a:lnTo>
                    <a:lnTo>
                      <a:pt x="1155" y="9210"/>
                    </a:lnTo>
                    <a:lnTo>
                      <a:pt x="1338" y="9420"/>
                    </a:lnTo>
                    <a:lnTo>
                      <a:pt x="1509" y="9630"/>
                    </a:lnTo>
                    <a:lnTo>
                      <a:pt x="1706" y="9827"/>
                    </a:lnTo>
                    <a:lnTo>
                      <a:pt x="1902" y="10024"/>
                    </a:lnTo>
                    <a:lnTo>
                      <a:pt x="2112" y="10194"/>
                    </a:lnTo>
                    <a:lnTo>
                      <a:pt x="2335" y="10365"/>
                    </a:lnTo>
                    <a:lnTo>
                      <a:pt x="2558" y="10522"/>
                    </a:lnTo>
                    <a:lnTo>
                      <a:pt x="2794" y="10680"/>
                    </a:lnTo>
                    <a:lnTo>
                      <a:pt x="3031" y="10811"/>
                    </a:lnTo>
                    <a:lnTo>
                      <a:pt x="3280" y="10942"/>
                    </a:lnTo>
                    <a:lnTo>
                      <a:pt x="3542" y="11060"/>
                    </a:lnTo>
                    <a:lnTo>
                      <a:pt x="3805" y="11152"/>
                    </a:lnTo>
                    <a:lnTo>
                      <a:pt x="4067" y="11244"/>
                    </a:lnTo>
                    <a:lnTo>
                      <a:pt x="4342" y="11322"/>
                    </a:lnTo>
                    <a:lnTo>
                      <a:pt x="4618" y="11388"/>
                    </a:lnTo>
                    <a:lnTo>
                      <a:pt x="4907" y="11440"/>
                    </a:lnTo>
                    <a:lnTo>
                      <a:pt x="5195" y="11467"/>
                    </a:lnTo>
                    <a:lnTo>
                      <a:pt x="5484" y="11493"/>
                    </a:lnTo>
                    <a:lnTo>
                      <a:pt x="6061" y="11493"/>
                    </a:lnTo>
                    <a:lnTo>
                      <a:pt x="6337" y="11467"/>
                    </a:lnTo>
                    <a:lnTo>
                      <a:pt x="6612" y="11427"/>
                    </a:lnTo>
                    <a:lnTo>
                      <a:pt x="6888" y="11388"/>
                    </a:lnTo>
                    <a:lnTo>
                      <a:pt x="7150" y="11322"/>
                    </a:lnTo>
                    <a:lnTo>
                      <a:pt x="7412" y="11244"/>
                    </a:lnTo>
                    <a:lnTo>
                      <a:pt x="7675" y="11165"/>
                    </a:lnTo>
                    <a:lnTo>
                      <a:pt x="7924" y="11060"/>
                    </a:lnTo>
                    <a:lnTo>
                      <a:pt x="8173" y="10955"/>
                    </a:lnTo>
                    <a:lnTo>
                      <a:pt x="8409" y="10837"/>
                    </a:lnTo>
                    <a:lnTo>
                      <a:pt x="8645" y="10706"/>
                    </a:lnTo>
                    <a:lnTo>
                      <a:pt x="8868" y="10561"/>
                    </a:lnTo>
                    <a:lnTo>
                      <a:pt x="9092" y="10404"/>
                    </a:lnTo>
                    <a:lnTo>
                      <a:pt x="9301" y="10247"/>
                    </a:lnTo>
                    <a:lnTo>
                      <a:pt x="9511" y="10076"/>
                    </a:lnTo>
                    <a:lnTo>
                      <a:pt x="9708" y="9892"/>
                    </a:lnTo>
                    <a:lnTo>
                      <a:pt x="9905" y="9709"/>
                    </a:lnTo>
                    <a:lnTo>
                      <a:pt x="10075" y="9512"/>
                    </a:lnTo>
                    <a:lnTo>
                      <a:pt x="10246" y="9302"/>
                    </a:lnTo>
                    <a:lnTo>
                      <a:pt x="10417" y="9092"/>
                    </a:lnTo>
                    <a:lnTo>
                      <a:pt x="10561" y="8869"/>
                    </a:lnTo>
                    <a:lnTo>
                      <a:pt x="10705" y="8646"/>
                    </a:lnTo>
                    <a:lnTo>
                      <a:pt x="10836" y="8410"/>
                    </a:lnTo>
                    <a:lnTo>
                      <a:pt x="10954" y="8161"/>
                    </a:lnTo>
                    <a:lnTo>
                      <a:pt x="11059" y="7925"/>
                    </a:lnTo>
                    <a:lnTo>
                      <a:pt x="11164" y="7662"/>
                    </a:lnTo>
                    <a:lnTo>
                      <a:pt x="11243" y="7413"/>
                    </a:lnTo>
                    <a:lnTo>
                      <a:pt x="11322" y="7137"/>
                    </a:lnTo>
                    <a:lnTo>
                      <a:pt x="11387" y="6875"/>
                    </a:lnTo>
                    <a:lnTo>
                      <a:pt x="11427" y="6600"/>
                    </a:lnTo>
                    <a:lnTo>
                      <a:pt x="11466" y="6324"/>
                    </a:lnTo>
                    <a:lnTo>
                      <a:pt x="11492" y="6049"/>
                    </a:lnTo>
                    <a:lnTo>
                      <a:pt x="11623" y="5996"/>
                    </a:lnTo>
                    <a:lnTo>
                      <a:pt x="11781" y="5944"/>
                    </a:lnTo>
                    <a:lnTo>
                      <a:pt x="11978" y="5917"/>
                    </a:lnTo>
                    <a:lnTo>
                      <a:pt x="12188" y="5904"/>
                    </a:lnTo>
                    <a:lnTo>
                      <a:pt x="12358" y="5904"/>
                    </a:lnTo>
                    <a:lnTo>
                      <a:pt x="12542" y="5930"/>
                    </a:lnTo>
                    <a:lnTo>
                      <a:pt x="12725" y="5970"/>
                    </a:lnTo>
                    <a:lnTo>
                      <a:pt x="12909" y="6022"/>
                    </a:lnTo>
                    <a:lnTo>
                      <a:pt x="12922" y="6311"/>
                    </a:lnTo>
                    <a:lnTo>
                      <a:pt x="12962" y="6600"/>
                    </a:lnTo>
                    <a:lnTo>
                      <a:pt x="13001" y="6875"/>
                    </a:lnTo>
                    <a:lnTo>
                      <a:pt x="13067" y="7151"/>
                    </a:lnTo>
                    <a:lnTo>
                      <a:pt x="13132" y="7426"/>
                    </a:lnTo>
                    <a:lnTo>
                      <a:pt x="13224" y="7688"/>
                    </a:lnTo>
                    <a:lnTo>
                      <a:pt x="13316" y="7951"/>
                    </a:lnTo>
                    <a:lnTo>
                      <a:pt x="13434" y="8200"/>
                    </a:lnTo>
                    <a:lnTo>
                      <a:pt x="13552" y="8449"/>
                    </a:lnTo>
                    <a:lnTo>
                      <a:pt x="13683" y="8685"/>
                    </a:lnTo>
                    <a:lnTo>
                      <a:pt x="13814" y="8922"/>
                    </a:lnTo>
                    <a:lnTo>
                      <a:pt x="13972" y="9145"/>
                    </a:lnTo>
                    <a:lnTo>
                      <a:pt x="14129" y="9355"/>
                    </a:lnTo>
                    <a:lnTo>
                      <a:pt x="14313" y="9564"/>
                    </a:lnTo>
                    <a:lnTo>
                      <a:pt x="14483" y="9774"/>
                    </a:lnTo>
                    <a:lnTo>
                      <a:pt x="14680" y="9958"/>
                    </a:lnTo>
                    <a:lnTo>
                      <a:pt x="14877" y="10142"/>
                    </a:lnTo>
                    <a:lnTo>
                      <a:pt x="15087" y="10312"/>
                    </a:lnTo>
                    <a:lnTo>
                      <a:pt x="15297" y="10483"/>
                    </a:lnTo>
                    <a:lnTo>
                      <a:pt x="15520" y="10627"/>
                    </a:lnTo>
                    <a:lnTo>
                      <a:pt x="15756" y="10771"/>
                    </a:lnTo>
                    <a:lnTo>
                      <a:pt x="15992" y="10903"/>
                    </a:lnTo>
                    <a:lnTo>
                      <a:pt x="16241" y="11034"/>
                    </a:lnTo>
                    <a:lnTo>
                      <a:pt x="16491" y="11139"/>
                    </a:lnTo>
                    <a:lnTo>
                      <a:pt x="16740" y="11231"/>
                    </a:lnTo>
                    <a:lnTo>
                      <a:pt x="17002" y="11322"/>
                    </a:lnTo>
                    <a:lnTo>
                      <a:pt x="17278" y="11388"/>
                    </a:lnTo>
                    <a:lnTo>
                      <a:pt x="17553" y="11454"/>
                    </a:lnTo>
                    <a:lnTo>
                      <a:pt x="17829" y="11506"/>
                    </a:lnTo>
                    <a:lnTo>
                      <a:pt x="18104" y="11532"/>
                    </a:lnTo>
                    <a:lnTo>
                      <a:pt x="18393" y="11559"/>
                    </a:lnTo>
                    <a:lnTo>
                      <a:pt x="18681" y="11559"/>
                    </a:lnTo>
                    <a:lnTo>
                      <a:pt x="18970" y="11545"/>
                    </a:lnTo>
                    <a:lnTo>
                      <a:pt x="19272" y="11532"/>
                    </a:lnTo>
                    <a:lnTo>
                      <a:pt x="19560" y="11493"/>
                    </a:lnTo>
                    <a:lnTo>
                      <a:pt x="19836" y="11440"/>
                    </a:lnTo>
                    <a:lnTo>
                      <a:pt x="20111" y="11375"/>
                    </a:lnTo>
                    <a:lnTo>
                      <a:pt x="20387" y="11296"/>
                    </a:lnTo>
                    <a:lnTo>
                      <a:pt x="20649" y="11204"/>
                    </a:lnTo>
                    <a:lnTo>
                      <a:pt x="20912" y="11099"/>
                    </a:lnTo>
                    <a:lnTo>
                      <a:pt x="21174" y="10981"/>
                    </a:lnTo>
                    <a:lnTo>
                      <a:pt x="21410" y="10850"/>
                    </a:lnTo>
                    <a:lnTo>
                      <a:pt x="21659" y="10719"/>
                    </a:lnTo>
                    <a:lnTo>
                      <a:pt x="21882" y="10561"/>
                    </a:lnTo>
                    <a:lnTo>
                      <a:pt x="22119" y="10404"/>
                    </a:lnTo>
                    <a:lnTo>
                      <a:pt x="22329" y="10234"/>
                    </a:lnTo>
                    <a:lnTo>
                      <a:pt x="22538" y="10050"/>
                    </a:lnTo>
                    <a:lnTo>
                      <a:pt x="22735" y="9853"/>
                    </a:lnTo>
                    <a:lnTo>
                      <a:pt x="22932" y="9656"/>
                    </a:lnTo>
                    <a:lnTo>
                      <a:pt x="23103" y="9446"/>
                    </a:lnTo>
                    <a:lnTo>
                      <a:pt x="23273" y="9223"/>
                    </a:lnTo>
                    <a:lnTo>
                      <a:pt x="23431" y="9000"/>
                    </a:lnTo>
                    <a:lnTo>
                      <a:pt x="23588" y="8764"/>
                    </a:lnTo>
                    <a:lnTo>
                      <a:pt x="23719" y="8528"/>
                    </a:lnTo>
                    <a:lnTo>
                      <a:pt x="23850" y="8279"/>
                    </a:lnTo>
                    <a:lnTo>
                      <a:pt x="23968" y="8016"/>
                    </a:lnTo>
                    <a:lnTo>
                      <a:pt x="24060" y="7754"/>
                    </a:lnTo>
                    <a:lnTo>
                      <a:pt x="24152" y="7492"/>
                    </a:lnTo>
                    <a:lnTo>
                      <a:pt x="24231" y="7216"/>
                    </a:lnTo>
                    <a:lnTo>
                      <a:pt x="24296" y="6941"/>
                    </a:lnTo>
                    <a:lnTo>
                      <a:pt x="24336" y="6652"/>
                    </a:lnTo>
                    <a:lnTo>
                      <a:pt x="24375" y="6377"/>
                    </a:lnTo>
                    <a:lnTo>
                      <a:pt x="24401" y="6075"/>
                    </a:lnTo>
                    <a:lnTo>
                      <a:pt x="24401" y="5786"/>
                    </a:lnTo>
                    <a:lnTo>
                      <a:pt x="24401" y="5484"/>
                    </a:lnTo>
                    <a:lnTo>
                      <a:pt x="24375" y="5196"/>
                    </a:lnTo>
                    <a:lnTo>
                      <a:pt x="24336" y="4907"/>
                    </a:lnTo>
                    <a:lnTo>
                      <a:pt x="24283" y="4632"/>
                    </a:lnTo>
                    <a:lnTo>
                      <a:pt x="24218" y="4343"/>
                    </a:lnTo>
                    <a:lnTo>
                      <a:pt x="24139" y="4081"/>
                    </a:lnTo>
                    <a:lnTo>
                      <a:pt x="24047" y="3805"/>
                    </a:lnTo>
                    <a:lnTo>
                      <a:pt x="23942" y="3543"/>
                    </a:lnTo>
                    <a:lnTo>
                      <a:pt x="23824" y="3294"/>
                    </a:lnTo>
                    <a:lnTo>
                      <a:pt x="23693" y="3044"/>
                    </a:lnTo>
                    <a:lnTo>
                      <a:pt x="23562" y="2808"/>
                    </a:lnTo>
                    <a:lnTo>
                      <a:pt x="23404" y="2572"/>
                    </a:lnTo>
                    <a:lnTo>
                      <a:pt x="23247" y="2349"/>
                    </a:lnTo>
                    <a:lnTo>
                      <a:pt x="23076" y="2139"/>
                    </a:lnTo>
                    <a:lnTo>
                      <a:pt x="22893" y="1929"/>
                    </a:lnTo>
                    <a:lnTo>
                      <a:pt x="22696" y="1732"/>
                    </a:lnTo>
                    <a:lnTo>
                      <a:pt x="22499" y="1536"/>
                    </a:lnTo>
                    <a:lnTo>
                      <a:pt x="22289" y="1352"/>
                    </a:lnTo>
                    <a:lnTo>
                      <a:pt x="22066" y="1181"/>
                    </a:lnTo>
                    <a:lnTo>
                      <a:pt x="21843" y="1024"/>
                    </a:lnTo>
                    <a:lnTo>
                      <a:pt x="21607" y="880"/>
                    </a:lnTo>
                    <a:lnTo>
                      <a:pt x="21371" y="735"/>
                    </a:lnTo>
                    <a:lnTo>
                      <a:pt x="21122" y="617"/>
                    </a:lnTo>
                    <a:lnTo>
                      <a:pt x="20859" y="499"/>
                    </a:lnTo>
                    <a:lnTo>
                      <a:pt x="20610" y="394"/>
                    </a:lnTo>
                    <a:lnTo>
                      <a:pt x="20334" y="316"/>
                    </a:lnTo>
                    <a:lnTo>
                      <a:pt x="20059" y="237"/>
                    </a:lnTo>
                    <a:lnTo>
                      <a:pt x="19783" y="171"/>
                    </a:lnTo>
                    <a:lnTo>
                      <a:pt x="19508" y="119"/>
                    </a:lnTo>
                    <a:lnTo>
                      <a:pt x="19219" y="93"/>
                    </a:lnTo>
                    <a:lnTo>
                      <a:pt x="18918" y="66"/>
                    </a:lnTo>
                    <a:lnTo>
                      <a:pt x="18629" y="53"/>
                    </a:lnTo>
                    <a:lnTo>
                      <a:pt x="18367" y="66"/>
                    </a:lnTo>
                    <a:lnTo>
                      <a:pt x="18104" y="79"/>
                    </a:lnTo>
                    <a:lnTo>
                      <a:pt x="17855" y="119"/>
                    </a:lnTo>
                    <a:lnTo>
                      <a:pt x="17593" y="158"/>
                    </a:lnTo>
                    <a:lnTo>
                      <a:pt x="17343" y="211"/>
                    </a:lnTo>
                    <a:lnTo>
                      <a:pt x="17107" y="276"/>
                    </a:lnTo>
                    <a:lnTo>
                      <a:pt x="16858" y="342"/>
                    </a:lnTo>
                    <a:lnTo>
                      <a:pt x="16622" y="420"/>
                    </a:lnTo>
                    <a:lnTo>
                      <a:pt x="16399" y="525"/>
                    </a:lnTo>
                    <a:lnTo>
                      <a:pt x="16163" y="617"/>
                    </a:lnTo>
                    <a:lnTo>
                      <a:pt x="15940" y="735"/>
                    </a:lnTo>
                    <a:lnTo>
                      <a:pt x="15730" y="853"/>
                    </a:lnTo>
                    <a:lnTo>
                      <a:pt x="15520" y="985"/>
                    </a:lnTo>
                    <a:lnTo>
                      <a:pt x="15310" y="1129"/>
                    </a:lnTo>
                    <a:lnTo>
                      <a:pt x="15113" y="1273"/>
                    </a:lnTo>
                    <a:lnTo>
                      <a:pt x="14929" y="1431"/>
                    </a:lnTo>
                    <a:lnTo>
                      <a:pt x="14746" y="1588"/>
                    </a:lnTo>
                    <a:lnTo>
                      <a:pt x="14562" y="1759"/>
                    </a:lnTo>
                    <a:lnTo>
                      <a:pt x="14392" y="1942"/>
                    </a:lnTo>
                    <a:lnTo>
                      <a:pt x="14234" y="2126"/>
                    </a:lnTo>
                    <a:lnTo>
                      <a:pt x="14077" y="2323"/>
                    </a:lnTo>
                    <a:lnTo>
                      <a:pt x="13932" y="2520"/>
                    </a:lnTo>
                    <a:lnTo>
                      <a:pt x="13801" y="2729"/>
                    </a:lnTo>
                    <a:lnTo>
                      <a:pt x="13670" y="2939"/>
                    </a:lnTo>
                    <a:lnTo>
                      <a:pt x="13552" y="3162"/>
                    </a:lnTo>
                    <a:lnTo>
                      <a:pt x="13434" y="3385"/>
                    </a:lnTo>
                    <a:lnTo>
                      <a:pt x="13342" y="3608"/>
                    </a:lnTo>
                    <a:lnTo>
                      <a:pt x="13250" y="3845"/>
                    </a:lnTo>
                    <a:lnTo>
                      <a:pt x="13172" y="4081"/>
                    </a:lnTo>
                    <a:lnTo>
                      <a:pt x="13093" y="4330"/>
                    </a:lnTo>
                    <a:lnTo>
                      <a:pt x="13040" y="4579"/>
                    </a:lnTo>
                    <a:lnTo>
                      <a:pt x="12988" y="4842"/>
                    </a:lnTo>
                    <a:lnTo>
                      <a:pt x="12778" y="4789"/>
                    </a:lnTo>
                    <a:lnTo>
                      <a:pt x="12581" y="4763"/>
                    </a:lnTo>
                    <a:lnTo>
                      <a:pt x="12384" y="4750"/>
                    </a:lnTo>
                    <a:lnTo>
                      <a:pt x="12188" y="4737"/>
                    </a:lnTo>
                    <a:lnTo>
                      <a:pt x="11991" y="4750"/>
                    </a:lnTo>
                    <a:lnTo>
                      <a:pt x="11794" y="4763"/>
                    </a:lnTo>
                    <a:lnTo>
                      <a:pt x="11610" y="4789"/>
                    </a:lnTo>
                    <a:lnTo>
                      <a:pt x="11427" y="4842"/>
                    </a:lnTo>
                    <a:lnTo>
                      <a:pt x="11374" y="4579"/>
                    </a:lnTo>
                    <a:lnTo>
                      <a:pt x="11322" y="4330"/>
                    </a:lnTo>
                    <a:lnTo>
                      <a:pt x="11256" y="4081"/>
                    </a:lnTo>
                    <a:lnTo>
                      <a:pt x="11164" y="3845"/>
                    </a:lnTo>
                    <a:lnTo>
                      <a:pt x="11072" y="3595"/>
                    </a:lnTo>
                    <a:lnTo>
                      <a:pt x="10981" y="3372"/>
                    </a:lnTo>
                    <a:lnTo>
                      <a:pt x="10863" y="3136"/>
                    </a:lnTo>
                    <a:lnTo>
                      <a:pt x="10745" y="2913"/>
                    </a:lnTo>
                    <a:lnTo>
                      <a:pt x="10613" y="2703"/>
                    </a:lnTo>
                    <a:lnTo>
                      <a:pt x="10482" y="2493"/>
                    </a:lnTo>
                    <a:lnTo>
                      <a:pt x="10325" y="2283"/>
                    </a:lnTo>
                    <a:lnTo>
                      <a:pt x="10167" y="2087"/>
                    </a:lnTo>
                    <a:lnTo>
                      <a:pt x="10010" y="1903"/>
                    </a:lnTo>
                    <a:lnTo>
                      <a:pt x="9839" y="1719"/>
                    </a:lnTo>
                    <a:lnTo>
                      <a:pt x="9656" y="1549"/>
                    </a:lnTo>
                    <a:lnTo>
                      <a:pt x="9472" y="1378"/>
                    </a:lnTo>
                    <a:lnTo>
                      <a:pt x="9275" y="1221"/>
                    </a:lnTo>
                    <a:lnTo>
                      <a:pt x="9078" y="1063"/>
                    </a:lnTo>
                    <a:lnTo>
                      <a:pt x="8868" y="932"/>
                    </a:lnTo>
                    <a:lnTo>
                      <a:pt x="8659" y="801"/>
                    </a:lnTo>
                    <a:lnTo>
                      <a:pt x="8436" y="670"/>
                    </a:lnTo>
                    <a:lnTo>
                      <a:pt x="8213" y="552"/>
                    </a:lnTo>
                    <a:lnTo>
                      <a:pt x="7976" y="460"/>
                    </a:lnTo>
                    <a:lnTo>
                      <a:pt x="7740" y="355"/>
                    </a:lnTo>
                    <a:lnTo>
                      <a:pt x="7504" y="276"/>
                    </a:lnTo>
                    <a:lnTo>
                      <a:pt x="7268" y="197"/>
                    </a:lnTo>
                    <a:lnTo>
                      <a:pt x="7019" y="145"/>
                    </a:lnTo>
                    <a:lnTo>
                      <a:pt x="6756" y="93"/>
                    </a:lnTo>
                    <a:lnTo>
                      <a:pt x="6507" y="53"/>
                    </a:lnTo>
                    <a:lnTo>
                      <a:pt x="6245" y="14"/>
                    </a:lnTo>
                    <a:lnTo>
                      <a:pt x="59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5"/>
              <p:cNvSpPr/>
              <p:nvPr/>
            </p:nvSpPr>
            <p:spPr>
              <a:xfrm>
                <a:off x="5343966" y="2582777"/>
                <a:ext cx="438016" cy="207484"/>
              </a:xfrm>
              <a:custGeom>
                <a:avLst/>
                <a:gdLst/>
                <a:ahLst/>
                <a:cxnLst/>
                <a:rect l="l" t="t" r="r" b="b"/>
                <a:pathLst>
                  <a:path w="24402" h="11559" fill="none" extrusionOk="0">
                    <a:moveTo>
                      <a:pt x="5720" y="1"/>
                    </a:moveTo>
                    <a:lnTo>
                      <a:pt x="5720" y="1"/>
                    </a:lnTo>
                    <a:lnTo>
                      <a:pt x="5982" y="1"/>
                    </a:lnTo>
                    <a:lnTo>
                      <a:pt x="6245" y="14"/>
                    </a:lnTo>
                    <a:lnTo>
                      <a:pt x="6507" y="53"/>
                    </a:lnTo>
                    <a:lnTo>
                      <a:pt x="6756" y="93"/>
                    </a:lnTo>
                    <a:lnTo>
                      <a:pt x="7019" y="145"/>
                    </a:lnTo>
                    <a:lnTo>
                      <a:pt x="7268" y="197"/>
                    </a:lnTo>
                    <a:lnTo>
                      <a:pt x="7504" y="276"/>
                    </a:lnTo>
                    <a:lnTo>
                      <a:pt x="7740" y="355"/>
                    </a:lnTo>
                    <a:lnTo>
                      <a:pt x="7976" y="460"/>
                    </a:lnTo>
                    <a:lnTo>
                      <a:pt x="8213" y="552"/>
                    </a:lnTo>
                    <a:lnTo>
                      <a:pt x="8436" y="670"/>
                    </a:lnTo>
                    <a:lnTo>
                      <a:pt x="8659" y="801"/>
                    </a:lnTo>
                    <a:lnTo>
                      <a:pt x="8868" y="932"/>
                    </a:lnTo>
                    <a:lnTo>
                      <a:pt x="9078" y="1063"/>
                    </a:lnTo>
                    <a:lnTo>
                      <a:pt x="9275" y="1221"/>
                    </a:lnTo>
                    <a:lnTo>
                      <a:pt x="9472" y="1378"/>
                    </a:lnTo>
                    <a:lnTo>
                      <a:pt x="9656" y="1549"/>
                    </a:lnTo>
                    <a:lnTo>
                      <a:pt x="9839" y="1719"/>
                    </a:lnTo>
                    <a:lnTo>
                      <a:pt x="10010" y="1903"/>
                    </a:lnTo>
                    <a:lnTo>
                      <a:pt x="10167" y="2087"/>
                    </a:lnTo>
                    <a:lnTo>
                      <a:pt x="10325" y="2283"/>
                    </a:lnTo>
                    <a:lnTo>
                      <a:pt x="10482" y="2493"/>
                    </a:lnTo>
                    <a:lnTo>
                      <a:pt x="10613" y="2703"/>
                    </a:lnTo>
                    <a:lnTo>
                      <a:pt x="10745" y="2913"/>
                    </a:lnTo>
                    <a:lnTo>
                      <a:pt x="10863" y="3136"/>
                    </a:lnTo>
                    <a:lnTo>
                      <a:pt x="10981" y="3372"/>
                    </a:lnTo>
                    <a:lnTo>
                      <a:pt x="11072" y="3595"/>
                    </a:lnTo>
                    <a:lnTo>
                      <a:pt x="11164" y="3845"/>
                    </a:lnTo>
                    <a:lnTo>
                      <a:pt x="11256" y="4081"/>
                    </a:lnTo>
                    <a:lnTo>
                      <a:pt x="11322" y="4330"/>
                    </a:lnTo>
                    <a:lnTo>
                      <a:pt x="11374" y="4579"/>
                    </a:lnTo>
                    <a:lnTo>
                      <a:pt x="11427" y="4842"/>
                    </a:lnTo>
                    <a:lnTo>
                      <a:pt x="11427" y="4842"/>
                    </a:lnTo>
                    <a:lnTo>
                      <a:pt x="11610" y="4789"/>
                    </a:lnTo>
                    <a:lnTo>
                      <a:pt x="11794" y="4763"/>
                    </a:lnTo>
                    <a:lnTo>
                      <a:pt x="11991" y="4750"/>
                    </a:lnTo>
                    <a:lnTo>
                      <a:pt x="12188" y="4737"/>
                    </a:lnTo>
                    <a:lnTo>
                      <a:pt x="12188" y="4737"/>
                    </a:lnTo>
                    <a:lnTo>
                      <a:pt x="12384" y="4750"/>
                    </a:lnTo>
                    <a:lnTo>
                      <a:pt x="12581" y="4763"/>
                    </a:lnTo>
                    <a:lnTo>
                      <a:pt x="12778" y="4789"/>
                    </a:lnTo>
                    <a:lnTo>
                      <a:pt x="12988" y="4842"/>
                    </a:lnTo>
                    <a:lnTo>
                      <a:pt x="12988" y="4842"/>
                    </a:lnTo>
                    <a:lnTo>
                      <a:pt x="13040" y="4579"/>
                    </a:lnTo>
                    <a:lnTo>
                      <a:pt x="13093" y="4330"/>
                    </a:lnTo>
                    <a:lnTo>
                      <a:pt x="13172" y="4081"/>
                    </a:lnTo>
                    <a:lnTo>
                      <a:pt x="13250" y="3845"/>
                    </a:lnTo>
                    <a:lnTo>
                      <a:pt x="13342" y="3608"/>
                    </a:lnTo>
                    <a:lnTo>
                      <a:pt x="13434" y="3385"/>
                    </a:lnTo>
                    <a:lnTo>
                      <a:pt x="13552" y="3162"/>
                    </a:lnTo>
                    <a:lnTo>
                      <a:pt x="13670" y="2939"/>
                    </a:lnTo>
                    <a:lnTo>
                      <a:pt x="13801" y="2729"/>
                    </a:lnTo>
                    <a:lnTo>
                      <a:pt x="13932" y="2520"/>
                    </a:lnTo>
                    <a:lnTo>
                      <a:pt x="14077" y="2323"/>
                    </a:lnTo>
                    <a:lnTo>
                      <a:pt x="14234" y="2126"/>
                    </a:lnTo>
                    <a:lnTo>
                      <a:pt x="14392" y="1942"/>
                    </a:lnTo>
                    <a:lnTo>
                      <a:pt x="14562" y="1759"/>
                    </a:lnTo>
                    <a:lnTo>
                      <a:pt x="14746" y="1588"/>
                    </a:lnTo>
                    <a:lnTo>
                      <a:pt x="14929" y="1431"/>
                    </a:lnTo>
                    <a:lnTo>
                      <a:pt x="15113" y="1273"/>
                    </a:lnTo>
                    <a:lnTo>
                      <a:pt x="15310" y="1129"/>
                    </a:lnTo>
                    <a:lnTo>
                      <a:pt x="15520" y="985"/>
                    </a:lnTo>
                    <a:lnTo>
                      <a:pt x="15730" y="853"/>
                    </a:lnTo>
                    <a:lnTo>
                      <a:pt x="15940" y="735"/>
                    </a:lnTo>
                    <a:lnTo>
                      <a:pt x="16163" y="617"/>
                    </a:lnTo>
                    <a:lnTo>
                      <a:pt x="16399" y="525"/>
                    </a:lnTo>
                    <a:lnTo>
                      <a:pt x="16622" y="420"/>
                    </a:lnTo>
                    <a:lnTo>
                      <a:pt x="16858" y="342"/>
                    </a:lnTo>
                    <a:lnTo>
                      <a:pt x="17107" y="276"/>
                    </a:lnTo>
                    <a:lnTo>
                      <a:pt x="17343" y="211"/>
                    </a:lnTo>
                    <a:lnTo>
                      <a:pt x="17593" y="158"/>
                    </a:lnTo>
                    <a:lnTo>
                      <a:pt x="17855" y="119"/>
                    </a:lnTo>
                    <a:lnTo>
                      <a:pt x="18104" y="79"/>
                    </a:lnTo>
                    <a:lnTo>
                      <a:pt x="18367" y="66"/>
                    </a:lnTo>
                    <a:lnTo>
                      <a:pt x="18629" y="53"/>
                    </a:lnTo>
                    <a:lnTo>
                      <a:pt x="18629" y="53"/>
                    </a:lnTo>
                    <a:lnTo>
                      <a:pt x="18918" y="66"/>
                    </a:lnTo>
                    <a:lnTo>
                      <a:pt x="19219" y="93"/>
                    </a:lnTo>
                    <a:lnTo>
                      <a:pt x="19508" y="119"/>
                    </a:lnTo>
                    <a:lnTo>
                      <a:pt x="19783" y="171"/>
                    </a:lnTo>
                    <a:lnTo>
                      <a:pt x="20059" y="237"/>
                    </a:lnTo>
                    <a:lnTo>
                      <a:pt x="20334" y="316"/>
                    </a:lnTo>
                    <a:lnTo>
                      <a:pt x="20610" y="394"/>
                    </a:lnTo>
                    <a:lnTo>
                      <a:pt x="20859" y="499"/>
                    </a:lnTo>
                    <a:lnTo>
                      <a:pt x="21122" y="617"/>
                    </a:lnTo>
                    <a:lnTo>
                      <a:pt x="21371" y="735"/>
                    </a:lnTo>
                    <a:lnTo>
                      <a:pt x="21607" y="880"/>
                    </a:lnTo>
                    <a:lnTo>
                      <a:pt x="21843" y="1024"/>
                    </a:lnTo>
                    <a:lnTo>
                      <a:pt x="22066" y="1181"/>
                    </a:lnTo>
                    <a:lnTo>
                      <a:pt x="22289" y="1352"/>
                    </a:lnTo>
                    <a:lnTo>
                      <a:pt x="22499" y="1536"/>
                    </a:lnTo>
                    <a:lnTo>
                      <a:pt x="22696" y="1732"/>
                    </a:lnTo>
                    <a:lnTo>
                      <a:pt x="22893" y="1929"/>
                    </a:lnTo>
                    <a:lnTo>
                      <a:pt x="23076" y="2139"/>
                    </a:lnTo>
                    <a:lnTo>
                      <a:pt x="23247" y="2349"/>
                    </a:lnTo>
                    <a:lnTo>
                      <a:pt x="23404" y="2572"/>
                    </a:lnTo>
                    <a:lnTo>
                      <a:pt x="23562" y="2808"/>
                    </a:lnTo>
                    <a:lnTo>
                      <a:pt x="23693" y="3044"/>
                    </a:lnTo>
                    <a:lnTo>
                      <a:pt x="23824" y="3294"/>
                    </a:lnTo>
                    <a:lnTo>
                      <a:pt x="23942" y="3543"/>
                    </a:lnTo>
                    <a:lnTo>
                      <a:pt x="24047" y="3805"/>
                    </a:lnTo>
                    <a:lnTo>
                      <a:pt x="24139" y="4081"/>
                    </a:lnTo>
                    <a:lnTo>
                      <a:pt x="24218" y="4343"/>
                    </a:lnTo>
                    <a:lnTo>
                      <a:pt x="24283" y="4632"/>
                    </a:lnTo>
                    <a:lnTo>
                      <a:pt x="24336" y="4907"/>
                    </a:lnTo>
                    <a:lnTo>
                      <a:pt x="24375" y="5196"/>
                    </a:lnTo>
                    <a:lnTo>
                      <a:pt x="24401" y="5484"/>
                    </a:lnTo>
                    <a:lnTo>
                      <a:pt x="24401" y="5786"/>
                    </a:lnTo>
                    <a:lnTo>
                      <a:pt x="24401" y="5786"/>
                    </a:lnTo>
                    <a:lnTo>
                      <a:pt x="24401" y="6075"/>
                    </a:lnTo>
                    <a:lnTo>
                      <a:pt x="24375" y="6377"/>
                    </a:lnTo>
                    <a:lnTo>
                      <a:pt x="24336" y="6652"/>
                    </a:lnTo>
                    <a:lnTo>
                      <a:pt x="24296" y="6941"/>
                    </a:lnTo>
                    <a:lnTo>
                      <a:pt x="24231" y="7216"/>
                    </a:lnTo>
                    <a:lnTo>
                      <a:pt x="24152" y="7492"/>
                    </a:lnTo>
                    <a:lnTo>
                      <a:pt x="24060" y="7754"/>
                    </a:lnTo>
                    <a:lnTo>
                      <a:pt x="23968" y="8016"/>
                    </a:lnTo>
                    <a:lnTo>
                      <a:pt x="23850" y="8279"/>
                    </a:lnTo>
                    <a:lnTo>
                      <a:pt x="23719" y="8528"/>
                    </a:lnTo>
                    <a:lnTo>
                      <a:pt x="23588" y="8764"/>
                    </a:lnTo>
                    <a:lnTo>
                      <a:pt x="23431" y="9000"/>
                    </a:lnTo>
                    <a:lnTo>
                      <a:pt x="23273" y="9223"/>
                    </a:lnTo>
                    <a:lnTo>
                      <a:pt x="23103" y="9446"/>
                    </a:lnTo>
                    <a:lnTo>
                      <a:pt x="22932" y="9656"/>
                    </a:lnTo>
                    <a:lnTo>
                      <a:pt x="22735" y="9853"/>
                    </a:lnTo>
                    <a:lnTo>
                      <a:pt x="22538" y="10050"/>
                    </a:lnTo>
                    <a:lnTo>
                      <a:pt x="22329" y="10234"/>
                    </a:lnTo>
                    <a:lnTo>
                      <a:pt x="22119" y="10404"/>
                    </a:lnTo>
                    <a:lnTo>
                      <a:pt x="21882" y="10561"/>
                    </a:lnTo>
                    <a:lnTo>
                      <a:pt x="21659" y="10719"/>
                    </a:lnTo>
                    <a:lnTo>
                      <a:pt x="21410" y="10850"/>
                    </a:lnTo>
                    <a:lnTo>
                      <a:pt x="21174" y="10981"/>
                    </a:lnTo>
                    <a:lnTo>
                      <a:pt x="20912" y="11099"/>
                    </a:lnTo>
                    <a:lnTo>
                      <a:pt x="20649" y="11204"/>
                    </a:lnTo>
                    <a:lnTo>
                      <a:pt x="20387" y="11296"/>
                    </a:lnTo>
                    <a:lnTo>
                      <a:pt x="20111" y="11375"/>
                    </a:lnTo>
                    <a:lnTo>
                      <a:pt x="19836" y="11440"/>
                    </a:lnTo>
                    <a:lnTo>
                      <a:pt x="19560" y="11493"/>
                    </a:lnTo>
                    <a:lnTo>
                      <a:pt x="19272" y="11532"/>
                    </a:lnTo>
                    <a:lnTo>
                      <a:pt x="18970" y="11545"/>
                    </a:lnTo>
                    <a:lnTo>
                      <a:pt x="18681" y="11559"/>
                    </a:lnTo>
                    <a:lnTo>
                      <a:pt x="18681" y="11559"/>
                    </a:lnTo>
                    <a:lnTo>
                      <a:pt x="18393" y="11559"/>
                    </a:lnTo>
                    <a:lnTo>
                      <a:pt x="18104" y="11532"/>
                    </a:lnTo>
                    <a:lnTo>
                      <a:pt x="17829" y="11506"/>
                    </a:lnTo>
                    <a:lnTo>
                      <a:pt x="17553" y="11454"/>
                    </a:lnTo>
                    <a:lnTo>
                      <a:pt x="17278" y="11388"/>
                    </a:lnTo>
                    <a:lnTo>
                      <a:pt x="17002" y="11322"/>
                    </a:lnTo>
                    <a:lnTo>
                      <a:pt x="16740" y="11231"/>
                    </a:lnTo>
                    <a:lnTo>
                      <a:pt x="16491" y="11139"/>
                    </a:lnTo>
                    <a:lnTo>
                      <a:pt x="16241" y="11034"/>
                    </a:lnTo>
                    <a:lnTo>
                      <a:pt x="15992" y="10903"/>
                    </a:lnTo>
                    <a:lnTo>
                      <a:pt x="15756" y="10771"/>
                    </a:lnTo>
                    <a:lnTo>
                      <a:pt x="15520" y="10627"/>
                    </a:lnTo>
                    <a:lnTo>
                      <a:pt x="15297" y="10483"/>
                    </a:lnTo>
                    <a:lnTo>
                      <a:pt x="15087" y="10312"/>
                    </a:lnTo>
                    <a:lnTo>
                      <a:pt x="14877" y="10142"/>
                    </a:lnTo>
                    <a:lnTo>
                      <a:pt x="14680" y="9958"/>
                    </a:lnTo>
                    <a:lnTo>
                      <a:pt x="14483" y="9774"/>
                    </a:lnTo>
                    <a:lnTo>
                      <a:pt x="14313" y="9564"/>
                    </a:lnTo>
                    <a:lnTo>
                      <a:pt x="14129" y="9355"/>
                    </a:lnTo>
                    <a:lnTo>
                      <a:pt x="13972" y="9145"/>
                    </a:lnTo>
                    <a:lnTo>
                      <a:pt x="13814" y="8922"/>
                    </a:lnTo>
                    <a:lnTo>
                      <a:pt x="13683" y="8685"/>
                    </a:lnTo>
                    <a:lnTo>
                      <a:pt x="13552" y="8449"/>
                    </a:lnTo>
                    <a:lnTo>
                      <a:pt x="13434" y="8200"/>
                    </a:lnTo>
                    <a:lnTo>
                      <a:pt x="13316" y="7951"/>
                    </a:lnTo>
                    <a:lnTo>
                      <a:pt x="13224" y="7688"/>
                    </a:lnTo>
                    <a:lnTo>
                      <a:pt x="13132" y="7426"/>
                    </a:lnTo>
                    <a:lnTo>
                      <a:pt x="13067" y="7151"/>
                    </a:lnTo>
                    <a:lnTo>
                      <a:pt x="13001" y="6875"/>
                    </a:lnTo>
                    <a:lnTo>
                      <a:pt x="12962" y="6600"/>
                    </a:lnTo>
                    <a:lnTo>
                      <a:pt x="12922" y="6311"/>
                    </a:lnTo>
                    <a:lnTo>
                      <a:pt x="12909" y="6022"/>
                    </a:lnTo>
                    <a:lnTo>
                      <a:pt x="12909" y="6022"/>
                    </a:lnTo>
                    <a:lnTo>
                      <a:pt x="12725" y="5970"/>
                    </a:lnTo>
                    <a:lnTo>
                      <a:pt x="12542" y="5930"/>
                    </a:lnTo>
                    <a:lnTo>
                      <a:pt x="12358" y="5904"/>
                    </a:lnTo>
                    <a:lnTo>
                      <a:pt x="12188" y="5904"/>
                    </a:lnTo>
                    <a:lnTo>
                      <a:pt x="12188" y="5904"/>
                    </a:lnTo>
                    <a:lnTo>
                      <a:pt x="11978" y="5917"/>
                    </a:lnTo>
                    <a:lnTo>
                      <a:pt x="11781" y="5944"/>
                    </a:lnTo>
                    <a:lnTo>
                      <a:pt x="11623" y="5996"/>
                    </a:lnTo>
                    <a:lnTo>
                      <a:pt x="11492" y="6049"/>
                    </a:lnTo>
                    <a:lnTo>
                      <a:pt x="11492" y="6049"/>
                    </a:lnTo>
                    <a:lnTo>
                      <a:pt x="11466" y="6324"/>
                    </a:lnTo>
                    <a:lnTo>
                      <a:pt x="11427" y="6600"/>
                    </a:lnTo>
                    <a:lnTo>
                      <a:pt x="11387" y="6875"/>
                    </a:lnTo>
                    <a:lnTo>
                      <a:pt x="11322" y="7137"/>
                    </a:lnTo>
                    <a:lnTo>
                      <a:pt x="11243" y="7413"/>
                    </a:lnTo>
                    <a:lnTo>
                      <a:pt x="11164" y="7662"/>
                    </a:lnTo>
                    <a:lnTo>
                      <a:pt x="11059" y="7925"/>
                    </a:lnTo>
                    <a:lnTo>
                      <a:pt x="10954" y="8161"/>
                    </a:lnTo>
                    <a:lnTo>
                      <a:pt x="10836" y="8410"/>
                    </a:lnTo>
                    <a:lnTo>
                      <a:pt x="10705" y="8646"/>
                    </a:lnTo>
                    <a:lnTo>
                      <a:pt x="10561" y="8869"/>
                    </a:lnTo>
                    <a:lnTo>
                      <a:pt x="10417" y="9092"/>
                    </a:lnTo>
                    <a:lnTo>
                      <a:pt x="10246" y="9302"/>
                    </a:lnTo>
                    <a:lnTo>
                      <a:pt x="10075" y="9512"/>
                    </a:lnTo>
                    <a:lnTo>
                      <a:pt x="9905" y="9709"/>
                    </a:lnTo>
                    <a:lnTo>
                      <a:pt x="9708" y="9892"/>
                    </a:lnTo>
                    <a:lnTo>
                      <a:pt x="9511" y="10076"/>
                    </a:lnTo>
                    <a:lnTo>
                      <a:pt x="9301" y="10247"/>
                    </a:lnTo>
                    <a:lnTo>
                      <a:pt x="9092" y="10404"/>
                    </a:lnTo>
                    <a:lnTo>
                      <a:pt x="8868" y="10561"/>
                    </a:lnTo>
                    <a:lnTo>
                      <a:pt x="8645" y="10706"/>
                    </a:lnTo>
                    <a:lnTo>
                      <a:pt x="8409" y="10837"/>
                    </a:lnTo>
                    <a:lnTo>
                      <a:pt x="8173" y="10955"/>
                    </a:lnTo>
                    <a:lnTo>
                      <a:pt x="7924" y="11060"/>
                    </a:lnTo>
                    <a:lnTo>
                      <a:pt x="7675" y="11165"/>
                    </a:lnTo>
                    <a:lnTo>
                      <a:pt x="7412" y="11244"/>
                    </a:lnTo>
                    <a:lnTo>
                      <a:pt x="7150" y="11322"/>
                    </a:lnTo>
                    <a:lnTo>
                      <a:pt x="6888" y="11388"/>
                    </a:lnTo>
                    <a:lnTo>
                      <a:pt x="6612" y="11427"/>
                    </a:lnTo>
                    <a:lnTo>
                      <a:pt x="6337" y="11467"/>
                    </a:lnTo>
                    <a:lnTo>
                      <a:pt x="6061" y="11493"/>
                    </a:lnTo>
                    <a:lnTo>
                      <a:pt x="5772" y="11493"/>
                    </a:lnTo>
                    <a:lnTo>
                      <a:pt x="5772" y="11493"/>
                    </a:lnTo>
                    <a:lnTo>
                      <a:pt x="5484" y="11493"/>
                    </a:lnTo>
                    <a:lnTo>
                      <a:pt x="5195" y="11467"/>
                    </a:lnTo>
                    <a:lnTo>
                      <a:pt x="4907" y="11440"/>
                    </a:lnTo>
                    <a:lnTo>
                      <a:pt x="4618" y="11388"/>
                    </a:lnTo>
                    <a:lnTo>
                      <a:pt x="4342" y="11322"/>
                    </a:lnTo>
                    <a:lnTo>
                      <a:pt x="4067" y="11244"/>
                    </a:lnTo>
                    <a:lnTo>
                      <a:pt x="3805" y="11152"/>
                    </a:lnTo>
                    <a:lnTo>
                      <a:pt x="3542" y="11060"/>
                    </a:lnTo>
                    <a:lnTo>
                      <a:pt x="3280" y="10942"/>
                    </a:lnTo>
                    <a:lnTo>
                      <a:pt x="3031" y="10811"/>
                    </a:lnTo>
                    <a:lnTo>
                      <a:pt x="2794" y="10680"/>
                    </a:lnTo>
                    <a:lnTo>
                      <a:pt x="2558" y="10522"/>
                    </a:lnTo>
                    <a:lnTo>
                      <a:pt x="2335" y="10365"/>
                    </a:lnTo>
                    <a:lnTo>
                      <a:pt x="2112" y="10194"/>
                    </a:lnTo>
                    <a:lnTo>
                      <a:pt x="1902" y="10024"/>
                    </a:lnTo>
                    <a:lnTo>
                      <a:pt x="1706" y="9827"/>
                    </a:lnTo>
                    <a:lnTo>
                      <a:pt x="1509" y="9630"/>
                    </a:lnTo>
                    <a:lnTo>
                      <a:pt x="1338" y="9420"/>
                    </a:lnTo>
                    <a:lnTo>
                      <a:pt x="1155" y="9210"/>
                    </a:lnTo>
                    <a:lnTo>
                      <a:pt x="997" y="8987"/>
                    </a:lnTo>
                    <a:lnTo>
                      <a:pt x="853" y="8751"/>
                    </a:lnTo>
                    <a:lnTo>
                      <a:pt x="708" y="8515"/>
                    </a:lnTo>
                    <a:lnTo>
                      <a:pt x="577" y="8266"/>
                    </a:lnTo>
                    <a:lnTo>
                      <a:pt x="459" y="8003"/>
                    </a:lnTo>
                    <a:lnTo>
                      <a:pt x="354" y="7741"/>
                    </a:lnTo>
                    <a:lnTo>
                      <a:pt x="262" y="7479"/>
                    </a:lnTo>
                    <a:lnTo>
                      <a:pt x="184" y="7203"/>
                    </a:lnTo>
                    <a:lnTo>
                      <a:pt x="118" y="6928"/>
                    </a:lnTo>
                    <a:lnTo>
                      <a:pt x="66" y="6652"/>
                    </a:lnTo>
                    <a:lnTo>
                      <a:pt x="26" y="6363"/>
                    </a:lnTo>
                    <a:lnTo>
                      <a:pt x="13" y="6075"/>
                    </a:lnTo>
                    <a:lnTo>
                      <a:pt x="0" y="5773"/>
                    </a:lnTo>
                    <a:lnTo>
                      <a:pt x="0" y="5773"/>
                    </a:lnTo>
                    <a:lnTo>
                      <a:pt x="0" y="5471"/>
                    </a:lnTo>
                    <a:lnTo>
                      <a:pt x="26" y="5183"/>
                    </a:lnTo>
                    <a:lnTo>
                      <a:pt x="66" y="4894"/>
                    </a:lnTo>
                    <a:lnTo>
                      <a:pt x="105" y="4619"/>
                    </a:lnTo>
                    <a:lnTo>
                      <a:pt x="171" y="4343"/>
                    </a:lnTo>
                    <a:lnTo>
                      <a:pt x="249" y="4068"/>
                    </a:lnTo>
                    <a:lnTo>
                      <a:pt x="341" y="3792"/>
                    </a:lnTo>
                    <a:lnTo>
                      <a:pt x="446" y="3530"/>
                    </a:lnTo>
                    <a:lnTo>
                      <a:pt x="551" y="3280"/>
                    </a:lnTo>
                    <a:lnTo>
                      <a:pt x="682" y="3031"/>
                    </a:lnTo>
                    <a:lnTo>
                      <a:pt x="813" y="2795"/>
                    </a:lnTo>
                    <a:lnTo>
                      <a:pt x="971" y="2559"/>
                    </a:lnTo>
                    <a:lnTo>
                      <a:pt x="1128" y="2336"/>
                    </a:lnTo>
                    <a:lnTo>
                      <a:pt x="1299" y="2113"/>
                    </a:lnTo>
                    <a:lnTo>
                      <a:pt x="1483" y="1903"/>
                    </a:lnTo>
                    <a:lnTo>
                      <a:pt x="1666" y="1706"/>
                    </a:lnTo>
                    <a:lnTo>
                      <a:pt x="1863" y="1509"/>
                    </a:lnTo>
                    <a:lnTo>
                      <a:pt x="2073" y="1326"/>
                    </a:lnTo>
                    <a:lnTo>
                      <a:pt x="2296" y="1155"/>
                    </a:lnTo>
                    <a:lnTo>
                      <a:pt x="2519" y="998"/>
                    </a:lnTo>
                    <a:lnTo>
                      <a:pt x="2742" y="840"/>
                    </a:lnTo>
                    <a:lnTo>
                      <a:pt x="2991" y="709"/>
                    </a:lnTo>
                    <a:lnTo>
                      <a:pt x="3240" y="578"/>
                    </a:lnTo>
                    <a:lnTo>
                      <a:pt x="3490" y="460"/>
                    </a:lnTo>
                    <a:lnTo>
                      <a:pt x="3752" y="355"/>
                    </a:lnTo>
                    <a:lnTo>
                      <a:pt x="4014" y="263"/>
                    </a:lnTo>
                    <a:lnTo>
                      <a:pt x="4290" y="184"/>
                    </a:lnTo>
                    <a:lnTo>
                      <a:pt x="4565" y="119"/>
                    </a:lnTo>
                    <a:lnTo>
                      <a:pt x="4854" y="66"/>
                    </a:lnTo>
                    <a:lnTo>
                      <a:pt x="5143" y="27"/>
                    </a:lnTo>
                    <a:lnTo>
                      <a:pt x="5431" y="1"/>
                    </a:lnTo>
                    <a:lnTo>
                      <a:pt x="57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5"/>
              <p:cNvSpPr/>
              <p:nvPr/>
            </p:nvSpPr>
            <p:spPr>
              <a:xfrm>
                <a:off x="5595463" y="2603024"/>
                <a:ext cx="162268" cy="163453"/>
              </a:xfrm>
              <a:custGeom>
                <a:avLst/>
                <a:gdLst/>
                <a:ahLst/>
                <a:cxnLst/>
                <a:rect l="l" t="t" r="r" b="b"/>
                <a:pathLst>
                  <a:path w="9040" h="9106" extrusionOk="0">
                    <a:moveTo>
                      <a:pt x="7963" y="1"/>
                    </a:moveTo>
                    <a:lnTo>
                      <a:pt x="5982" y="2021"/>
                    </a:lnTo>
                    <a:lnTo>
                      <a:pt x="4001" y="4028"/>
                    </a:lnTo>
                    <a:lnTo>
                      <a:pt x="0" y="8043"/>
                    </a:lnTo>
                    <a:lnTo>
                      <a:pt x="223" y="8331"/>
                    </a:lnTo>
                    <a:lnTo>
                      <a:pt x="459" y="8607"/>
                    </a:lnTo>
                    <a:lnTo>
                      <a:pt x="709" y="8869"/>
                    </a:lnTo>
                    <a:lnTo>
                      <a:pt x="984" y="9106"/>
                    </a:lnTo>
                    <a:lnTo>
                      <a:pt x="9039" y="972"/>
                    </a:lnTo>
                    <a:lnTo>
                      <a:pt x="8790" y="709"/>
                    </a:lnTo>
                    <a:lnTo>
                      <a:pt x="8527" y="447"/>
                    </a:lnTo>
                    <a:lnTo>
                      <a:pt x="8252" y="211"/>
                    </a:lnTo>
                    <a:lnTo>
                      <a:pt x="79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5"/>
              <p:cNvSpPr/>
              <p:nvPr/>
            </p:nvSpPr>
            <p:spPr>
              <a:xfrm>
                <a:off x="5595463" y="2603024"/>
                <a:ext cx="162268" cy="163453"/>
              </a:xfrm>
              <a:custGeom>
                <a:avLst/>
                <a:gdLst/>
                <a:ahLst/>
                <a:cxnLst/>
                <a:rect l="l" t="t" r="r" b="b"/>
                <a:pathLst>
                  <a:path w="9040" h="9106" fill="none" extrusionOk="0">
                    <a:moveTo>
                      <a:pt x="7963" y="1"/>
                    </a:moveTo>
                    <a:lnTo>
                      <a:pt x="7963" y="1"/>
                    </a:lnTo>
                    <a:lnTo>
                      <a:pt x="5982" y="2021"/>
                    </a:lnTo>
                    <a:lnTo>
                      <a:pt x="4001" y="4028"/>
                    </a:lnTo>
                    <a:lnTo>
                      <a:pt x="0" y="8043"/>
                    </a:lnTo>
                    <a:lnTo>
                      <a:pt x="0" y="8043"/>
                    </a:lnTo>
                    <a:lnTo>
                      <a:pt x="223" y="8331"/>
                    </a:lnTo>
                    <a:lnTo>
                      <a:pt x="459" y="8607"/>
                    </a:lnTo>
                    <a:lnTo>
                      <a:pt x="709" y="8869"/>
                    </a:lnTo>
                    <a:lnTo>
                      <a:pt x="984" y="9106"/>
                    </a:lnTo>
                    <a:lnTo>
                      <a:pt x="984" y="9106"/>
                    </a:lnTo>
                    <a:lnTo>
                      <a:pt x="9039" y="972"/>
                    </a:lnTo>
                    <a:lnTo>
                      <a:pt x="9039" y="972"/>
                    </a:lnTo>
                    <a:lnTo>
                      <a:pt x="8790" y="709"/>
                    </a:lnTo>
                    <a:lnTo>
                      <a:pt x="8527" y="447"/>
                    </a:lnTo>
                    <a:lnTo>
                      <a:pt x="8252" y="211"/>
                    </a:lnTo>
                    <a:lnTo>
                      <a:pt x="796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5"/>
              <p:cNvSpPr/>
              <p:nvPr/>
            </p:nvSpPr>
            <p:spPr>
              <a:xfrm>
                <a:off x="5354556" y="2592667"/>
                <a:ext cx="163686" cy="165104"/>
              </a:xfrm>
              <a:custGeom>
                <a:avLst/>
                <a:gdLst/>
                <a:ahLst/>
                <a:cxnLst/>
                <a:rect l="l" t="t" r="r" b="b"/>
                <a:pathLst>
                  <a:path w="9119" h="9198" extrusionOk="0">
                    <a:moveTo>
                      <a:pt x="7583" y="1"/>
                    </a:moveTo>
                    <a:lnTo>
                      <a:pt x="7570" y="53"/>
                    </a:lnTo>
                    <a:lnTo>
                      <a:pt x="7544" y="106"/>
                    </a:lnTo>
                    <a:lnTo>
                      <a:pt x="0" y="7715"/>
                    </a:lnTo>
                    <a:lnTo>
                      <a:pt x="105" y="7925"/>
                    </a:lnTo>
                    <a:lnTo>
                      <a:pt x="223" y="8121"/>
                    </a:lnTo>
                    <a:lnTo>
                      <a:pt x="342" y="8318"/>
                    </a:lnTo>
                    <a:lnTo>
                      <a:pt x="460" y="8502"/>
                    </a:lnTo>
                    <a:lnTo>
                      <a:pt x="604" y="8685"/>
                    </a:lnTo>
                    <a:lnTo>
                      <a:pt x="735" y="8856"/>
                    </a:lnTo>
                    <a:lnTo>
                      <a:pt x="893" y="9027"/>
                    </a:lnTo>
                    <a:lnTo>
                      <a:pt x="1037" y="9197"/>
                    </a:lnTo>
                    <a:lnTo>
                      <a:pt x="9118" y="1050"/>
                    </a:lnTo>
                    <a:lnTo>
                      <a:pt x="8948" y="893"/>
                    </a:lnTo>
                    <a:lnTo>
                      <a:pt x="8764" y="735"/>
                    </a:lnTo>
                    <a:lnTo>
                      <a:pt x="8580" y="604"/>
                    </a:lnTo>
                    <a:lnTo>
                      <a:pt x="8397" y="460"/>
                    </a:lnTo>
                    <a:lnTo>
                      <a:pt x="8200" y="342"/>
                    </a:lnTo>
                    <a:lnTo>
                      <a:pt x="8003" y="224"/>
                    </a:lnTo>
                    <a:lnTo>
                      <a:pt x="7793" y="106"/>
                    </a:lnTo>
                    <a:lnTo>
                      <a:pt x="75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5"/>
              <p:cNvSpPr/>
              <p:nvPr/>
            </p:nvSpPr>
            <p:spPr>
              <a:xfrm>
                <a:off x="5354556" y="2592667"/>
                <a:ext cx="163686" cy="165104"/>
              </a:xfrm>
              <a:custGeom>
                <a:avLst/>
                <a:gdLst/>
                <a:ahLst/>
                <a:cxnLst/>
                <a:rect l="l" t="t" r="r" b="b"/>
                <a:pathLst>
                  <a:path w="9119" h="9198" fill="none" extrusionOk="0">
                    <a:moveTo>
                      <a:pt x="7583" y="1"/>
                    </a:moveTo>
                    <a:lnTo>
                      <a:pt x="7583" y="1"/>
                    </a:lnTo>
                    <a:lnTo>
                      <a:pt x="7570" y="53"/>
                    </a:lnTo>
                    <a:lnTo>
                      <a:pt x="7544" y="106"/>
                    </a:lnTo>
                    <a:lnTo>
                      <a:pt x="0" y="7715"/>
                    </a:lnTo>
                    <a:lnTo>
                      <a:pt x="0" y="7715"/>
                    </a:lnTo>
                    <a:lnTo>
                      <a:pt x="105" y="7925"/>
                    </a:lnTo>
                    <a:lnTo>
                      <a:pt x="223" y="8121"/>
                    </a:lnTo>
                    <a:lnTo>
                      <a:pt x="342" y="8318"/>
                    </a:lnTo>
                    <a:lnTo>
                      <a:pt x="460" y="8502"/>
                    </a:lnTo>
                    <a:lnTo>
                      <a:pt x="604" y="8685"/>
                    </a:lnTo>
                    <a:lnTo>
                      <a:pt x="735" y="8856"/>
                    </a:lnTo>
                    <a:lnTo>
                      <a:pt x="893" y="9027"/>
                    </a:lnTo>
                    <a:lnTo>
                      <a:pt x="1037" y="9197"/>
                    </a:lnTo>
                    <a:lnTo>
                      <a:pt x="9118" y="1050"/>
                    </a:lnTo>
                    <a:lnTo>
                      <a:pt x="9118" y="1050"/>
                    </a:lnTo>
                    <a:lnTo>
                      <a:pt x="8948" y="893"/>
                    </a:lnTo>
                    <a:lnTo>
                      <a:pt x="8764" y="735"/>
                    </a:lnTo>
                    <a:lnTo>
                      <a:pt x="8580" y="604"/>
                    </a:lnTo>
                    <a:lnTo>
                      <a:pt x="8397" y="460"/>
                    </a:lnTo>
                    <a:lnTo>
                      <a:pt x="8200" y="342"/>
                    </a:lnTo>
                    <a:lnTo>
                      <a:pt x="8003" y="224"/>
                    </a:lnTo>
                    <a:lnTo>
                      <a:pt x="7793" y="106"/>
                    </a:lnTo>
                    <a:lnTo>
                      <a:pt x="758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5"/>
              <p:cNvSpPr/>
              <p:nvPr/>
            </p:nvSpPr>
            <p:spPr>
              <a:xfrm>
                <a:off x="5392933" y="2630811"/>
                <a:ext cx="150726" cy="151911"/>
              </a:xfrm>
              <a:custGeom>
                <a:avLst/>
                <a:gdLst/>
                <a:ahLst/>
                <a:cxnLst/>
                <a:rect l="l" t="t" r="r" b="b"/>
                <a:pathLst>
                  <a:path w="8397" h="8463" extrusionOk="0">
                    <a:moveTo>
                      <a:pt x="7859" y="1"/>
                    </a:moveTo>
                    <a:lnTo>
                      <a:pt x="1" y="7951"/>
                    </a:lnTo>
                    <a:lnTo>
                      <a:pt x="250" y="8095"/>
                    </a:lnTo>
                    <a:lnTo>
                      <a:pt x="512" y="8227"/>
                    </a:lnTo>
                    <a:lnTo>
                      <a:pt x="775" y="8358"/>
                    </a:lnTo>
                    <a:lnTo>
                      <a:pt x="1063" y="8463"/>
                    </a:lnTo>
                    <a:lnTo>
                      <a:pt x="8397" y="1064"/>
                    </a:lnTo>
                    <a:lnTo>
                      <a:pt x="8279" y="788"/>
                    </a:lnTo>
                    <a:lnTo>
                      <a:pt x="8161" y="513"/>
                    </a:lnTo>
                    <a:lnTo>
                      <a:pt x="8017" y="250"/>
                    </a:lnTo>
                    <a:lnTo>
                      <a:pt x="78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5"/>
              <p:cNvSpPr/>
              <p:nvPr/>
            </p:nvSpPr>
            <p:spPr>
              <a:xfrm>
                <a:off x="5392933" y="2630811"/>
                <a:ext cx="150726" cy="151911"/>
              </a:xfrm>
              <a:custGeom>
                <a:avLst/>
                <a:gdLst/>
                <a:ahLst/>
                <a:cxnLst/>
                <a:rect l="l" t="t" r="r" b="b"/>
                <a:pathLst>
                  <a:path w="8397" h="8463" fill="none" extrusionOk="0">
                    <a:moveTo>
                      <a:pt x="7859" y="1"/>
                    </a:moveTo>
                    <a:lnTo>
                      <a:pt x="1" y="7951"/>
                    </a:lnTo>
                    <a:lnTo>
                      <a:pt x="1" y="7951"/>
                    </a:lnTo>
                    <a:lnTo>
                      <a:pt x="250" y="8095"/>
                    </a:lnTo>
                    <a:lnTo>
                      <a:pt x="512" y="8227"/>
                    </a:lnTo>
                    <a:lnTo>
                      <a:pt x="775" y="8358"/>
                    </a:lnTo>
                    <a:lnTo>
                      <a:pt x="1063" y="8463"/>
                    </a:lnTo>
                    <a:lnTo>
                      <a:pt x="8397" y="1064"/>
                    </a:lnTo>
                    <a:lnTo>
                      <a:pt x="8397" y="1064"/>
                    </a:lnTo>
                    <a:lnTo>
                      <a:pt x="8279" y="788"/>
                    </a:lnTo>
                    <a:lnTo>
                      <a:pt x="8161" y="513"/>
                    </a:lnTo>
                    <a:lnTo>
                      <a:pt x="8017" y="250"/>
                    </a:lnTo>
                    <a:lnTo>
                      <a:pt x="785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5"/>
              <p:cNvSpPr/>
              <p:nvPr/>
            </p:nvSpPr>
            <p:spPr>
              <a:xfrm>
                <a:off x="5640428" y="2647774"/>
                <a:ext cx="136833" cy="138251"/>
              </a:xfrm>
              <a:custGeom>
                <a:avLst/>
                <a:gdLst/>
                <a:ahLst/>
                <a:cxnLst/>
                <a:rect l="l" t="t" r="r" b="b"/>
                <a:pathLst>
                  <a:path w="7623" h="7702" extrusionOk="0">
                    <a:moveTo>
                      <a:pt x="7452" y="1"/>
                    </a:moveTo>
                    <a:lnTo>
                      <a:pt x="1" y="7518"/>
                    </a:lnTo>
                    <a:lnTo>
                      <a:pt x="250" y="7610"/>
                    </a:lnTo>
                    <a:lnTo>
                      <a:pt x="512" y="7701"/>
                    </a:lnTo>
                    <a:lnTo>
                      <a:pt x="2297" y="5904"/>
                    </a:lnTo>
                    <a:lnTo>
                      <a:pt x="4081" y="4107"/>
                    </a:lnTo>
                    <a:lnTo>
                      <a:pt x="5852" y="2296"/>
                    </a:lnTo>
                    <a:lnTo>
                      <a:pt x="7623" y="486"/>
                    </a:lnTo>
                    <a:lnTo>
                      <a:pt x="7544" y="237"/>
                    </a:lnTo>
                    <a:lnTo>
                      <a:pt x="74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5"/>
              <p:cNvSpPr/>
              <p:nvPr/>
            </p:nvSpPr>
            <p:spPr>
              <a:xfrm>
                <a:off x="5640428" y="2647774"/>
                <a:ext cx="136833" cy="138251"/>
              </a:xfrm>
              <a:custGeom>
                <a:avLst/>
                <a:gdLst/>
                <a:ahLst/>
                <a:cxnLst/>
                <a:rect l="l" t="t" r="r" b="b"/>
                <a:pathLst>
                  <a:path w="7623" h="7702" fill="none" extrusionOk="0">
                    <a:moveTo>
                      <a:pt x="7452" y="1"/>
                    </a:moveTo>
                    <a:lnTo>
                      <a:pt x="1" y="7518"/>
                    </a:lnTo>
                    <a:lnTo>
                      <a:pt x="1" y="7518"/>
                    </a:lnTo>
                    <a:lnTo>
                      <a:pt x="250" y="7610"/>
                    </a:lnTo>
                    <a:lnTo>
                      <a:pt x="512" y="7701"/>
                    </a:lnTo>
                    <a:lnTo>
                      <a:pt x="512" y="7701"/>
                    </a:lnTo>
                    <a:lnTo>
                      <a:pt x="2297" y="5904"/>
                    </a:lnTo>
                    <a:lnTo>
                      <a:pt x="4081" y="4107"/>
                    </a:lnTo>
                    <a:lnTo>
                      <a:pt x="5852" y="2296"/>
                    </a:lnTo>
                    <a:lnTo>
                      <a:pt x="7623" y="486"/>
                    </a:lnTo>
                    <a:lnTo>
                      <a:pt x="7623" y="486"/>
                    </a:lnTo>
                    <a:lnTo>
                      <a:pt x="7544" y="237"/>
                    </a:lnTo>
                    <a:lnTo>
                      <a:pt x="745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5"/>
              <p:cNvSpPr/>
              <p:nvPr/>
            </p:nvSpPr>
            <p:spPr>
              <a:xfrm>
                <a:off x="5343966" y="2582777"/>
                <a:ext cx="438016" cy="207484"/>
              </a:xfrm>
              <a:custGeom>
                <a:avLst/>
                <a:gdLst/>
                <a:ahLst/>
                <a:cxnLst/>
                <a:rect l="l" t="t" r="r" b="b"/>
                <a:pathLst>
                  <a:path w="24402" h="11559" extrusionOk="0">
                    <a:moveTo>
                      <a:pt x="5733" y="1155"/>
                    </a:moveTo>
                    <a:lnTo>
                      <a:pt x="5969" y="1168"/>
                    </a:lnTo>
                    <a:lnTo>
                      <a:pt x="6192" y="1181"/>
                    </a:lnTo>
                    <a:lnTo>
                      <a:pt x="6428" y="1208"/>
                    </a:lnTo>
                    <a:lnTo>
                      <a:pt x="6651" y="1247"/>
                    </a:lnTo>
                    <a:lnTo>
                      <a:pt x="6874" y="1299"/>
                    </a:lnTo>
                    <a:lnTo>
                      <a:pt x="7097" y="1365"/>
                    </a:lnTo>
                    <a:lnTo>
                      <a:pt x="7307" y="1431"/>
                    </a:lnTo>
                    <a:lnTo>
                      <a:pt x="7517" y="1509"/>
                    </a:lnTo>
                    <a:lnTo>
                      <a:pt x="7714" y="1601"/>
                    </a:lnTo>
                    <a:lnTo>
                      <a:pt x="7911" y="1706"/>
                    </a:lnTo>
                    <a:lnTo>
                      <a:pt x="8108" y="1811"/>
                    </a:lnTo>
                    <a:lnTo>
                      <a:pt x="8291" y="1929"/>
                    </a:lnTo>
                    <a:lnTo>
                      <a:pt x="8475" y="2060"/>
                    </a:lnTo>
                    <a:lnTo>
                      <a:pt x="8645" y="2192"/>
                    </a:lnTo>
                    <a:lnTo>
                      <a:pt x="8816" y="2336"/>
                    </a:lnTo>
                    <a:lnTo>
                      <a:pt x="8973" y="2493"/>
                    </a:lnTo>
                    <a:lnTo>
                      <a:pt x="9131" y="2651"/>
                    </a:lnTo>
                    <a:lnTo>
                      <a:pt x="9275" y="2821"/>
                    </a:lnTo>
                    <a:lnTo>
                      <a:pt x="9406" y="2992"/>
                    </a:lnTo>
                    <a:lnTo>
                      <a:pt x="9538" y="3162"/>
                    </a:lnTo>
                    <a:lnTo>
                      <a:pt x="9656" y="3346"/>
                    </a:lnTo>
                    <a:lnTo>
                      <a:pt x="9774" y="3543"/>
                    </a:lnTo>
                    <a:lnTo>
                      <a:pt x="9879" y="3740"/>
                    </a:lnTo>
                    <a:lnTo>
                      <a:pt x="9970" y="3949"/>
                    </a:lnTo>
                    <a:lnTo>
                      <a:pt x="10049" y="4146"/>
                    </a:lnTo>
                    <a:lnTo>
                      <a:pt x="10128" y="4369"/>
                    </a:lnTo>
                    <a:lnTo>
                      <a:pt x="10180" y="4579"/>
                    </a:lnTo>
                    <a:lnTo>
                      <a:pt x="10233" y="4802"/>
                    </a:lnTo>
                    <a:lnTo>
                      <a:pt x="10285" y="5025"/>
                    </a:lnTo>
                    <a:lnTo>
                      <a:pt x="10312" y="5261"/>
                    </a:lnTo>
                    <a:lnTo>
                      <a:pt x="10325" y="5484"/>
                    </a:lnTo>
                    <a:lnTo>
                      <a:pt x="10338" y="5721"/>
                    </a:lnTo>
                    <a:lnTo>
                      <a:pt x="10325" y="5957"/>
                    </a:lnTo>
                    <a:lnTo>
                      <a:pt x="10312" y="6193"/>
                    </a:lnTo>
                    <a:lnTo>
                      <a:pt x="10285" y="6429"/>
                    </a:lnTo>
                    <a:lnTo>
                      <a:pt x="10246" y="6652"/>
                    </a:lnTo>
                    <a:lnTo>
                      <a:pt x="10194" y="6875"/>
                    </a:lnTo>
                    <a:lnTo>
                      <a:pt x="10141" y="7085"/>
                    </a:lnTo>
                    <a:lnTo>
                      <a:pt x="10062" y="7295"/>
                    </a:lnTo>
                    <a:lnTo>
                      <a:pt x="9984" y="7505"/>
                    </a:lnTo>
                    <a:lnTo>
                      <a:pt x="9892" y="7715"/>
                    </a:lnTo>
                    <a:lnTo>
                      <a:pt x="9787" y="7911"/>
                    </a:lnTo>
                    <a:lnTo>
                      <a:pt x="9682" y="8108"/>
                    </a:lnTo>
                    <a:lnTo>
                      <a:pt x="9564" y="8292"/>
                    </a:lnTo>
                    <a:lnTo>
                      <a:pt x="9433" y="8476"/>
                    </a:lnTo>
                    <a:lnTo>
                      <a:pt x="9301" y="8646"/>
                    </a:lnTo>
                    <a:lnTo>
                      <a:pt x="9157" y="8817"/>
                    </a:lnTo>
                    <a:lnTo>
                      <a:pt x="9013" y="8974"/>
                    </a:lnTo>
                    <a:lnTo>
                      <a:pt x="8842" y="9118"/>
                    </a:lnTo>
                    <a:lnTo>
                      <a:pt x="8685" y="9276"/>
                    </a:lnTo>
                    <a:lnTo>
                      <a:pt x="8514" y="9407"/>
                    </a:lnTo>
                    <a:lnTo>
                      <a:pt x="8331" y="9538"/>
                    </a:lnTo>
                    <a:lnTo>
                      <a:pt x="8147" y="9656"/>
                    </a:lnTo>
                    <a:lnTo>
                      <a:pt x="7950" y="9761"/>
                    </a:lnTo>
                    <a:lnTo>
                      <a:pt x="7753" y="9866"/>
                    </a:lnTo>
                    <a:lnTo>
                      <a:pt x="7557" y="9958"/>
                    </a:lnTo>
                    <a:lnTo>
                      <a:pt x="7347" y="10050"/>
                    </a:lnTo>
                    <a:lnTo>
                      <a:pt x="7137" y="10115"/>
                    </a:lnTo>
                    <a:lnTo>
                      <a:pt x="6914" y="10181"/>
                    </a:lnTo>
                    <a:lnTo>
                      <a:pt x="6691" y="10234"/>
                    </a:lnTo>
                    <a:lnTo>
                      <a:pt x="6468" y="10273"/>
                    </a:lnTo>
                    <a:lnTo>
                      <a:pt x="6245" y="10299"/>
                    </a:lnTo>
                    <a:lnTo>
                      <a:pt x="6009" y="10325"/>
                    </a:lnTo>
                    <a:lnTo>
                      <a:pt x="5536" y="10325"/>
                    </a:lnTo>
                    <a:lnTo>
                      <a:pt x="5300" y="10312"/>
                    </a:lnTo>
                    <a:lnTo>
                      <a:pt x="5077" y="10286"/>
                    </a:lnTo>
                    <a:lnTo>
                      <a:pt x="4854" y="10247"/>
                    </a:lnTo>
                    <a:lnTo>
                      <a:pt x="4631" y="10194"/>
                    </a:lnTo>
                    <a:lnTo>
                      <a:pt x="4408" y="10129"/>
                    </a:lnTo>
                    <a:lnTo>
                      <a:pt x="4198" y="10063"/>
                    </a:lnTo>
                    <a:lnTo>
                      <a:pt x="3988" y="9984"/>
                    </a:lnTo>
                    <a:lnTo>
                      <a:pt x="3778" y="9892"/>
                    </a:lnTo>
                    <a:lnTo>
                      <a:pt x="3582" y="9787"/>
                    </a:lnTo>
                    <a:lnTo>
                      <a:pt x="3398" y="9683"/>
                    </a:lnTo>
                    <a:lnTo>
                      <a:pt x="3201" y="9564"/>
                    </a:lnTo>
                    <a:lnTo>
                      <a:pt x="3031" y="9433"/>
                    </a:lnTo>
                    <a:lnTo>
                      <a:pt x="2847" y="9302"/>
                    </a:lnTo>
                    <a:lnTo>
                      <a:pt x="2689" y="9158"/>
                    </a:lnTo>
                    <a:lnTo>
                      <a:pt x="2519" y="9000"/>
                    </a:lnTo>
                    <a:lnTo>
                      <a:pt x="2375" y="8843"/>
                    </a:lnTo>
                    <a:lnTo>
                      <a:pt x="2230" y="8672"/>
                    </a:lnTo>
                    <a:lnTo>
                      <a:pt x="2086" y="8502"/>
                    </a:lnTo>
                    <a:lnTo>
                      <a:pt x="1968" y="8331"/>
                    </a:lnTo>
                    <a:lnTo>
                      <a:pt x="1837" y="8134"/>
                    </a:lnTo>
                    <a:lnTo>
                      <a:pt x="1732" y="7951"/>
                    </a:lnTo>
                    <a:lnTo>
                      <a:pt x="1627" y="7754"/>
                    </a:lnTo>
                    <a:lnTo>
                      <a:pt x="1535" y="7544"/>
                    </a:lnTo>
                    <a:lnTo>
                      <a:pt x="1456" y="7347"/>
                    </a:lnTo>
                    <a:lnTo>
                      <a:pt x="1378" y="7124"/>
                    </a:lnTo>
                    <a:lnTo>
                      <a:pt x="1312" y="6914"/>
                    </a:lnTo>
                    <a:lnTo>
                      <a:pt x="1259" y="6691"/>
                    </a:lnTo>
                    <a:lnTo>
                      <a:pt x="1220" y="6468"/>
                    </a:lnTo>
                    <a:lnTo>
                      <a:pt x="1194" y="6232"/>
                    </a:lnTo>
                    <a:lnTo>
                      <a:pt x="1168" y="6009"/>
                    </a:lnTo>
                    <a:lnTo>
                      <a:pt x="1168" y="5773"/>
                    </a:lnTo>
                    <a:lnTo>
                      <a:pt x="1168" y="5537"/>
                    </a:lnTo>
                    <a:lnTo>
                      <a:pt x="1181" y="5301"/>
                    </a:lnTo>
                    <a:lnTo>
                      <a:pt x="1220" y="5065"/>
                    </a:lnTo>
                    <a:lnTo>
                      <a:pt x="1259" y="4842"/>
                    </a:lnTo>
                    <a:lnTo>
                      <a:pt x="1299" y="4619"/>
                    </a:lnTo>
                    <a:lnTo>
                      <a:pt x="1364" y="4409"/>
                    </a:lnTo>
                    <a:lnTo>
                      <a:pt x="1443" y="4186"/>
                    </a:lnTo>
                    <a:lnTo>
                      <a:pt x="1522" y="3989"/>
                    </a:lnTo>
                    <a:lnTo>
                      <a:pt x="1614" y="3779"/>
                    </a:lnTo>
                    <a:lnTo>
                      <a:pt x="1706" y="3582"/>
                    </a:lnTo>
                    <a:lnTo>
                      <a:pt x="1824" y="3385"/>
                    </a:lnTo>
                    <a:lnTo>
                      <a:pt x="1942" y="3202"/>
                    </a:lnTo>
                    <a:lnTo>
                      <a:pt x="2060" y="3018"/>
                    </a:lnTo>
                    <a:lnTo>
                      <a:pt x="2204" y="2847"/>
                    </a:lnTo>
                    <a:lnTo>
                      <a:pt x="2348" y="2677"/>
                    </a:lnTo>
                    <a:lnTo>
                      <a:pt x="2493" y="2520"/>
                    </a:lnTo>
                    <a:lnTo>
                      <a:pt x="2650" y="2362"/>
                    </a:lnTo>
                    <a:lnTo>
                      <a:pt x="2821" y="2218"/>
                    </a:lnTo>
                    <a:lnTo>
                      <a:pt x="2991" y="2087"/>
                    </a:lnTo>
                    <a:lnTo>
                      <a:pt x="3175" y="1955"/>
                    </a:lnTo>
                    <a:lnTo>
                      <a:pt x="3359" y="1837"/>
                    </a:lnTo>
                    <a:lnTo>
                      <a:pt x="3542" y="1719"/>
                    </a:lnTo>
                    <a:lnTo>
                      <a:pt x="3739" y="1627"/>
                    </a:lnTo>
                    <a:lnTo>
                      <a:pt x="3949" y="1536"/>
                    </a:lnTo>
                    <a:lnTo>
                      <a:pt x="4159" y="1444"/>
                    </a:lnTo>
                    <a:lnTo>
                      <a:pt x="4369" y="1378"/>
                    </a:lnTo>
                    <a:lnTo>
                      <a:pt x="4592" y="1313"/>
                    </a:lnTo>
                    <a:lnTo>
                      <a:pt x="4802" y="1260"/>
                    </a:lnTo>
                    <a:lnTo>
                      <a:pt x="5038" y="1221"/>
                    </a:lnTo>
                    <a:lnTo>
                      <a:pt x="5261" y="1181"/>
                    </a:lnTo>
                    <a:lnTo>
                      <a:pt x="5497" y="1168"/>
                    </a:lnTo>
                    <a:lnTo>
                      <a:pt x="5733" y="1155"/>
                    </a:lnTo>
                    <a:close/>
                    <a:moveTo>
                      <a:pt x="18629" y="1221"/>
                    </a:moveTo>
                    <a:lnTo>
                      <a:pt x="18865" y="1234"/>
                    </a:lnTo>
                    <a:lnTo>
                      <a:pt x="19101" y="1247"/>
                    </a:lnTo>
                    <a:lnTo>
                      <a:pt x="19324" y="1273"/>
                    </a:lnTo>
                    <a:lnTo>
                      <a:pt x="19560" y="1313"/>
                    </a:lnTo>
                    <a:lnTo>
                      <a:pt x="19783" y="1365"/>
                    </a:lnTo>
                    <a:lnTo>
                      <a:pt x="19993" y="1431"/>
                    </a:lnTo>
                    <a:lnTo>
                      <a:pt x="20203" y="1496"/>
                    </a:lnTo>
                    <a:lnTo>
                      <a:pt x="20413" y="1575"/>
                    </a:lnTo>
                    <a:lnTo>
                      <a:pt x="20623" y="1667"/>
                    </a:lnTo>
                    <a:lnTo>
                      <a:pt x="20820" y="1772"/>
                    </a:lnTo>
                    <a:lnTo>
                      <a:pt x="21017" y="1877"/>
                    </a:lnTo>
                    <a:lnTo>
                      <a:pt x="21200" y="1995"/>
                    </a:lnTo>
                    <a:lnTo>
                      <a:pt x="21384" y="2126"/>
                    </a:lnTo>
                    <a:lnTo>
                      <a:pt x="21555" y="2257"/>
                    </a:lnTo>
                    <a:lnTo>
                      <a:pt x="21725" y="2401"/>
                    </a:lnTo>
                    <a:lnTo>
                      <a:pt x="21882" y="2559"/>
                    </a:lnTo>
                    <a:lnTo>
                      <a:pt x="22027" y="2716"/>
                    </a:lnTo>
                    <a:lnTo>
                      <a:pt x="22171" y="2874"/>
                    </a:lnTo>
                    <a:lnTo>
                      <a:pt x="22315" y="3057"/>
                    </a:lnTo>
                    <a:lnTo>
                      <a:pt x="22447" y="3228"/>
                    </a:lnTo>
                    <a:lnTo>
                      <a:pt x="22565" y="3412"/>
                    </a:lnTo>
                    <a:lnTo>
                      <a:pt x="22670" y="3608"/>
                    </a:lnTo>
                    <a:lnTo>
                      <a:pt x="22775" y="3805"/>
                    </a:lnTo>
                    <a:lnTo>
                      <a:pt x="22866" y="4002"/>
                    </a:lnTo>
                    <a:lnTo>
                      <a:pt x="22958" y="4212"/>
                    </a:lnTo>
                    <a:lnTo>
                      <a:pt x="23024" y="4422"/>
                    </a:lnTo>
                    <a:lnTo>
                      <a:pt x="23089" y="4645"/>
                    </a:lnTo>
                    <a:lnTo>
                      <a:pt x="23142" y="4868"/>
                    </a:lnTo>
                    <a:lnTo>
                      <a:pt x="23181" y="5091"/>
                    </a:lnTo>
                    <a:lnTo>
                      <a:pt x="23208" y="5327"/>
                    </a:lnTo>
                    <a:lnTo>
                      <a:pt x="23234" y="5550"/>
                    </a:lnTo>
                    <a:lnTo>
                      <a:pt x="23234" y="5786"/>
                    </a:lnTo>
                    <a:lnTo>
                      <a:pt x="23234" y="6022"/>
                    </a:lnTo>
                    <a:lnTo>
                      <a:pt x="23221" y="6258"/>
                    </a:lnTo>
                    <a:lnTo>
                      <a:pt x="23194" y="6481"/>
                    </a:lnTo>
                    <a:lnTo>
                      <a:pt x="23155" y="6718"/>
                    </a:lnTo>
                    <a:lnTo>
                      <a:pt x="23103" y="6928"/>
                    </a:lnTo>
                    <a:lnTo>
                      <a:pt x="23037" y="7151"/>
                    </a:lnTo>
                    <a:lnTo>
                      <a:pt x="22971" y="7360"/>
                    </a:lnTo>
                    <a:lnTo>
                      <a:pt x="22893" y="7570"/>
                    </a:lnTo>
                    <a:lnTo>
                      <a:pt x="22801" y="7780"/>
                    </a:lnTo>
                    <a:lnTo>
                      <a:pt x="22696" y="7977"/>
                    </a:lnTo>
                    <a:lnTo>
                      <a:pt x="22591" y="8174"/>
                    </a:lnTo>
                    <a:lnTo>
                      <a:pt x="22473" y="8357"/>
                    </a:lnTo>
                    <a:lnTo>
                      <a:pt x="22342" y="8528"/>
                    </a:lnTo>
                    <a:lnTo>
                      <a:pt x="22210" y="8712"/>
                    </a:lnTo>
                    <a:lnTo>
                      <a:pt x="22066" y="8869"/>
                    </a:lnTo>
                    <a:lnTo>
                      <a:pt x="21909" y="9040"/>
                    </a:lnTo>
                    <a:lnTo>
                      <a:pt x="21751" y="9184"/>
                    </a:lnTo>
                    <a:lnTo>
                      <a:pt x="21581" y="9328"/>
                    </a:lnTo>
                    <a:lnTo>
                      <a:pt x="21410" y="9473"/>
                    </a:lnTo>
                    <a:lnTo>
                      <a:pt x="21240" y="9604"/>
                    </a:lnTo>
                    <a:lnTo>
                      <a:pt x="21043" y="9722"/>
                    </a:lnTo>
                    <a:lnTo>
                      <a:pt x="20859" y="9827"/>
                    </a:lnTo>
                    <a:lnTo>
                      <a:pt x="20662" y="9932"/>
                    </a:lnTo>
                    <a:lnTo>
                      <a:pt x="20453" y="10024"/>
                    </a:lnTo>
                    <a:lnTo>
                      <a:pt x="20243" y="10115"/>
                    </a:lnTo>
                    <a:lnTo>
                      <a:pt x="20033" y="10181"/>
                    </a:lnTo>
                    <a:lnTo>
                      <a:pt x="19823" y="10247"/>
                    </a:lnTo>
                    <a:lnTo>
                      <a:pt x="19600" y="10299"/>
                    </a:lnTo>
                    <a:lnTo>
                      <a:pt x="19377" y="10338"/>
                    </a:lnTo>
                    <a:lnTo>
                      <a:pt x="19141" y="10365"/>
                    </a:lnTo>
                    <a:lnTo>
                      <a:pt x="18904" y="10391"/>
                    </a:lnTo>
                    <a:lnTo>
                      <a:pt x="18472" y="10391"/>
                    </a:lnTo>
                    <a:lnTo>
                      <a:pt x="18275" y="10378"/>
                    </a:lnTo>
                    <a:lnTo>
                      <a:pt x="18065" y="10352"/>
                    </a:lnTo>
                    <a:lnTo>
                      <a:pt x="17868" y="10325"/>
                    </a:lnTo>
                    <a:lnTo>
                      <a:pt x="17671" y="10286"/>
                    </a:lnTo>
                    <a:lnTo>
                      <a:pt x="17475" y="10234"/>
                    </a:lnTo>
                    <a:lnTo>
                      <a:pt x="17278" y="10181"/>
                    </a:lnTo>
                    <a:lnTo>
                      <a:pt x="17081" y="10115"/>
                    </a:lnTo>
                    <a:lnTo>
                      <a:pt x="16897" y="10050"/>
                    </a:lnTo>
                    <a:lnTo>
                      <a:pt x="16714" y="9958"/>
                    </a:lnTo>
                    <a:lnTo>
                      <a:pt x="16530" y="9866"/>
                    </a:lnTo>
                    <a:lnTo>
                      <a:pt x="16359" y="9774"/>
                    </a:lnTo>
                    <a:lnTo>
                      <a:pt x="16176" y="9669"/>
                    </a:lnTo>
                    <a:lnTo>
                      <a:pt x="16018" y="9551"/>
                    </a:lnTo>
                    <a:lnTo>
                      <a:pt x="15848" y="9433"/>
                    </a:lnTo>
                    <a:lnTo>
                      <a:pt x="15690" y="9302"/>
                    </a:lnTo>
                    <a:lnTo>
                      <a:pt x="15480" y="9118"/>
                    </a:lnTo>
                    <a:lnTo>
                      <a:pt x="15284" y="8908"/>
                    </a:lnTo>
                    <a:lnTo>
                      <a:pt x="15100" y="8699"/>
                    </a:lnTo>
                    <a:lnTo>
                      <a:pt x="14929" y="8476"/>
                    </a:lnTo>
                    <a:lnTo>
                      <a:pt x="14772" y="8239"/>
                    </a:lnTo>
                    <a:lnTo>
                      <a:pt x="14628" y="7990"/>
                    </a:lnTo>
                    <a:lnTo>
                      <a:pt x="14497" y="7741"/>
                    </a:lnTo>
                    <a:lnTo>
                      <a:pt x="14392" y="7492"/>
                    </a:lnTo>
                    <a:lnTo>
                      <a:pt x="14300" y="7216"/>
                    </a:lnTo>
                    <a:lnTo>
                      <a:pt x="14221" y="6954"/>
                    </a:lnTo>
                    <a:lnTo>
                      <a:pt x="14155" y="6678"/>
                    </a:lnTo>
                    <a:lnTo>
                      <a:pt x="14116" y="6403"/>
                    </a:lnTo>
                    <a:lnTo>
                      <a:pt x="14090" y="6114"/>
                    </a:lnTo>
                    <a:lnTo>
                      <a:pt x="14077" y="5839"/>
                    </a:lnTo>
                    <a:lnTo>
                      <a:pt x="14077" y="5550"/>
                    </a:lnTo>
                    <a:lnTo>
                      <a:pt x="14103" y="5261"/>
                    </a:lnTo>
                    <a:lnTo>
                      <a:pt x="14129" y="5051"/>
                    </a:lnTo>
                    <a:lnTo>
                      <a:pt x="14182" y="4842"/>
                    </a:lnTo>
                    <a:lnTo>
                      <a:pt x="14221" y="4645"/>
                    </a:lnTo>
                    <a:lnTo>
                      <a:pt x="14287" y="4448"/>
                    </a:lnTo>
                    <a:lnTo>
                      <a:pt x="14352" y="4238"/>
                    </a:lnTo>
                    <a:lnTo>
                      <a:pt x="14431" y="4054"/>
                    </a:lnTo>
                    <a:lnTo>
                      <a:pt x="14510" y="3858"/>
                    </a:lnTo>
                    <a:lnTo>
                      <a:pt x="14601" y="3674"/>
                    </a:lnTo>
                    <a:lnTo>
                      <a:pt x="14706" y="3503"/>
                    </a:lnTo>
                    <a:lnTo>
                      <a:pt x="14811" y="3320"/>
                    </a:lnTo>
                    <a:lnTo>
                      <a:pt x="14929" y="3149"/>
                    </a:lnTo>
                    <a:lnTo>
                      <a:pt x="15048" y="2992"/>
                    </a:lnTo>
                    <a:lnTo>
                      <a:pt x="15179" y="2834"/>
                    </a:lnTo>
                    <a:lnTo>
                      <a:pt x="15310" y="2677"/>
                    </a:lnTo>
                    <a:lnTo>
                      <a:pt x="15454" y="2533"/>
                    </a:lnTo>
                    <a:lnTo>
                      <a:pt x="15599" y="2401"/>
                    </a:lnTo>
                    <a:lnTo>
                      <a:pt x="15756" y="2270"/>
                    </a:lnTo>
                    <a:lnTo>
                      <a:pt x="15913" y="2139"/>
                    </a:lnTo>
                    <a:lnTo>
                      <a:pt x="16084" y="2021"/>
                    </a:lnTo>
                    <a:lnTo>
                      <a:pt x="16254" y="1903"/>
                    </a:lnTo>
                    <a:lnTo>
                      <a:pt x="16438" y="1811"/>
                    </a:lnTo>
                    <a:lnTo>
                      <a:pt x="16609" y="1706"/>
                    </a:lnTo>
                    <a:lnTo>
                      <a:pt x="16792" y="1627"/>
                    </a:lnTo>
                    <a:lnTo>
                      <a:pt x="16989" y="1536"/>
                    </a:lnTo>
                    <a:lnTo>
                      <a:pt x="17186" y="1470"/>
                    </a:lnTo>
                    <a:lnTo>
                      <a:pt x="17383" y="1404"/>
                    </a:lnTo>
                    <a:lnTo>
                      <a:pt x="17579" y="1352"/>
                    </a:lnTo>
                    <a:lnTo>
                      <a:pt x="17789" y="1313"/>
                    </a:lnTo>
                    <a:lnTo>
                      <a:pt x="17999" y="1273"/>
                    </a:lnTo>
                    <a:lnTo>
                      <a:pt x="18209" y="1247"/>
                    </a:lnTo>
                    <a:lnTo>
                      <a:pt x="18419" y="1234"/>
                    </a:lnTo>
                    <a:lnTo>
                      <a:pt x="18629" y="1221"/>
                    </a:lnTo>
                    <a:close/>
                    <a:moveTo>
                      <a:pt x="5431" y="1"/>
                    </a:moveTo>
                    <a:lnTo>
                      <a:pt x="5143" y="27"/>
                    </a:lnTo>
                    <a:lnTo>
                      <a:pt x="4854" y="66"/>
                    </a:lnTo>
                    <a:lnTo>
                      <a:pt x="4565" y="119"/>
                    </a:lnTo>
                    <a:lnTo>
                      <a:pt x="4290" y="184"/>
                    </a:lnTo>
                    <a:lnTo>
                      <a:pt x="4014" y="263"/>
                    </a:lnTo>
                    <a:lnTo>
                      <a:pt x="3752" y="355"/>
                    </a:lnTo>
                    <a:lnTo>
                      <a:pt x="3490" y="460"/>
                    </a:lnTo>
                    <a:lnTo>
                      <a:pt x="3240" y="578"/>
                    </a:lnTo>
                    <a:lnTo>
                      <a:pt x="2991" y="709"/>
                    </a:lnTo>
                    <a:lnTo>
                      <a:pt x="2742" y="840"/>
                    </a:lnTo>
                    <a:lnTo>
                      <a:pt x="2519" y="998"/>
                    </a:lnTo>
                    <a:lnTo>
                      <a:pt x="2296" y="1155"/>
                    </a:lnTo>
                    <a:lnTo>
                      <a:pt x="2073" y="1326"/>
                    </a:lnTo>
                    <a:lnTo>
                      <a:pt x="1863" y="1509"/>
                    </a:lnTo>
                    <a:lnTo>
                      <a:pt x="1666" y="1706"/>
                    </a:lnTo>
                    <a:lnTo>
                      <a:pt x="1483" y="1903"/>
                    </a:lnTo>
                    <a:lnTo>
                      <a:pt x="1299" y="2113"/>
                    </a:lnTo>
                    <a:lnTo>
                      <a:pt x="1128" y="2336"/>
                    </a:lnTo>
                    <a:lnTo>
                      <a:pt x="971" y="2559"/>
                    </a:lnTo>
                    <a:lnTo>
                      <a:pt x="813" y="2795"/>
                    </a:lnTo>
                    <a:lnTo>
                      <a:pt x="682" y="3031"/>
                    </a:lnTo>
                    <a:lnTo>
                      <a:pt x="551" y="3280"/>
                    </a:lnTo>
                    <a:lnTo>
                      <a:pt x="446" y="3530"/>
                    </a:lnTo>
                    <a:lnTo>
                      <a:pt x="341" y="3792"/>
                    </a:lnTo>
                    <a:lnTo>
                      <a:pt x="249" y="4068"/>
                    </a:lnTo>
                    <a:lnTo>
                      <a:pt x="171" y="4343"/>
                    </a:lnTo>
                    <a:lnTo>
                      <a:pt x="105" y="4619"/>
                    </a:lnTo>
                    <a:lnTo>
                      <a:pt x="66" y="4894"/>
                    </a:lnTo>
                    <a:lnTo>
                      <a:pt x="26" y="5183"/>
                    </a:lnTo>
                    <a:lnTo>
                      <a:pt x="0" y="5471"/>
                    </a:lnTo>
                    <a:lnTo>
                      <a:pt x="0" y="5773"/>
                    </a:lnTo>
                    <a:lnTo>
                      <a:pt x="13" y="6075"/>
                    </a:lnTo>
                    <a:lnTo>
                      <a:pt x="26" y="6363"/>
                    </a:lnTo>
                    <a:lnTo>
                      <a:pt x="66" y="6652"/>
                    </a:lnTo>
                    <a:lnTo>
                      <a:pt x="118" y="6928"/>
                    </a:lnTo>
                    <a:lnTo>
                      <a:pt x="184" y="7203"/>
                    </a:lnTo>
                    <a:lnTo>
                      <a:pt x="262" y="7479"/>
                    </a:lnTo>
                    <a:lnTo>
                      <a:pt x="354" y="7741"/>
                    </a:lnTo>
                    <a:lnTo>
                      <a:pt x="459" y="8003"/>
                    </a:lnTo>
                    <a:lnTo>
                      <a:pt x="577" y="8266"/>
                    </a:lnTo>
                    <a:lnTo>
                      <a:pt x="708" y="8515"/>
                    </a:lnTo>
                    <a:lnTo>
                      <a:pt x="853" y="8751"/>
                    </a:lnTo>
                    <a:lnTo>
                      <a:pt x="997" y="8987"/>
                    </a:lnTo>
                    <a:lnTo>
                      <a:pt x="1155" y="9210"/>
                    </a:lnTo>
                    <a:lnTo>
                      <a:pt x="1338" y="9420"/>
                    </a:lnTo>
                    <a:lnTo>
                      <a:pt x="1509" y="9630"/>
                    </a:lnTo>
                    <a:lnTo>
                      <a:pt x="1706" y="9827"/>
                    </a:lnTo>
                    <a:lnTo>
                      <a:pt x="1902" y="10024"/>
                    </a:lnTo>
                    <a:lnTo>
                      <a:pt x="2112" y="10194"/>
                    </a:lnTo>
                    <a:lnTo>
                      <a:pt x="2335" y="10365"/>
                    </a:lnTo>
                    <a:lnTo>
                      <a:pt x="2558" y="10522"/>
                    </a:lnTo>
                    <a:lnTo>
                      <a:pt x="2794" y="10680"/>
                    </a:lnTo>
                    <a:lnTo>
                      <a:pt x="3031" y="10811"/>
                    </a:lnTo>
                    <a:lnTo>
                      <a:pt x="3280" y="10942"/>
                    </a:lnTo>
                    <a:lnTo>
                      <a:pt x="3542" y="11060"/>
                    </a:lnTo>
                    <a:lnTo>
                      <a:pt x="3805" y="11152"/>
                    </a:lnTo>
                    <a:lnTo>
                      <a:pt x="4067" y="11244"/>
                    </a:lnTo>
                    <a:lnTo>
                      <a:pt x="4342" y="11322"/>
                    </a:lnTo>
                    <a:lnTo>
                      <a:pt x="4618" y="11388"/>
                    </a:lnTo>
                    <a:lnTo>
                      <a:pt x="4907" y="11440"/>
                    </a:lnTo>
                    <a:lnTo>
                      <a:pt x="5195" y="11467"/>
                    </a:lnTo>
                    <a:lnTo>
                      <a:pt x="5484" y="11493"/>
                    </a:lnTo>
                    <a:lnTo>
                      <a:pt x="6061" y="11493"/>
                    </a:lnTo>
                    <a:lnTo>
                      <a:pt x="6337" y="11467"/>
                    </a:lnTo>
                    <a:lnTo>
                      <a:pt x="6612" y="11427"/>
                    </a:lnTo>
                    <a:lnTo>
                      <a:pt x="6888" y="11388"/>
                    </a:lnTo>
                    <a:lnTo>
                      <a:pt x="7150" y="11322"/>
                    </a:lnTo>
                    <a:lnTo>
                      <a:pt x="7412" y="11244"/>
                    </a:lnTo>
                    <a:lnTo>
                      <a:pt x="7675" y="11165"/>
                    </a:lnTo>
                    <a:lnTo>
                      <a:pt x="7924" y="11060"/>
                    </a:lnTo>
                    <a:lnTo>
                      <a:pt x="8173" y="10955"/>
                    </a:lnTo>
                    <a:lnTo>
                      <a:pt x="8409" y="10837"/>
                    </a:lnTo>
                    <a:lnTo>
                      <a:pt x="8645" y="10706"/>
                    </a:lnTo>
                    <a:lnTo>
                      <a:pt x="8868" y="10561"/>
                    </a:lnTo>
                    <a:lnTo>
                      <a:pt x="9092" y="10404"/>
                    </a:lnTo>
                    <a:lnTo>
                      <a:pt x="9301" y="10247"/>
                    </a:lnTo>
                    <a:lnTo>
                      <a:pt x="9511" y="10076"/>
                    </a:lnTo>
                    <a:lnTo>
                      <a:pt x="9708" y="9892"/>
                    </a:lnTo>
                    <a:lnTo>
                      <a:pt x="9905" y="9709"/>
                    </a:lnTo>
                    <a:lnTo>
                      <a:pt x="10075" y="9512"/>
                    </a:lnTo>
                    <a:lnTo>
                      <a:pt x="10246" y="9302"/>
                    </a:lnTo>
                    <a:lnTo>
                      <a:pt x="10417" y="9092"/>
                    </a:lnTo>
                    <a:lnTo>
                      <a:pt x="10561" y="8869"/>
                    </a:lnTo>
                    <a:lnTo>
                      <a:pt x="10705" y="8646"/>
                    </a:lnTo>
                    <a:lnTo>
                      <a:pt x="10836" y="8410"/>
                    </a:lnTo>
                    <a:lnTo>
                      <a:pt x="10954" y="8161"/>
                    </a:lnTo>
                    <a:lnTo>
                      <a:pt x="11059" y="7925"/>
                    </a:lnTo>
                    <a:lnTo>
                      <a:pt x="11164" y="7662"/>
                    </a:lnTo>
                    <a:lnTo>
                      <a:pt x="11243" y="7413"/>
                    </a:lnTo>
                    <a:lnTo>
                      <a:pt x="11322" y="7137"/>
                    </a:lnTo>
                    <a:lnTo>
                      <a:pt x="11387" y="6875"/>
                    </a:lnTo>
                    <a:lnTo>
                      <a:pt x="11427" y="6600"/>
                    </a:lnTo>
                    <a:lnTo>
                      <a:pt x="11466" y="6324"/>
                    </a:lnTo>
                    <a:lnTo>
                      <a:pt x="11492" y="6049"/>
                    </a:lnTo>
                    <a:lnTo>
                      <a:pt x="11623" y="5996"/>
                    </a:lnTo>
                    <a:lnTo>
                      <a:pt x="11781" y="5944"/>
                    </a:lnTo>
                    <a:lnTo>
                      <a:pt x="11978" y="5917"/>
                    </a:lnTo>
                    <a:lnTo>
                      <a:pt x="12188" y="5904"/>
                    </a:lnTo>
                    <a:lnTo>
                      <a:pt x="12358" y="5904"/>
                    </a:lnTo>
                    <a:lnTo>
                      <a:pt x="12542" y="5930"/>
                    </a:lnTo>
                    <a:lnTo>
                      <a:pt x="12725" y="5970"/>
                    </a:lnTo>
                    <a:lnTo>
                      <a:pt x="12909" y="6022"/>
                    </a:lnTo>
                    <a:lnTo>
                      <a:pt x="12922" y="6311"/>
                    </a:lnTo>
                    <a:lnTo>
                      <a:pt x="12962" y="6600"/>
                    </a:lnTo>
                    <a:lnTo>
                      <a:pt x="13001" y="6875"/>
                    </a:lnTo>
                    <a:lnTo>
                      <a:pt x="13067" y="7151"/>
                    </a:lnTo>
                    <a:lnTo>
                      <a:pt x="13132" y="7426"/>
                    </a:lnTo>
                    <a:lnTo>
                      <a:pt x="13224" y="7688"/>
                    </a:lnTo>
                    <a:lnTo>
                      <a:pt x="13316" y="7951"/>
                    </a:lnTo>
                    <a:lnTo>
                      <a:pt x="13434" y="8200"/>
                    </a:lnTo>
                    <a:lnTo>
                      <a:pt x="13552" y="8449"/>
                    </a:lnTo>
                    <a:lnTo>
                      <a:pt x="13683" y="8685"/>
                    </a:lnTo>
                    <a:lnTo>
                      <a:pt x="13814" y="8922"/>
                    </a:lnTo>
                    <a:lnTo>
                      <a:pt x="13972" y="9145"/>
                    </a:lnTo>
                    <a:lnTo>
                      <a:pt x="14129" y="9355"/>
                    </a:lnTo>
                    <a:lnTo>
                      <a:pt x="14313" y="9564"/>
                    </a:lnTo>
                    <a:lnTo>
                      <a:pt x="14483" y="9774"/>
                    </a:lnTo>
                    <a:lnTo>
                      <a:pt x="14680" y="9958"/>
                    </a:lnTo>
                    <a:lnTo>
                      <a:pt x="14877" y="10142"/>
                    </a:lnTo>
                    <a:lnTo>
                      <a:pt x="15087" y="10312"/>
                    </a:lnTo>
                    <a:lnTo>
                      <a:pt x="15297" y="10483"/>
                    </a:lnTo>
                    <a:lnTo>
                      <a:pt x="15520" y="10627"/>
                    </a:lnTo>
                    <a:lnTo>
                      <a:pt x="15756" y="10771"/>
                    </a:lnTo>
                    <a:lnTo>
                      <a:pt x="15992" y="10903"/>
                    </a:lnTo>
                    <a:lnTo>
                      <a:pt x="16241" y="11034"/>
                    </a:lnTo>
                    <a:lnTo>
                      <a:pt x="16491" y="11139"/>
                    </a:lnTo>
                    <a:lnTo>
                      <a:pt x="16740" y="11231"/>
                    </a:lnTo>
                    <a:lnTo>
                      <a:pt x="17002" y="11322"/>
                    </a:lnTo>
                    <a:lnTo>
                      <a:pt x="17278" y="11388"/>
                    </a:lnTo>
                    <a:lnTo>
                      <a:pt x="17553" y="11454"/>
                    </a:lnTo>
                    <a:lnTo>
                      <a:pt x="17829" y="11506"/>
                    </a:lnTo>
                    <a:lnTo>
                      <a:pt x="18104" y="11532"/>
                    </a:lnTo>
                    <a:lnTo>
                      <a:pt x="18393" y="11559"/>
                    </a:lnTo>
                    <a:lnTo>
                      <a:pt x="18681" y="11559"/>
                    </a:lnTo>
                    <a:lnTo>
                      <a:pt x="18970" y="11545"/>
                    </a:lnTo>
                    <a:lnTo>
                      <a:pt x="19272" y="11532"/>
                    </a:lnTo>
                    <a:lnTo>
                      <a:pt x="19560" y="11493"/>
                    </a:lnTo>
                    <a:lnTo>
                      <a:pt x="19836" y="11440"/>
                    </a:lnTo>
                    <a:lnTo>
                      <a:pt x="20111" y="11375"/>
                    </a:lnTo>
                    <a:lnTo>
                      <a:pt x="20387" y="11296"/>
                    </a:lnTo>
                    <a:lnTo>
                      <a:pt x="20649" y="11204"/>
                    </a:lnTo>
                    <a:lnTo>
                      <a:pt x="20912" y="11099"/>
                    </a:lnTo>
                    <a:lnTo>
                      <a:pt x="21174" y="10981"/>
                    </a:lnTo>
                    <a:lnTo>
                      <a:pt x="21410" y="10850"/>
                    </a:lnTo>
                    <a:lnTo>
                      <a:pt x="21659" y="10719"/>
                    </a:lnTo>
                    <a:lnTo>
                      <a:pt x="21882" y="10561"/>
                    </a:lnTo>
                    <a:lnTo>
                      <a:pt x="22119" y="10404"/>
                    </a:lnTo>
                    <a:lnTo>
                      <a:pt x="22329" y="10234"/>
                    </a:lnTo>
                    <a:lnTo>
                      <a:pt x="22538" y="10050"/>
                    </a:lnTo>
                    <a:lnTo>
                      <a:pt x="22735" y="9853"/>
                    </a:lnTo>
                    <a:lnTo>
                      <a:pt x="22932" y="9656"/>
                    </a:lnTo>
                    <a:lnTo>
                      <a:pt x="23103" y="9446"/>
                    </a:lnTo>
                    <a:lnTo>
                      <a:pt x="23273" y="9223"/>
                    </a:lnTo>
                    <a:lnTo>
                      <a:pt x="23431" y="9000"/>
                    </a:lnTo>
                    <a:lnTo>
                      <a:pt x="23588" y="8764"/>
                    </a:lnTo>
                    <a:lnTo>
                      <a:pt x="23719" y="8528"/>
                    </a:lnTo>
                    <a:lnTo>
                      <a:pt x="23850" y="8279"/>
                    </a:lnTo>
                    <a:lnTo>
                      <a:pt x="23968" y="8016"/>
                    </a:lnTo>
                    <a:lnTo>
                      <a:pt x="24060" y="7754"/>
                    </a:lnTo>
                    <a:lnTo>
                      <a:pt x="24152" y="7492"/>
                    </a:lnTo>
                    <a:lnTo>
                      <a:pt x="24231" y="7216"/>
                    </a:lnTo>
                    <a:lnTo>
                      <a:pt x="24296" y="6941"/>
                    </a:lnTo>
                    <a:lnTo>
                      <a:pt x="24336" y="6652"/>
                    </a:lnTo>
                    <a:lnTo>
                      <a:pt x="24375" y="6377"/>
                    </a:lnTo>
                    <a:lnTo>
                      <a:pt x="24401" y="6075"/>
                    </a:lnTo>
                    <a:lnTo>
                      <a:pt x="24401" y="5786"/>
                    </a:lnTo>
                    <a:lnTo>
                      <a:pt x="24401" y="5484"/>
                    </a:lnTo>
                    <a:lnTo>
                      <a:pt x="24375" y="5196"/>
                    </a:lnTo>
                    <a:lnTo>
                      <a:pt x="24336" y="4907"/>
                    </a:lnTo>
                    <a:lnTo>
                      <a:pt x="24283" y="4632"/>
                    </a:lnTo>
                    <a:lnTo>
                      <a:pt x="24218" y="4343"/>
                    </a:lnTo>
                    <a:lnTo>
                      <a:pt x="24139" y="4081"/>
                    </a:lnTo>
                    <a:lnTo>
                      <a:pt x="24047" y="3805"/>
                    </a:lnTo>
                    <a:lnTo>
                      <a:pt x="23942" y="3543"/>
                    </a:lnTo>
                    <a:lnTo>
                      <a:pt x="23824" y="3294"/>
                    </a:lnTo>
                    <a:lnTo>
                      <a:pt x="23693" y="3044"/>
                    </a:lnTo>
                    <a:lnTo>
                      <a:pt x="23562" y="2808"/>
                    </a:lnTo>
                    <a:lnTo>
                      <a:pt x="23404" y="2572"/>
                    </a:lnTo>
                    <a:lnTo>
                      <a:pt x="23247" y="2349"/>
                    </a:lnTo>
                    <a:lnTo>
                      <a:pt x="23076" y="2139"/>
                    </a:lnTo>
                    <a:lnTo>
                      <a:pt x="22893" y="1929"/>
                    </a:lnTo>
                    <a:lnTo>
                      <a:pt x="22696" y="1732"/>
                    </a:lnTo>
                    <a:lnTo>
                      <a:pt x="22499" y="1536"/>
                    </a:lnTo>
                    <a:lnTo>
                      <a:pt x="22289" y="1352"/>
                    </a:lnTo>
                    <a:lnTo>
                      <a:pt x="22066" y="1181"/>
                    </a:lnTo>
                    <a:lnTo>
                      <a:pt x="21843" y="1024"/>
                    </a:lnTo>
                    <a:lnTo>
                      <a:pt x="21607" y="880"/>
                    </a:lnTo>
                    <a:lnTo>
                      <a:pt x="21371" y="735"/>
                    </a:lnTo>
                    <a:lnTo>
                      <a:pt x="21122" y="617"/>
                    </a:lnTo>
                    <a:lnTo>
                      <a:pt x="20859" y="499"/>
                    </a:lnTo>
                    <a:lnTo>
                      <a:pt x="20610" y="394"/>
                    </a:lnTo>
                    <a:lnTo>
                      <a:pt x="20334" y="316"/>
                    </a:lnTo>
                    <a:lnTo>
                      <a:pt x="20059" y="237"/>
                    </a:lnTo>
                    <a:lnTo>
                      <a:pt x="19783" y="171"/>
                    </a:lnTo>
                    <a:lnTo>
                      <a:pt x="19508" y="119"/>
                    </a:lnTo>
                    <a:lnTo>
                      <a:pt x="19219" y="93"/>
                    </a:lnTo>
                    <a:lnTo>
                      <a:pt x="18918" y="66"/>
                    </a:lnTo>
                    <a:lnTo>
                      <a:pt x="18629" y="53"/>
                    </a:lnTo>
                    <a:lnTo>
                      <a:pt x="18367" y="66"/>
                    </a:lnTo>
                    <a:lnTo>
                      <a:pt x="18104" y="79"/>
                    </a:lnTo>
                    <a:lnTo>
                      <a:pt x="17855" y="119"/>
                    </a:lnTo>
                    <a:lnTo>
                      <a:pt x="17593" y="158"/>
                    </a:lnTo>
                    <a:lnTo>
                      <a:pt x="17343" y="211"/>
                    </a:lnTo>
                    <a:lnTo>
                      <a:pt x="17107" y="276"/>
                    </a:lnTo>
                    <a:lnTo>
                      <a:pt x="16858" y="342"/>
                    </a:lnTo>
                    <a:lnTo>
                      <a:pt x="16622" y="420"/>
                    </a:lnTo>
                    <a:lnTo>
                      <a:pt x="16399" y="525"/>
                    </a:lnTo>
                    <a:lnTo>
                      <a:pt x="16163" y="617"/>
                    </a:lnTo>
                    <a:lnTo>
                      <a:pt x="15940" y="735"/>
                    </a:lnTo>
                    <a:lnTo>
                      <a:pt x="15730" y="853"/>
                    </a:lnTo>
                    <a:lnTo>
                      <a:pt x="15520" y="985"/>
                    </a:lnTo>
                    <a:lnTo>
                      <a:pt x="15310" y="1129"/>
                    </a:lnTo>
                    <a:lnTo>
                      <a:pt x="15113" y="1273"/>
                    </a:lnTo>
                    <a:lnTo>
                      <a:pt x="14929" y="1431"/>
                    </a:lnTo>
                    <a:lnTo>
                      <a:pt x="14746" y="1588"/>
                    </a:lnTo>
                    <a:lnTo>
                      <a:pt x="14562" y="1759"/>
                    </a:lnTo>
                    <a:lnTo>
                      <a:pt x="14392" y="1942"/>
                    </a:lnTo>
                    <a:lnTo>
                      <a:pt x="14234" y="2126"/>
                    </a:lnTo>
                    <a:lnTo>
                      <a:pt x="14077" y="2323"/>
                    </a:lnTo>
                    <a:lnTo>
                      <a:pt x="13932" y="2520"/>
                    </a:lnTo>
                    <a:lnTo>
                      <a:pt x="13801" y="2729"/>
                    </a:lnTo>
                    <a:lnTo>
                      <a:pt x="13670" y="2939"/>
                    </a:lnTo>
                    <a:lnTo>
                      <a:pt x="13552" y="3162"/>
                    </a:lnTo>
                    <a:lnTo>
                      <a:pt x="13434" y="3385"/>
                    </a:lnTo>
                    <a:lnTo>
                      <a:pt x="13342" y="3608"/>
                    </a:lnTo>
                    <a:lnTo>
                      <a:pt x="13250" y="3845"/>
                    </a:lnTo>
                    <a:lnTo>
                      <a:pt x="13172" y="4081"/>
                    </a:lnTo>
                    <a:lnTo>
                      <a:pt x="13093" y="4330"/>
                    </a:lnTo>
                    <a:lnTo>
                      <a:pt x="13040" y="4579"/>
                    </a:lnTo>
                    <a:lnTo>
                      <a:pt x="12988" y="4842"/>
                    </a:lnTo>
                    <a:lnTo>
                      <a:pt x="12778" y="4789"/>
                    </a:lnTo>
                    <a:lnTo>
                      <a:pt x="12581" y="4763"/>
                    </a:lnTo>
                    <a:lnTo>
                      <a:pt x="12384" y="4750"/>
                    </a:lnTo>
                    <a:lnTo>
                      <a:pt x="12188" y="4737"/>
                    </a:lnTo>
                    <a:lnTo>
                      <a:pt x="11991" y="4750"/>
                    </a:lnTo>
                    <a:lnTo>
                      <a:pt x="11794" y="4763"/>
                    </a:lnTo>
                    <a:lnTo>
                      <a:pt x="11610" y="4789"/>
                    </a:lnTo>
                    <a:lnTo>
                      <a:pt x="11427" y="4842"/>
                    </a:lnTo>
                    <a:lnTo>
                      <a:pt x="11374" y="4579"/>
                    </a:lnTo>
                    <a:lnTo>
                      <a:pt x="11322" y="4330"/>
                    </a:lnTo>
                    <a:lnTo>
                      <a:pt x="11256" y="4081"/>
                    </a:lnTo>
                    <a:lnTo>
                      <a:pt x="11164" y="3845"/>
                    </a:lnTo>
                    <a:lnTo>
                      <a:pt x="11072" y="3595"/>
                    </a:lnTo>
                    <a:lnTo>
                      <a:pt x="10981" y="3372"/>
                    </a:lnTo>
                    <a:lnTo>
                      <a:pt x="10863" y="3136"/>
                    </a:lnTo>
                    <a:lnTo>
                      <a:pt x="10745" y="2913"/>
                    </a:lnTo>
                    <a:lnTo>
                      <a:pt x="10613" y="2703"/>
                    </a:lnTo>
                    <a:lnTo>
                      <a:pt x="10482" y="2493"/>
                    </a:lnTo>
                    <a:lnTo>
                      <a:pt x="10325" y="2283"/>
                    </a:lnTo>
                    <a:lnTo>
                      <a:pt x="10167" y="2087"/>
                    </a:lnTo>
                    <a:lnTo>
                      <a:pt x="10010" y="1903"/>
                    </a:lnTo>
                    <a:lnTo>
                      <a:pt x="9839" y="1719"/>
                    </a:lnTo>
                    <a:lnTo>
                      <a:pt x="9656" y="1549"/>
                    </a:lnTo>
                    <a:lnTo>
                      <a:pt x="9472" y="1378"/>
                    </a:lnTo>
                    <a:lnTo>
                      <a:pt x="9275" y="1221"/>
                    </a:lnTo>
                    <a:lnTo>
                      <a:pt x="9078" y="1063"/>
                    </a:lnTo>
                    <a:lnTo>
                      <a:pt x="8868" y="932"/>
                    </a:lnTo>
                    <a:lnTo>
                      <a:pt x="8659" y="801"/>
                    </a:lnTo>
                    <a:lnTo>
                      <a:pt x="8436" y="670"/>
                    </a:lnTo>
                    <a:lnTo>
                      <a:pt x="8213" y="552"/>
                    </a:lnTo>
                    <a:lnTo>
                      <a:pt x="7976" y="460"/>
                    </a:lnTo>
                    <a:lnTo>
                      <a:pt x="7740" y="355"/>
                    </a:lnTo>
                    <a:lnTo>
                      <a:pt x="7504" y="276"/>
                    </a:lnTo>
                    <a:lnTo>
                      <a:pt x="7268" y="197"/>
                    </a:lnTo>
                    <a:lnTo>
                      <a:pt x="7019" y="145"/>
                    </a:lnTo>
                    <a:lnTo>
                      <a:pt x="6756" y="93"/>
                    </a:lnTo>
                    <a:lnTo>
                      <a:pt x="6507" y="53"/>
                    </a:lnTo>
                    <a:lnTo>
                      <a:pt x="6245" y="14"/>
                    </a:lnTo>
                    <a:lnTo>
                      <a:pt x="59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7" name="Google Shape;2417;p45"/>
            <p:cNvGrpSpPr/>
            <p:nvPr/>
          </p:nvGrpSpPr>
          <p:grpSpPr>
            <a:xfrm>
              <a:off x="3124753" y="2097067"/>
              <a:ext cx="2904005" cy="2628275"/>
              <a:chOff x="735516" y="1544617"/>
              <a:chExt cx="2904005" cy="2628275"/>
            </a:xfrm>
          </p:grpSpPr>
          <p:sp>
            <p:nvSpPr>
              <p:cNvPr id="2418" name="Google Shape;2418;p45"/>
              <p:cNvSpPr/>
              <p:nvPr/>
            </p:nvSpPr>
            <p:spPr>
              <a:xfrm>
                <a:off x="1961914" y="2680601"/>
                <a:ext cx="305922" cy="16514"/>
              </a:xfrm>
              <a:custGeom>
                <a:avLst/>
                <a:gdLst/>
                <a:ahLst/>
                <a:cxnLst/>
                <a:rect l="l" t="t" r="r" b="b"/>
                <a:pathLst>
                  <a:path w="17043" h="920" extrusionOk="0">
                    <a:moveTo>
                      <a:pt x="1" y="1"/>
                    </a:moveTo>
                    <a:lnTo>
                      <a:pt x="1" y="919"/>
                    </a:lnTo>
                    <a:lnTo>
                      <a:pt x="17042" y="919"/>
                    </a:lnTo>
                    <a:lnTo>
                      <a:pt x="17042" y="1"/>
                    </a:lnTo>
                    <a:close/>
                  </a:path>
                </a:pathLst>
              </a:custGeom>
              <a:solidFill>
                <a:srgbClr val="393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5"/>
              <p:cNvSpPr/>
              <p:nvPr/>
            </p:nvSpPr>
            <p:spPr>
              <a:xfrm>
                <a:off x="2274872" y="2680601"/>
                <a:ext cx="97738" cy="16514"/>
              </a:xfrm>
              <a:custGeom>
                <a:avLst/>
                <a:gdLst/>
                <a:ahLst/>
                <a:cxnLst/>
                <a:rect l="l" t="t" r="r" b="b"/>
                <a:pathLst>
                  <a:path w="5445" h="920" extrusionOk="0">
                    <a:moveTo>
                      <a:pt x="1" y="1"/>
                    </a:moveTo>
                    <a:lnTo>
                      <a:pt x="1" y="919"/>
                    </a:lnTo>
                    <a:lnTo>
                      <a:pt x="5445" y="919"/>
                    </a:lnTo>
                    <a:lnTo>
                      <a:pt x="5445" y="1"/>
                    </a:lnTo>
                    <a:close/>
                  </a:path>
                </a:pathLst>
              </a:custGeom>
              <a:solidFill>
                <a:srgbClr val="393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5"/>
              <p:cNvSpPr/>
              <p:nvPr/>
            </p:nvSpPr>
            <p:spPr>
              <a:xfrm>
                <a:off x="2379664" y="2680601"/>
                <a:ext cx="115167" cy="16514"/>
              </a:xfrm>
              <a:custGeom>
                <a:avLst/>
                <a:gdLst/>
                <a:ahLst/>
                <a:cxnLst/>
                <a:rect l="l" t="t" r="r" b="b"/>
                <a:pathLst>
                  <a:path w="6416" h="920" extrusionOk="0">
                    <a:moveTo>
                      <a:pt x="1" y="1"/>
                    </a:moveTo>
                    <a:lnTo>
                      <a:pt x="1" y="919"/>
                    </a:lnTo>
                    <a:lnTo>
                      <a:pt x="6416" y="919"/>
                    </a:lnTo>
                    <a:lnTo>
                      <a:pt x="6416" y="1"/>
                    </a:lnTo>
                    <a:close/>
                  </a:path>
                </a:pathLst>
              </a:custGeom>
              <a:solidFill>
                <a:srgbClr val="393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5"/>
              <p:cNvSpPr/>
              <p:nvPr/>
            </p:nvSpPr>
            <p:spPr>
              <a:xfrm>
                <a:off x="1896683" y="2717111"/>
                <a:ext cx="254818" cy="16496"/>
              </a:xfrm>
              <a:custGeom>
                <a:avLst/>
                <a:gdLst/>
                <a:ahLst/>
                <a:cxnLst/>
                <a:rect l="l" t="t" r="r" b="b"/>
                <a:pathLst>
                  <a:path w="14196" h="919" extrusionOk="0">
                    <a:moveTo>
                      <a:pt x="1" y="0"/>
                    </a:moveTo>
                    <a:lnTo>
                      <a:pt x="1" y="919"/>
                    </a:lnTo>
                    <a:lnTo>
                      <a:pt x="14195" y="919"/>
                    </a:lnTo>
                    <a:lnTo>
                      <a:pt x="14195" y="0"/>
                    </a:lnTo>
                    <a:close/>
                  </a:path>
                </a:pathLst>
              </a:custGeom>
              <a:solidFill>
                <a:srgbClr val="393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5"/>
              <p:cNvSpPr/>
              <p:nvPr/>
            </p:nvSpPr>
            <p:spPr>
              <a:xfrm>
                <a:off x="2159723" y="2717111"/>
                <a:ext cx="83378" cy="16496"/>
              </a:xfrm>
              <a:custGeom>
                <a:avLst/>
                <a:gdLst/>
                <a:ahLst/>
                <a:cxnLst/>
                <a:rect l="l" t="t" r="r" b="b"/>
                <a:pathLst>
                  <a:path w="4645" h="919" extrusionOk="0">
                    <a:moveTo>
                      <a:pt x="0" y="0"/>
                    </a:moveTo>
                    <a:lnTo>
                      <a:pt x="0" y="919"/>
                    </a:lnTo>
                    <a:lnTo>
                      <a:pt x="4645" y="919"/>
                    </a:lnTo>
                    <a:lnTo>
                      <a:pt x="4645" y="0"/>
                    </a:lnTo>
                    <a:close/>
                  </a:path>
                </a:pathLst>
              </a:custGeom>
              <a:solidFill>
                <a:srgbClr val="E7C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5"/>
              <p:cNvSpPr/>
              <p:nvPr/>
            </p:nvSpPr>
            <p:spPr>
              <a:xfrm>
                <a:off x="2050928" y="4038428"/>
                <a:ext cx="116119" cy="75139"/>
              </a:xfrm>
              <a:custGeom>
                <a:avLst/>
                <a:gdLst/>
                <a:ahLst/>
                <a:cxnLst/>
                <a:rect l="l" t="t" r="r" b="b"/>
                <a:pathLst>
                  <a:path w="6469" h="4186" extrusionOk="0">
                    <a:moveTo>
                      <a:pt x="1" y="0"/>
                    </a:moveTo>
                    <a:lnTo>
                      <a:pt x="132" y="4185"/>
                    </a:lnTo>
                    <a:lnTo>
                      <a:pt x="1483" y="4185"/>
                    </a:lnTo>
                    <a:lnTo>
                      <a:pt x="1732" y="4172"/>
                    </a:lnTo>
                    <a:lnTo>
                      <a:pt x="1995" y="4146"/>
                    </a:lnTo>
                    <a:lnTo>
                      <a:pt x="2244" y="4106"/>
                    </a:lnTo>
                    <a:lnTo>
                      <a:pt x="2493" y="4054"/>
                    </a:lnTo>
                    <a:lnTo>
                      <a:pt x="2729" y="4001"/>
                    </a:lnTo>
                    <a:lnTo>
                      <a:pt x="2979" y="3923"/>
                    </a:lnTo>
                    <a:lnTo>
                      <a:pt x="3215" y="3844"/>
                    </a:lnTo>
                    <a:lnTo>
                      <a:pt x="3451" y="3765"/>
                    </a:lnTo>
                    <a:lnTo>
                      <a:pt x="3674" y="3660"/>
                    </a:lnTo>
                    <a:lnTo>
                      <a:pt x="3910" y="3555"/>
                    </a:lnTo>
                    <a:lnTo>
                      <a:pt x="4120" y="3437"/>
                    </a:lnTo>
                    <a:lnTo>
                      <a:pt x="4343" y="3306"/>
                    </a:lnTo>
                    <a:lnTo>
                      <a:pt x="4553" y="3162"/>
                    </a:lnTo>
                    <a:lnTo>
                      <a:pt x="4763" y="3017"/>
                    </a:lnTo>
                    <a:lnTo>
                      <a:pt x="4959" y="2860"/>
                    </a:lnTo>
                    <a:lnTo>
                      <a:pt x="6245" y="1797"/>
                    </a:lnTo>
                    <a:lnTo>
                      <a:pt x="6311" y="1732"/>
                    </a:lnTo>
                    <a:lnTo>
                      <a:pt x="6363" y="1666"/>
                    </a:lnTo>
                    <a:lnTo>
                      <a:pt x="6403" y="1601"/>
                    </a:lnTo>
                    <a:lnTo>
                      <a:pt x="6429" y="1522"/>
                    </a:lnTo>
                    <a:lnTo>
                      <a:pt x="6455" y="1443"/>
                    </a:lnTo>
                    <a:lnTo>
                      <a:pt x="6468" y="1364"/>
                    </a:lnTo>
                    <a:lnTo>
                      <a:pt x="6468" y="1286"/>
                    </a:lnTo>
                    <a:lnTo>
                      <a:pt x="6455" y="1207"/>
                    </a:lnTo>
                    <a:lnTo>
                      <a:pt x="6416" y="1076"/>
                    </a:lnTo>
                    <a:lnTo>
                      <a:pt x="6363" y="945"/>
                    </a:lnTo>
                    <a:lnTo>
                      <a:pt x="6298" y="827"/>
                    </a:lnTo>
                    <a:lnTo>
                      <a:pt x="6232" y="722"/>
                    </a:lnTo>
                    <a:lnTo>
                      <a:pt x="6153" y="617"/>
                    </a:lnTo>
                    <a:lnTo>
                      <a:pt x="6075" y="512"/>
                    </a:lnTo>
                    <a:lnTo>
                      <a:pt x="5983" y="420"/>
                    </a:lnTo>
                    <a:lnTo>
                      <a:pt x="5878" y="341"/>
                    </a:lnTo>
                    <a:lnTo>
                      <a:pt x="5773" y="262"/>
                    </a:lnTo>
                    <a:lnTo>
                      <a:pt x="5668" y="197"/>
                    </a:lnTo>
                    <a:lnTo>
                      <a:pt x="5550" y="131"/>
                    </a:lnTo>
                    <a:lnTo>
                      <a:pt x="5419" y="92"/>
                    </a:lnTo>
                    <a:lnTo>
                      <a:pt x="5301" y="53"/>
                    </a:lnTo>
                    <a:lnTo>
                      <a:pt x="5169" y="26"/>
                    </a:lnTo>
                    <a:lnTo>
                      <a:pt x="5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5"/>
              <p:cNvSpPr/>
              <p:nvPr/>
            </p:nvSpPr>
            <p:spPr>
              <a:xfrm>
                <a:off x="2212711" y="4039128"/>
                <a:ext cx="116101" cy="75139"/>
              </a:xfrm>
              <a:custGeom>
                <a:avLst/>
                <a:gdLst/>
                <a:ahLst/>
                <a:cxnLst/>
                <a:rect l="l" t="t" r="r" b="b"/>
                <a:pathLst>
                  <a:path w="6468" h="4186" extrusionOk="0">
                    <a:moveTo>
                      <a:pt x="1443" y="0"/>
                    </a:moveTo>
                    <a:lnTo>
                      <a:pt x="1312" y="14"/>
                    </a:lnTo>
                    <a:lnTo>
                      <a:pt x="1168" y="53"/>
                    </a:lnTo>
                    <a:lnTo>
                      <a:pt x="1050" y="92"/>
                    </a:lnTo>
                    <a:lnTo>
                      <a:pt x="919" y="132"/>
                    </a:lnTo>
                    <a:lnTo>
                      <a:pt x="800" y="197"/>
                    </a:lnTo>
                    <a:lnTo>
                      <a:pt x="696" y="263"/>
                    </a:lnTo>
                    <a:lnTo>
                      <a:pt x="591" y="342"/>
                    </a:lnTo>
                    <a:lnTo>
                      <a:pt x="486" y="420"/>
                    </a:lnTo>
                    <a:lnTo>
                      <a:pt x="394" y="512"/>
                    </a:lnTo>
                    <a:lnTo>
                      <a:pt x="315" y="617"/>
                    </a:lnTo>
                    <a:lnTo>
                      <a:pt x="236" y="722"/>
                    </a:lnTo>
                    <a:lnTo>
                      <a:pt x="171" y="827"/>
                    </a:lnTo>
                    <a:lnTo>
                      <a:pt x="105" y="945"/>
                    </a:lnTo>
                    <a:lnTo>
                      <a:pt x="66" y="1076"/>
                    </a:lnTo>
                    <a:lnTo>
                      <a:pt x="26" y="1194"/>
                    </a:lnTo>
                    <a:lnTo>
                      <a:pt x="0" y="1286"/>
                    </a:lnTo>
                    <a:lnTo>
                      <a:pt x="0" y="1365"/>
                    </a:lnTo>
                    <a:lnTo>
                      <a:pt x="13" y="1443"/>
                    </a:lnTo>
                    <a:lnTo>
                      <a:pt x="40" y="1522"/>
                    </a:lnTo>
                    <a:lnTo>
                      <a:pt x="66" y="1601"/>
                    </a:lnTo>
                    <a:lnTo>
                      <a:pt x="118" y="1667"/>
                    </a:lnTo>
                    <a:lnTo>
                      <a:pt x="171" y="1732"/>
                    </a:lnTo>
                    <a:lnTo>
                      <a:pt x="223" y="1798"/>
                    </a:lnTo>
                    <a:lnTo>
                      <a:pt x="1509" y="2860"/>
                    </a:lnTo>
                    <a:lnTo>
                      <a:pt x="1706" y="3018"/>
                    </a:lnTo>
                    <a:lnTo>
                      <a:pt x="1916" y="3162"/>
                    </a:lnTo>
                    <a:lnTo>
                      <a:pt x="2126" y="3306"/>
                    </a:lnTo>
                    <a:lnTo>
                      <a:pt x="2349" y="3424"/>
                    </a:lnTo>
                    <a:lnTo>
                      <a:pt x="2572" y="3556"/>
                    </a:lnTo>
                    <a:lnTo>
                      <a:pt x="2795" y="3661"/>
                    </a:lnTo>
                    <a:lnTo>
                      <a:pt x="3018" y="3766"/>
                    </a:lnTo>
                    <a:lnTo>
                      <a:pt x="3254" y="3844"/>
                    </a:lnTo>
                    <a:lnTo>
                      <a:pt x="3503" y="3923"/>
                    </a:lnTo>
                    <a:lnTo>
                      <a:pt x="3739" y="4002"/>
                    </a:lnTo>
                    <a:lnTo>
                      <a:pt x="3988" y="4054"/>
                    </a:lnTo>
                    <a:lnTo>
                      <a:pt x="4238" y="4107"/>
                    </a:lnTo>
                    <a:lnTo>
                      <a:pt x="4487" y="4146"/>
                    </a:lnTo>
                    <a:lnTo>
                      <a:pt x="4736" y="4172"/>
                    </a:lnTo>
                    <a:lnTo>
                      <a:pt x="4985" y="4185"/>
                    </a:lnTo>
                    <a:lnTo>
                      <a:pt x="6337" y="4185"/>
                    </a:lnTo>
                    <a:lnTo>
                      <a:pt x="64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5"/>
              <p:cNvSpPr/>
              <p:nvPr/>
            </p:nvSpPr>
            <p:spPr>
              <a:xfrm>
                <a:off x="735516" y="2825188"/>
                <a:ext cx="2904005" cy="59845"/>
              </a:xfrm>
              <a:custGeom>
                <a:avLst/>
                <a:gdLst/>
                <a:ahLst/>
                <a:cxnLst/>
                <a:rect l="l" t="t" r="r" b="b"/>
                <a:pathLst>
                  <a:path w="161783" h="3334" extrusionOk="0">
                    <a:moveTo>
                      <a:pt x="0" y="1"/>
                    </a:moveTo>
                    <a:lnTo>
                      <a:pt x="0" y="3333"/>
                    </a:lnTo>
                    <a:lnTo>
                      <a:pt x="161783" y="3333"/>
                    </a:lnTo>
                    <a:lnTo>
                      <a:pt x="16178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5"/>
              <p:cNvSpPr/>
              <p:nvPr/>
            </p:nvSpPr>
            <p:spPr>
              <a:xfrm>
                <a:off x="2005245" y="4066448"/>
                <a:ext cx="86914" cy="47585"/>
              </a:xfrm>
              <a:custGeom>
                <a:avLst/>
                <a:gdLst/>
                <a:ahLst/>
                <a:cxnLst/>
                <a:rect l="l" t="t" r="r" b="b"/>
                <a:pathLst>
                  <a:path w="4842" h="2651" extrusionOk="0">
                    <a:moveTo>
                      <a:pt x="0" y="0"/>
                    </a:moveTo>
                    <a:lnTo>
                      <a:pt x="0" y="1312"/>
                    </a:lnTo>
                    <a:lnTo>
                      <a:pt x="14" y="1443"/>
                    </a:lnTo>
                    <a:lnTo>
                      <a:pt x="27" y="1574"/>
                    </a:lnTo>
                    <a:lnTo>
                      <a:pt x="66" y="1706"/>
                    </a:lnTo>
                    <a:lnTo>
                      <a:pt x="105" y="1837"/>
                    </a:lnTo>
                    <a:lnTo>
                      <a:pt x="158" y="1955"/>
                    </a:lnTo>
                    <a:lnTo>
                      <a:pt x="223" y="2060"/>
                    </a:lnTo>
                    <a:lnTo>
                      <a:pt x="302" y="2165"/>
                    </a:lnTo>
                    <a:lnTo>
                      <a:pt x="394" y="2257"/>
                    </a:lnTo>
                    <a:lnTo>
                      <a:pt x="486" y="2349"/>
                    </a:lnTo>
                    <a:lnTo>
                      <a:pt x="591" y="2427"/>
                    </a:lnTo>
                    <a:lnTo>
                      <a:pt x="696" y="2493"/>
                    </a:lnTo>
                    <a:lnTo>
                      <a:pt x="814" y="2545"/>
                    </a:lnTo>
                    <a:lnTo>
                      <a:pt x="945" y="2585"/>
                    </a:lnTo>
                    <a:lnTo>
                      <a:pt x="1063" y="2624"/>
                    </a:lnTo>
                    <a:lnTo>
                      <a:pt x="1207" y="2637"/>
                    </a:lnTo>
                    <a:lnTo>
                      <a:pt x="1339" y="2650"/>
                    </a:lnTo>
                    <a:lnTo>
                      <a:pt x="3490" y="2650"/>
                    </a:lnTo>
                    <a:lnTo>
                      <a:pt x="3634" y="2637"/>
                    </a:lnTo>
                    <a:lnTo>
                      <a:pt x="3766" y="2624"/>
                    </a:lnTo>
                    <a:lnTo>
                      <a:pt x="3897" y="2585"/>
                    </a:lnTo>
                    <a:lnTo>
                      <a:pt x="4015" y="2545"/>
                    </a:lnTo>
                    <a:lnTo>
                      <a:pt x="4133" y="2493"/>
                    </a:lnTo>
                    <a:lnTo>
                      <a:pt x="4251" y="2427"/>
                    </a:lnTo>
                    <a:lnTo>
                      <a:pt x="4343" y="2349"/>
                    </a:lnTo>
                    <a:lnTo>
                      <a:pt x="4448" y="2257"/>
                    </a:lnTo>
                    <a:lnTo>
                      <a:pt x="4526" y="2165"/>
                    </a:lnTo>
                    <a:lnTo>
                      <a:pt x="4605" y="2060"/>
                    </a:lnTo>
                    <a:lnTo>
                      <a:pt x="4671" y="1955"/>
                    </a:lnTo>
                    <a:lnTo>
                      <a:pt x="4736" y="1837"/>
                    </a:lnTo>
                    <a:lnTo>
                      <a:pt x="4776" y="1706"/>
                    </a:lnTo>
                    <a:lnTo>
                      <a:pt x="4802" y="1574"/>
                    </a:lnTo>
                    <a:lnTo>
                      <a:pt x="4828" y="1443"/>
                    </a:lnTo>
                    <a:lnTo>
                      <a:pt x="4841" y="1312"/>
                    </a:lnTo>
                    <a:lnTo>
                      <a:pt x="48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5"/>
              <p:cNvSpPr/>
              <p:nvPr/>
            </p:nvSpPr>
            <p:spPr>
              <a:xfrm>
                <a:off x="1903900" y="3163581"/>
                <a:ext cx="191688" cy="904770"/>
              </a:xfrm>
              <a:custGeom>
                <a:avLst/>
                <a:gdLst/>
                <a:ahLst/>
                <a:cxnLst/>
                <a:rect l="l" t="t" r="r" b="b"/>
                <a:pathLst>
                  <a:path w="10679" h="50405" extrusionOk="0">
                    <a:moveTo>
                      <a:pt x="0" y="1"/>
                    </a:moveTo>
                    <a:lnTo>
                      <a:pt x="4723" y="50404"/>
                    </a:lnTo>
                    <a:lnTo>
                      <a:pt x="10679" y="50404"/>
                    </a:lnTo>
                    <a:lnTo>
                      <a:pt x="106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5"/>
              <p:cNvSpPr/>
              <p:nvPr/>
            </p:nvSpPr>
            <p:spPr>
              <a:xfrm>
                <a:off x="2267477" y="4066448"/>
                <a:ext cx="86914" cy="47585"/>
              </a:xfrm>
              <a:custGeom>
                <a:avLst/>
                <a:gdLst/>
                <a:ahLst/>
                <a:cxnLst/>
                <a:rect l="l" t="t" r="r" b="b"/>
                <a:pathLst>
                  <a:path w="4842" h="2651" extrusionOk="0">
                    <a:moveTo>
                      <a:pt x="1" y="0"/>
                    </a:moveTo>
                    <a:lnTo>
                      <a:pt x="1" y="1312"/>
                    </a:lnTo>
                    <a:lnTo>
                      <a:pt x="14" y="1443"/>
                    </a:lnTo>
                    <a:lnTo>
                      <a:pt x="27" y="1574"/>
                    </a:lnTo>
                    <a:lnTo>
                      <a:pt x="66" y="1706"/>
                    </a:lnTo>
                    <a:lnTo>
                      <a:pt x="106" y="1837"/>
                    </a:lnTo>
                    <a:lnTo>
                      <a:pt x="171" y="1955"/>
                    </a:lnTo>
                    <a:lnTo>
                      <a:pt x="237" y="2060"/>
                    </a:lnTo>
                    <a:lnTo>
                      <a:pt x="316" y="2165"/>
                    </a:lnTo>
                    <a:lnTo>
                      <a:pt x="394" y="2257"/>
                    </a:lnTo>
                    <a:lnTo>
                      <a:pt x="486" y="2349"/>
                    </a:lnTo>
                    <a:lnTo>
                      <a:pt x="591" y="2427"/>
                    </a:lnTo>
                    <a:lnTo>
                      <a:pt x="709" y="2493"/>
                    </a:lnTo>
                    <a:lnTo>
                      <a:pt x="827" y="2545"/>
                    </a:lnTo>
                    <a:lnTo>
                      <a:pt x="945" y="2585"/>
                    </a:lnTo>
                    <a:lnTo>
                      <a:pt x="1076" y="2624"/>
                    </a:lnTo>
                    <a:lnTo>
                      <a:pt x="1208" y="2637"/>
                    </a:lnTo>
                    <a:lnTo>
                      <a:pt x="1339" y="2650"/>
                    </a:lnTo>
                    <a:lnTo>
                      <a:pt x="3503" y="2650"/>
                    </a:lnTo>
                    <a:lnTo>
                      <a:pt x="3635" y="2637"/>
                    </a:lnTo>
                    <a:lnTo>
                      <a:pt x="3766" y="2624"/>
                    </a:lnTo>
                    <a:lnTo>
                      <a:pt x="3897" y="2585"/>
                    </a:lnTo>
                    <a:lnTo>
                      <a:pt x="4015" y="2545"/>
                    </a:lnTo>
                    <a:lnTo>
                      <a:pt x="4133" y="2493"/>
                    </a:lnTo>
                    <a:lnTo>
                      <a:pt x="4251" y="2427"/>
                    </a:lnTo>
                    <a:lnTo>
                      <a:pt x="4356" y="2349"/>
                    </a:lnTo>
                    <a:lnTo>
                      <a:pt x="4448" y="2257"/>
                    </a:lnTo>
                    <a:lnTo>
                      <a:pt x="4527" y="2165"/>
                    </a:lnTo>
                    <a:lnTo>
                      <a:pt x="4605" y="2060"/>
                    </a:lnTo>
                    <a:lnTo>
                      <a:pt x="4671" y="1955"/>
                    </a:lnTo>
                    <a:lnTo>
                      <a:pt x="4737" y="1837"/>
                    </a:lnTo>
                    <a:lnTo>
                      <a:pt x="4776" y="1706"/>
                    </a:lnTo>
                    <a:lnTo>
                      <a:pt x="4815" y="1574"/>
                    </a:lnTo>
                    <a:lnTo>
                      <a:pt x="4828" y="1443"/>
                    </a:lnTo>
                    <a:lnTo>
                      <a:pt x="4842" y="1312"/>
                    </a:lnTo>
                    <a:lnTo>
                      <a:pt x="48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5"/>
              <p:cNvSpPr/>
              <p:nvPr/>
            </p:nvSpPr>
            <p:spPr>
              <a:xfrm>
                <a:off x="2260423" y="3163581"/>
                <a:ext cx="191688" cy="904770"/>
              </a:xfrm>
              <a:custGeom>
                <a:avLst/>
                <a:gdLst/>
                <a:ahLst/>
                <a:cxnLst/>
                <a:rect l="l" t="t" r="r" b="b"/>
                <a:pathLst>
                  <a:path w="10679" h="50405" extrusionOk="0">
                    <a:moveTo>
                      <a:pt x="0" y="1"/>
                    </a:moveTo>
                    <a:lnTo>
                      <a:pt x="0" y="50404"/>
                    </a:lnTo>
                    <a:lnTo>
                      <a:pt x="5956" y="50404"/>
                    </a:lnTo>
                    <a:lnTo>
                      <a:pt x="106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5"/>
              <p:cNvSpPr/>
              <p:nvPr/>
            </p:nvSpPr>
            <p:spPr>
              <a:xfrm>
                <a:off x="1640950" y="2743246"/>
                <a:ext cx="66415" cy="99622"/>
              </a:xfrm>
              <a:custGeom>
                <a:avLst/>
                <a:gdLst/>
                <a:ahLst/>
                <a:cxnLst/>
                <a:rect l="l" t="t" r="r" b="b"/>
                <a:pathLst>
                  <a:path w="3700" h="5550" extrusionOk="0">
                    <a:moveTo>
                      <a:pt x="3503" y="0"/>
                    </a:moveTo>
                    <a:lnTo>
                      <a:pt x="3319" y="14"/>
                    </a:lnTo>
                    <a:lnTo>
                      <a:pt x="3136" y="40"/>
                    </a:lnTo>
                    <a:lnTo>
                      <a:pt x="2952" y="66"/>
                    </a:lnTo>
                    <a:lnTo>
                      <a:pt x="2769" y="119"/>
                    </a:lnTo>
                    <a:lnTo>
                      <a:pt x="2598" y="158"/>
                    </a:lnTo>
                    <a:lnTo>
                      <a:pt x="2427" y="224"/>
                    </a:lnTo>
                    <a:lnTo>
                      <a:pt x="2257" y="289"/>
                    </a:lnTo>
                    <a:lnTo>
                      <a:pt x="2086" y="368"/>
                    </a:lnTo>
                    <a:lnTo>
                      <a:pt x="1929" y="447"/>
                    </a:lnTo>
                    <a:lnTo>
                      <a:pt x="1771" y="538"/>
                    </a:lnTo>
                    <a:lnTo>
                      <a:pt x="1627" y="630"/>
                    </a:lnTo>
                    <a:lnTo>
                      <a:pt x="1483" y="735"/>
                    </a:lnTo>
                    <a:lnTo>
                      <a:pt x="1339" y="840"/>
                    </a:lnTo>
                    <a:lnTo>
                      <a:pt x="1207" y="958"/>
                    </a:lnTo>
                    <a:lnTo>
                      <a:pt x="1076" y="1076"/>
                    </a:lnTo>
                    <a:lnTo>
                      <a:pt x="958" y="1207"/>
                    </a:lnTo>
                    <a:lnTo>
                      <a:pt x="840" y="1339"/>
                    </a:lnTo>
                    <a:lnTo>
                      <a:pt x="735" y="1483"/>
                    </a:lnTo>
                    <a:lnTo>
                      <a:pt x="630" y="1627"/>
                    </a:lnTo>
                    <a:lnTo>
                      <a:pt x="525" y="1772"/>
                    </a:lnTo>
                    <a:lnTo>
                      <a:pt x="446" y="1929"/>
                    </a:lnTo>
                    <a:lnTo>
                      <a:pt x="355" y="2086"/>
                    </a:lnTo>
                    <a:lnTo>
                      <a:pt x="289" y="2257"/>
                    </a:lnTo>
                    <a:lnTo>
                      <a:pt x="223" y="2427"/>
                    </a:lnTo>
                    <a:lnTo>
                      <a:pt x="158" y="2598"/>
                    </a:lnTo>
                    <a:lnTo>
                      <a:pt x="118" y="2769"/>
                    </a:lnTo>
                    <a:lnTo>
                      <a:pt x="66" y="2952"/>
                    </a:lnTo>
                    <a:lnTo>
                      <a:pt x="40" y="3136"/>
                    </a:lnTo>
                    <a:lnTo>
                      <a:pt x="14" y="3320"/>
                    </a:lnTo>
                    <a:lnTo>
                      <a:pt x="0" y="3503"/>
                    </a:lnTo>
                    <a:lnTo>
                      <a:pt x="0" y="3700"/>
                    </a:lnTo>
                    <a:lnTo>
                      <a:pt x="0" y="5550"/>
                    </a:lnTo>
                    <a:lnTo>
                      <a:pt x="3700" y="5550"/>
                    </a:lnTo>
                    <a:lnTo>
                      <a:pt x="3700" y="0"/>
                    </a:lnTo>
                    <a:close/>
                  </a:path>
                </a:pathLst>
              </a:custGeom>
              <a:solidFill>
                <a:srgbClr val="FFB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5"/>
              <p:cNvSpPr/>
              <p:nvPr/>
            </p:nvSpPr>
            <p:spPr>
              <a:xfrm>
                <a:off x="1640716" y="2524005"/>
                <a:ext cx="235019" cy="385045"/>
              </a:xfrm>
              <a:custGeom>
                <a:avLst/>
                <a:gdLst/>
                <a:ahLst/>
                <a:cxnLst/>
                <a:rect l="l" t="t" r="r" b="b"/>
                <a:pathLst>
                  <a:path w="13093" h="21451" extrusionOk="0">
                    <a:moveTo>
                      <a:pt x="6442" y="1"/>
                    </a:moveTo>
                    <a:lnTo>
                      <a:pt x="145" y="17134"/>
                    </a:lnTo>
                    <a:lnTo>
                      <a:pt x="66" y="17370"/>
                    </a:lnTo>
                    <a:lnTo>
                      <a:pt x="13" y="17620"/>
                    </a:lnTo>
                    <a:lnTo>
                      <a:pt x="0" y="17869"/>
                    </a:lnTo>
                    <a:lnTo>
                      <a:pt x="0" y="18118"/>
                    </a:lnTo>
                    <a:lnTo>
                      <a:pt x="27" y="18367"/>
                    </a:lnTo>
                    <a:lnTo>
                      <a:pt x="79" y="18603"/>
                    </a:lnTo>
                    <a:lnTo>
                      <a:pt x="145" y="18853"/>
                    </a:lnTo>
                    <a:lnTo>
                      <a:pt x="250" y="19076"/>
                    </a:lnTo>
                    <a:lnTo>
                      <a:pt x="761" y="20099"/>
                    </a:lnTo>
                    <a:lnTo>
                      <a:pt x="866" y="20283"/>
                    </a:lnTo>
                    <a:lnTo>
                      <a:pt x="984" y="20453"/>
                    </a:lnTo>
                    <a:lnTo>
                      <a:pt x="1115" y="20624"/>
                    </a:lnTo>
                    <a:lnTo>
                      <a:pt x="1247" y="20768"/>
                    </a:lnTo>
                    <a:lnTo>
                      <a:pt x="1404" y="20899"/>
                    </a:lnTo>
                    <a:lnTo>
                      <a:pt x="1561" y="21017"/>
                    </a:lnTo>
                    <a:lnTo>
                      <a:pt x="1732" y="21135"/>
                    </a:lnTo>
                    <a:lnTo>
                      <a:pt x="1916" y="21227"/>
                    </a:lnTo>
                    <a:lnTo>
                      <a:pt x="2099" y="21306"/>
                    </a:lnTo>
                    <a:lnTo>
                      <a:pt x="2283" y="21358"/>
                    </a:lnTo>
                    <a:lnTo>
                      <a:pt x="2480" y="21411"/>
                    </a:lnTo>
                    <a:lnTo>
                      <a:pt x="2690" y="21437"/>
                    </a:lnTo>
                    <a:lnTo>
                      <a:pt x="2886" y="21450"/>
                    </a:lnTo>
                    <a:lnTo>
                      <a:pt x="3096" y="21450"/>
                    </a:lnTo>
                    <a:lnTo>
                      <a:pt x="3306" y="21437"/>
                    </a:lnTo>
                    <a:lnTo>
                      <a:pt x="3503" y="21398"/>
                    </a:lnTo>
                    <a:lnTo>
                      <a:pt x="3844" y="21306"/>
                    </a:lnTo>
                    <a:lnTo>
                      <a:pt x="4172" y="21201"/>
                    </a:lnTo>
                    <a:lnTo>
                      <a:pt x="4500" y="21070"/>
                    </a:lnTo>
                    <a:lnTo>
                      <a:pt x="4802" y="20912"/>
                    </a:lnTo>
                    <a:lnTo>
                      <a:pt x="5104" y="20755"/>
                    </a:lnTo>
                    <a:lnTo>
                      <a:pt x="5392" y="20571"/>
                    </a:lnTo>
                    <a:lnTo>
                      <a:pt x="5668" y="20361"/>
                    </a:lnTo>
                    <a:lnTo>
                      <a:pt x="5930" y="20151"/>
                    </a:lnTo>
                    <a:lnTo>
                      <a:pt x="6179" y="19915"/>
                    </a:lnTo>
                    <a:lnTo>
                      <a:pt x="6415" y="19666"/>
                    </a:lnTo>
                    <a:lnTo>
                      <a:pt x="6638" y="19404"/>
                    </a:lnTo>
                    <a:lnTo>
                      <a:pt x="6835" y="19128"/>
                    </a:lnTo>
                    <a:lnTo>
                      <a:pt x="7019" y="18840"/>
                    </a:lnTo>
                    <a:lnTo>
                      <a:pt x="7189" y="18538"/>
                    </a:lnTo>
                    <a:lnTo>
                      <a:pt x="7334" y="18223"/>
                    </a:lnTo>
                    <a:lnTo>
                      <a:pt x="7465" y="17895"/>
                    </a:lnTo>
                    <a:lnTo>
                      <a:pt x="13093" y="2598"/>
                    </a:lnTo>
                    <a:lnTo>
                      <a:pt x="6442" y="1"/>
                    </a:lnTo>
                    <a:close/>
                  </a:path>
                </a:pathLst>
              </a:custGeom>
              <a:solidFill>
                <a:srgbClr val="FFC0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5"/>
              <p:cNvSpPr/>
              <p:nvPr/>
            </p:nvSpPr>
            <p:spPr>
              <a:xfrm>
                <a:off x="2667672" y="2743246"/>
                <a:ext cx="66415" cy="99622"/>
              </a:xfrm>
              <a:custGeom>
                <a:avLst/>
                <a:gdLst/>
                <a:ahLst/>
                <a:cxnLst/>
                <a:rect l="l" t="t" r="r" b="b"/>
                <a:pathLst>
                  <a:path w="3700" h="5550" extrusionOk="0">
                    <a:moveTo>
                      <a:pt x="0" y="0"/>
                    </a:moveTo>
                    <a:lnTo>
                      <a:pt x="0" y="5550"/>
                    </a:lnTo>
                    <a:lnTo>
                      <a:pt x="3700" y="5550"/>
                    </a:lnTo>
                    <a:lnTo>
                      <a:pt x="3700" y="3700"/>
                    </a:lnTo>
                    <a:lnTo>
                      <a:pt x="3700" y="3503"/>
                    </a:lnTo>
                    <a:lnTo>
                      <a:pt x="3686" y="3320"/>
                    </a:lnTo>
                    <a:lnTo>
                      <a:pt x="3660" y="3136"/>
                    </a:lnTo>
                    <a:lnTo>
                      <a:pt x="3634" y="2952"/>
                    </a:lnTo>
                    <a:lnTo>
                      <a:pt x="3582" y="2769"/>
                    </a:lnTo>
                    <a:lnTo>
                      <a:pt x="3542" y="2598"/>
                    </a:lnTo>
                    <a:lnTo>
                      <a:pt x="3477" y="2427"/>
                    </a:lnTo>
                    <a:lnTo>
                      <a:pt x="3411" y="2257"/>
                    </a:lnTo>
                    <a:lnTo>
                      <a:pt x="3332" y="2086"/>
                    </a:lnTo>
                    <a:lnTo>
                      <a:pt x="3254" y="1929"/>
                    </a:lnTo>
                    <a:lnTo>
                      <a:pt x="3162" y="1772"/>
                    </a:lnTo>
                    <a:lnTo>
                      <a:pt x="3070" y="1627"/>
                    </a:lnTo>
                    <a:lnTo>
                      <a:pt x="2965" y="1483"/>
                    </a:lnTo>
                    <a:lnTo>
                      <a:pt x="2860" y="1339"/>
                    </a:lnTo>
                    <a:lnTo>
                      <a:pt x="2742" y="1207"/>
                    </a:lnTo>
                    <a:lnTo>
                      <a:pt x="2624" y="1076"/>
                    </a:lnTo>
                    <a:lnTo>
                      <a:pt x="2493" y="958"/>
                    </a:lnTo>
                    <a:lnTo>
                      <a:pt x="2361" y="840"/>
                    </a:lnTo>
                    <a:lnTo>
                      <a:pt x="2217" y="735"/>
                    </a:lnTo>
                    <a:lnTo>
                      <a:pt x="2073" y="630"/>
                    </a:lnTo>
                    <a:lnTo>
                      <a:pt x="1929" y="538"/>
                    </a:lnTo>
                    <a:lnTo>
                      <a:pt x="1771" y="447"/>
                    </a:lnTo>
                    <a:lnTo>
                      <a:pt x="1614" y="368"/>
                    </a:lnTo>
                    <a:lnTo>
                      <a:pt x="1443" y="289"/>
                    </a:lnTo>
                    <a:lnTo>
                      <a:pt x="1273" y="224"/>
                    </a:lnTo>
                    <a:lnTo>
                      <a:pt x="1102" y="158"/>
                    </a:lnTo>
                    <a:lnTo>
                      <a:pt x="932" y="119"/>
                    </a:lnTo>
                    <a:lnTo>
                      <a:pt x="748" y="66"/>
                    </a:lnTo>
                    <a:lnTo>
                      <a:pt x="564" y="40"/>
                    </a:lnTo>
                    <a:lnTo>
                      <a:pt x="381" y="14"/>
                    </a:lnTo>
                    <a:lnTo>
                      <a:pt x="197" y="0"/>
                    </a:lnTo>
                    <a:close/>
                  </a:path>
                </a:pathLst>
              </a:custGeom>
              <a:solidFill>
                <a:srgbClr val="FFB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5"/>
              <p:cNvSpPr/>
              <p:nvPr/>
            </p:nvSpPr>
            <p:spPr>
              <a:xfrm>
                <a:off x="2499301" y="2524005"/>
                <a:ext cx="235019" cy="385045"/>
              </a:xfrm>
              <a:custGeom>
                <a:avLst/>
                <a:gdLst/>
                <a:ahLst/>
                <a:cxnLst/>
                <a:rect l="l" t="t" r="r" b="b"/>
                <a:pathLst>
                  <a:path w="13093" h="21451" extrusionOk="0">
                    <a:moveTo>
                      <a:pt x="6651" y="1"/>
                    </a:moveTo>
                    <a:lnTo>
                      <a:pt x="0" y="2598"/>
                    </a:lnTo>
                    <a:lnTo>
                      <a:pt x="5615" y="17895"/>
                    </a:lnTo>
                    <a:lnTo>
                      <a:pt x="5746" y="18223"/>
                    </a:lnTo>
                    <a:lnTo>
                      <a:pt x="5904" y="18538"/>
                    </a:lnTo>
                    <a:lnTo>
                      <a:pt x="6074" y="18840"/>
                    </a:lnTo>
                    <a:lnTo>
                      <a:pt x="6258" y="19128"/>
                    </a:lnTo>
                    <a:lnTo>
                      <a:pt x="6455" y="19404"/>
                    </a:lnTo>
                    <a:lnTo>
                      <a:pt x="6678" y="19666"/>
                    </a:lnTo>
                    <a:lnTo>
                      <a:pt x="6914" y="19915"/>
                    </a:lnTo>
                    <a:lnTo>
                      <a:pt x="7163" y="20151"/>
                    </a:lnTo>
                    <a:lnTo>
                      <a:pt x="7425" y="20361"/>
                    </a:lnTo>
                    <a:lnTo>
                      <a:pt x="7701" y="20571"/>
                    </a:lnTo>
                    <a:lnTo>
                      <a:pt x="7989" y="20755"/>
                    </a:lnTo>
                    <a:lnTo>
                      <a:pt x="8278" y="20912"/>
                    </a:lnTo>
                    <a:lnTo>
                      <a:pt x="8593" y="21070"/>
                    </a:lnTo>
                    <a:lnTo>
                      <a:pt x="8921" y="21201"/>
                    </a:lnTo>
                    <a:lnTo>
                      <a:pt x="9249" y="21306"/>
                    </a:lnTo>
                    <a:lnTo>
                      <a:pt x="9577" y="21398"/>
                    </a:lnTo>
                    <a:lnTo>
                      <a:pt x="9787" y="21437"/>
                    </a:lnTo>
                    <a:lnTo>
                      <a:pt x="9997" y="21450"/>
                    </a:lnTo>
                    <a:lnTo>
                      <a:pt x="10207" y="21450"/>
                    </a:lnTo>
                    <a:lnTo>
                      <a:pt x="10403" y="21437"/>
                    </a:lnTo>
                    <a:lnTo>
                      <a:pt x="10600" y="21411"/>
                    </a:lnTo>
                    <a:lnTo>
                      <a:pt x="10797" y="21358"/>
                    </a:lnTo>
                    <a:lnTo>
                      <a:pt x="10994" y="21306"/>
                    </a:lnTo>
                    <a:lnTo>
                      <a:pt x="11177" y="21227"/>
                    </a:lnTo>
                    <a:lnTo>
                      <a:pt x="11361" y="21135"/>
                    </a:lnTo>
                    <a:lnTo>
                      <a:pt x="11532" y="21017"/>
                    </a:lnTo>
                    <a:lnTo>
                      <a:pt x="11689" y="20899"/>
                    </a:lnTo>
                    <a:lnTo>
                      <a:pt x="11846" y="20768"/>
                    </a:lnTo>
                    <a:lnTo>
                      <a:pt x="11978" y="20624"/>
                    </a:lnTo>
                    <a:lnTo>
                      <a:pt x="12109" y="20453"/>
                    </a:lnTo>
                    <a:lnTo>
                      <a:pt x="12227" y="20283"/>
                    </a:lnTo>
                    <a:lnTo>
                      <a:pt x="12332" y="20099"/>
                    </a:lnTo>
                    <a:lnTo>
                      <a:pt x="12843" y="19076"/>
                    </a:lnTo>
                    <a:lnTo>
                      <a:pt x="12935" y="18853"/>
                    </a:lnTo>
                    <a:lnTo>
                      <a:pt x="13014" y="18603"/>
                    </a:lnTo>
                    <a:lnTo>
                      <a:pt x="13066" y="18367"/>
                    </a:lnTo>
                    <a:lnTo>
                      <a:pt x="13093" y="18118"/>
                    </a:lnTo>
                    <a:lnTo>
                      <a:pt x="13093" y="17869"/>
                    </a:lnTo>
                    <a:lnTo>
                      <a:pt x="13066" y="17620"/>
                    </a:lnTo>
                    <a:lnTo>
                      <a:pt x="13027" y="17370"/>
                    </a:lnTo>
                    <a:lnTo>
                      <a:pt x="12948" y="17134"/>
                    </a:lnTo>
                    <a:lnTo>
                      <a:pt x="6651" y="1"/>
                    </a:lnTo>
                    <a:close/>
                  </a:path>
                </a:pathLst>
              </a:custGeom>
              <a:solidFill>
                <a:srgbClr val="FFC0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5"/>
              <p:cNvSpPr/>
              <p:nvPr/>
            </p:nvSpPr>
            <p:spPr>
              <a:xfrm>
                <a:off x="1896683" y="3002516"/>
                <a:ext cx="581670" cy="312276"/>
              </a:xfrm>
              <a:custGeom>
                <a:avLst/>
                <a:gdLst/>
                <a:ahLst/>
                <a:cxnLst/>
                <a:rect l="l" t="t" r="r" b="b"/>
                <a:pathLst>
                  <a:path w="32405" h="17397" extrusionOk="0">
                    <a:moveTo>
                      <a:pt x="1" y="1"/>
                    </a:moveTo>
                    <a:lnTo>
                      <a:pt x="14" y="1076"/>
                    </a:lnTo>
                    <a:lnTo>
                      <a:pt x="1" y="2165"/>
                    </a:lnTo>
                    <a:lnTo>
                      <a:pt x="1" y="4277"/>
                    </a:lnTo>
                    <a:lnTo>
                      <a:pt x="1" y="5314"/>
                    </a:lnTo>
                    <a:lnTo>
                      <a:pt x="14" y="6324"/>
                    </a:lnTo>
                    <a:lnTo>
                      <a:pt x="53" y="7308"/>
                    </a:lnTo>
                    <a:lnTo>
                      <a:pt x="106" y="8252"/>
                    </a:lnTo>
                    <a:lnTo>
                      <a:pt x="145" y="8698"/>
                    </a:lnTo>
                    <a:lnTo>
                      <a:pt x="184" y="9144"/>
                    </a:lnTo>
                    <a:lnTo>
                      <a:pt x="237" y="9577"/>
                    </a:lnTo>
                    <a:lnTo>
                      <a:pt x="289" y="9997"/>
                    </a:lnTo>
                    <a:lnTo>
                      <a:pt x="355" y="10404"/>
                    </a:lnTo>
                    <a:lnTo>
                      <a:pt x="434" y="10797"/>
                    </a:lnTo>
                    <a:lnTo>
                      <a:pt x="525" y="11165"/>
                    </a:lnTo>
                    <a:lnTo>
                      <a:pt x="630" y="11532"/>
                    </a:lnTo>
                    <a:lnTo>
                      <a:pt x="735" y="11873"/>
                    </a:lnTo>
                    <a:lnTo>
                      <a:pt x="853" y="12201"/>
                    </a:lnTo>
                    <a:lnTo>
                      <a:pt x="998" y="12503"/>
                    </a:lnTo>
                    <a:lnTo>
                      <a:pt x="1142" y="12805"/>
                    </a:lnTo>
                    <a:lnTo>
                      <a:pt x="1299" y="13067"/>
                    </a:lnTo>
                    <a:lnTo>
                      <a:pt x="1483" y="13316"/>
                    </a:lnTo>
                    <a:lnTo>
                      <a:pt x="1680" y="13552"/>
                    </a:lnTo>
                    <a:lnTo>
                      <a:pt x="1877" y="13762"/>
                    </a:lnTo>
                    <a:lnTo>
                      <a:pt x="2139" y="13985"/>
                    </a:lnTo>
                    <a:lnTo>
                      <a:pt x="2414" y="14195"/>
                    </a:lnTo>
                    <a:lnTo>
                      <a:pt x="2703" y="14405"/>
                    </a:lnTo>
                    <a:lnTo>
                      <a:pt x="3018" y="14615"/>
                    </a:lnTo>
                    <a:lnTo>
                      <a:pt x="3346" y="14812"/>
                    </a:lnTo>
                    <a:lnTo>
                      <a:pt x="3687" y="14996"/>
                    </a:lnTo>
                    <a:lnTo>
                      <a:pt x="4041" y="15179"/>
                    </a:lnTo>
                    <a:lnTo>
                      <a:pt x="4409" y="15350"/>
                    </a:lnTo>
                    <a:lnTo>
                      <a:pt x="4802" y="15520"/>
                    </a:lnTo>
                    <a:lnTo>
                      <a:pt x="5196" y="15678"/>
                    </a:lnTo>
                    <a:lnTo>
                      <a:pt x="5602" y="15822"/>
                    </a:lnTo>
                    <a:lnTo>
                      <a:pt x="6035" y="15966"/>
                    </a:lnTo>
                    <a:lnTo>
                      <a:pt x="6468" y="16111"/>
                    </a:lnTo>
                    <a:lnTo>
                      <a:pt x="6914" y="16242"/>
                    </a:lnTo>
                    <a:lnTo>
                      <a:pt x="7373" y="16360"/>
                    </a:lnTo>
                    <a:lnTo>
                      <a:pt x="7846" y="16478"/>
                    </a:lnTo>
                    <a:lnTo>
                      <a:pt x="8318" y="16596"/>
                    </a:lnTo>
                    <a:lnTo>
                      <a:pt x="8803" y="16701"/>
                    </a:lnTo>
                    <a:lnTo>
                      <a:pt x="9302" y="16793"/>
                    </a:lnTo>
                    <a:lnTo>
                      <a:pt x="9800" y="16885"/>
                    </a:lnTo>
                    <a:lnTo>
                      <a:pt x="10312" y="16963"/>
                    </a:lnTo>
                    <a:lnTo>
                      <a:pt x="10824" y="17029"/>
                    </a:lnTo>
                    <a:lnTo>
                      <a:pt x="11873" y="17160"/>
                    </a:lnTo>
                    <a:lnTo>
                      <a:pt x="12936" y="17265"/>
                    </a:lnTo>
                    <a:lnTo>
                      <a:pt x="14012" y="17331"/>
                    </a:lnTo>
                    <a:lnTo>
                      <a:pt x="15114" y="17370"/>
                    </a:lnTo>
                    <a:lnTo>
                      <a:pt x="16203" y="17396"/>
                    </a:lnTo>
                    <a:lnTo>
                      <a:pt x="17291" y="17370"/>
                    </a:lnTo>
                    <a:lnTo>
                      <a:pt x="18380" y="17331"/>
                    </a:lnTo>
                    <a:lnTo>
                      <a:pt x="19469" y="17265"/>
                    </a:lnTo>
                    <a:lnTo>
                      <a:pt x="20532" y="17160"/>
                    </a:lnTo>
                    <a:lnTo>
                      <a:pt x="21581" y="17029"/>
                    </a:lnTo>
                    <a:lnTo>
                      <a:pt x="22093" y="16963"/>
                    </a:lnTo>
                    <a:lnTo>
                      <a:pt x="22605" y="16885"/>
                    </a:lnTo>
                    <a:lnTo>
                      <a:pt x="23103" y="16793"/>
                    </a:lnTo>
                    <a:lnTo>
                      <a:pt x="23602" y="16701"/>
                    </a:lnTo>
                    <a:lnTo>
                      <a:pt x="24087" y="16596"/>
                    </a:lnTo>
                    <a:lnTo>
                      <a:pt x="24559" y="16478"/>
                    </a:lnTo>
                    <a:lnTo>
                      <a:pt x="25032" y="16360"/>
                    </a:lnTo>
                    <a:lnTo>
                      <a:pt x="25491" y="16242"/>
                    </a:lnTo>
                    <a:lnTo>
                      <a:pt x="25937" y="16111"/>
                    </a:lnTo>
                    <a:lnTo>
                      <a:pt x="26370" y="15966"/>
                    </a:lnTo>
                    <a:lnTo>
                      <a:pt x="26790" y="15822"/>
                    </a:lnTo>
                    <a:lnTo>
                      <a:pt x="27209" y="15678"/>
                    </a:lnTo>
                    <a:lnTo>
                      <a:pt x="27603" y="15520"/>
                    </a:lnTo>
                    <a:lnTo>
                      <a:pt x="27996" y="15350"/>
                    </a:lnTo>
                    <a:lnTo>
                      <a:pt x="28364" y="15179"/>
                    </a:lnTo>
                    <a:lnTo>
                      <a:pt x="28718" y="14996"/>
                    </a:lnTo>
                    <a:lnTo>
                      <a:pt x="29059" y="14812"/>
                    </a:lnTo>
                    <a:lnTo>
                      <a:pt x="29387" y="14615"/>
                    </a:lnTo>
                    <a:lnTo>
                      <a:pt x="29702" y="14405"/>
                    </a:lnTo>
                    <a:lnTo>
                      <a:pt x="29991" y="14195"/>
                    </a:lnTo>
                    <a:lnTo>
                      <a:pt x="30266" y="13985"/>
                    </a:lnTo>
                    <a:lnTo>
                      <a:pt x="30515" y="13762"/>
                    </a:lnTo>
                    <a:lnTo>
                      <a:pt x="30725" y="13552"/>
                    </a:lnTo>
                    <a:lnTo>
                      <a:pt x="30922" y="13316"/>
                    </a:lnTo>
                    <a:lnTo>
                      <a:pt x="31093" y="13067"/>
                    </a:lnTo>
                    <a:lnTo>
                      <a:pt x="31263" y="12805"/>
                    </a:lnTo>
                    <a:lnTo>
                      <a:pt x="31407" y="12503"/>
                    </a:lnTo>
                    <a:lnTo>
                      <a:pt x="31539" y="12201"/>
                    </a:lnTo>
                    <a:lnTo>
                      <a:pt x="31670" y="11873"/>
                    </a:lnTo>
                    <a:lnTo>
                      <a:pt x="31775" y="11532"/>
                    </a:lnTo>
                    <a:lnTo>
                      <a:pt x="31880" y="11165"/>
                    </a:lnTo>
                    <a:lnTo>
                      <a:pt x="31958" y="10797"/>
                    </a:lnTo>
                    <a:lnTo>
                      <a:pt x="32037" y="10404"/>
                    </a:lnTo>
                    <a:lnTo>
                      <a:pt x="32116" y="9997"/>
                    </a:lnTo>
                    <a:lnTo>
                      <a:pt x="32168" y="9577"/>
                    </a:lnTo>
                    <a:lnTo>
                      <a:pt x="32221" y="9144"/>
                    </a:lnTo>
                    <a:lnTo>
                      <a:pt x="32260" y="8698"/>
                    </a:lnTo>
                    <a:lnTo>
                      <a:pt x="32299" y="8252"/>
                    </a:lnTo>
                    <a:lnTo>
                      <a:pt x="32352" y="7308"/>
                    </a:lnTo>
                    <a:lnTo>
                      <a:pt x="32391" y="6324"/>
                    </a:lnTo>
                    <a:lnTo>
                      <a:pt x="32404" y="5314"/>
                    </a:lnTo>
                    <a:lnTo>
                      <a:pt x="32404" y="4277"/>
                    </a:lnTo>
                    <a:lnTo>
                      <a:pt x="32391" y="2165"/>
                    </a:lnTo>
                    <a:lnTo>
                      <a:pt x="32391" y="1076"/>
                    </a:lnTo>
                    <a:lnTo>
                      <a:pt x="324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5"/>
              <p:cNvSpPr/>
              <p:nvPr/>
            </p:nvSpPr>
            <p:spPr>
              <a:xfrm>
                <a:off x="1715604" y="2185378"/>
                <a:ext cx="943829" cy="944080"/>
              </a:xfrm>
              <a:custGeom>
                <a:avLst/>
                <a:gdLst/>
                <a:ahLst/>
                <a:cxnLst/>
                <a:rect l="l" t="t" r="r" b="b"/>
                <a:pathLst>
                  <a:path w="52581" h="52595" extrusionOk="0">
                    <a:moveTo>
                      <a:pt x="22053" y="1"/>
                    </a:moveTo>
                    <a:lnTo>
                      <a:pt x="21436" y="14"/>
                    </a:lnTo>
                    <a:lnTo>
                      <a:pt x="20833" y="40"/>
                    </a:lnTo>
                    <a:lnTo>
                      <a:pt x="20230" y="92"/>
                    </a:lnTo>
                    <a:lnTo>
                      <a:pt x="19626" y="158"/>
                    </a:lnTo>
                    <a:lnTo>
                      <a:pt x="19036" y="237"/>
                    </a:lnTo>
                    <a:lnTo>
                      <a:pt x="18432" y="342"/>
                    </a:lnTo>
                    <a:lnTo>
                      <a:pt x="17842" y="460"/>
                    </a:lnTo>
                    <a:lnTo>
                      <a:pt x="17252" y="591"/>
                    </a:lnTo>
                    <a:lnTo>
                      <a:pt x="16674" y="748"/>
                    </a:lnTo>
                    <a:lnTo>
                      <a:pt x="16097" y="919"/>
                    </a:lnTo>
                    <a:lnTo>
                      <a:pt x="15520" y="1116"/>
                    </a:lnTo>
                    <a:lnTo>
                      <a:pt x="14956" y="1326"/>
                    </a:lnTo>
                    <a:lnTo>
                      <a:pt x="14392" y="1549"/>
                    </a:lnTo>
                    <a:lnTo>
                      <a:pt x="13841" y="1798"/>
                    </a:lnTo>
                    <a:lnTo>
                      <a:pt x="13303" y="2073"/>
                    </a:lnTo>
                    <a:lnTo>
                      <a:pt x="12765" y="2349"/>
                    </a:lnTo>
                    <a:lnTo>
                      <a:pt x="12345" y="2585"/>
                    </a:lnTo>
                    <a:lnTo>
                      <a:pt x="11912" y="2834"/>
                    </a:lnTo>
                    <a:lnTo>
                      <a:pt x="11492" y="3097"/>
                    </a:lnTo>
                    <a:lnTo>
                      <a:pt x="11059" y="3385"/>
                    </a:lnTo>
                    <a:lnTo>
                      <a:pt x="10613" y="3674"/>
                    </a:lnTo>
                    <a:lnTo>
                      <a:pt x="10180" y="3989"/>
                    </a:lnTo>
                    <a:lnTo>
                      <a:pt x="9734" y="4317"/>
                    </a:lnTo>
                    <a:lnTo>
                      <a:pt x="9288" y="4671"/>
                    </a:lnTo>
                    <a:lnTo>
                      <a:pt x="8842" y="5038"/>
                    </a:lnTo>
                    <a:lnTo>
                      <a:pt x="8396" y="5419"/>
                    </a:lnTo>
                    <a:lnTo>
                      <a:pt x="7963" y="5825"/>
                    </a:lnTo>
                    <a:lnTo>
                      <a:pt x="7517" y="6245"/>
                    </a:lnTo>
                    <a:lnTo>
                      <a:pt x="7071" y="6678"/>
                    </a:lnTo>
                    <a:lnTo>
                      <a:pt x="6638" y="7150"/>
                    </a:lnTo>
                    <a:lnTo>
                      <a:pt x="6205" y="7623"/>
                    </a:lnTo>
                    <a:lnTo>
                      <a:pt x="5772" y="8134"/>
                    </a:lnTo>
                    <a:lnTo>
                      <a:pt x="5340" y="8659"/>
                    </a:lnTo>
                    <a:lnTo>
                      <a:pt x="4920" y="9197"/>
                    </a:lnTo>
                    <a:lnTo>
                      <a:pt x="4513" y="9774"/>
                    </a:lnTo>
                    <a:lnTo>
                      <a:pt x="4106" y="10365"/>
                    </a:lnTo>
                    <a:lnTo>
                      <a:pt x="3700" y="10968"/>
                    </a:lnTo>
                    <a:lnTo>
                      <a:pt x="3306" y="11611"/>
                    </a:lnTo>
                    <a:lnTo>
                      <a:pt x="2926" y="12267"/>
                    </a:lnTo>
                    <a:lnTo>
                      <a:pt x="2558" y="12962"/>
                    </a:lnTo>
                    <a:lnTo>
                      <a:pt x="2191" y="13671"/>
                    </a:lnTo>
                    <a:lnTo>
                      <a:pt x="1837" y="14405"/>
                    </a:lnTo>
                    <a:lnTo>
                      <a:pt x="1496" y="15166"/>
                    </a:lnTo>
                    <a:lnTo>
                      <a:pt x="1168" y="15953"/>
                    </a:lnTo>
                    <a:lnTo>
                      <a:pt x="866" y="16767"/>
                    </a:lnTo>
                    <a:lnTo>
                      <a:pt x="564" y="17606"/>
                    </a:lnTo>
                    <a:lnTo>
                      <a:pt x="276" y="18485"/>
                    </a:lnTo>
                    <a:lnTo>
                      <a:pt x="0" y="19377"/>
                    </a:lnTo>
                    <a:lnTo>
                      <a:pt x="10679" y="23720"/>
                    </a:lnTo>
                    <a:lnTo>
                      <a:pt x="10574" y="24638"/>
                    </a:lnTo>
                    <a:lnTo>
                      <a:pt x="10469" y="25701"/>
                    </a:lnTo>
                    <a:lnTo>
                      <a:pt x="10351" y="27091"/>
                    </a:lnTo>
                    <a:lnTo>
                      <a:pt x="10233" y="28757"/>
                    </a:lnTo>
                    <a:lnTo>
                      <a:pt x="10180" y="29676"/>
                    </a:lnTo>
                    <a:lnTo>
                      <a:pt x="10128" y="30647"/>
                    </a:lnTo>
                    <a:lnTo>
                      <a:pt x="10089" y="31657"/>
                    </a:lnTo>
                    <a:lnTo>
                      <a:pt x="10049" y="32693"/>
                    </a:lnTo>
                    <a:lnTo>
                      <a:pt x="10023" y="33756"/>
                    </a:lnTo>
                    <a:lnTo>
                      <a:pt x="10010" y="34845"/>
                    </a:lnTo>
                    <a:lnTo>
                      <a:pt x="10010" y="35947"/>
                    </a:lnTo>
                    <a:lnTo>
                      <a:pt x="10023" y="37049"/>
                    </a:lnTo>
                    <a:lnTo>
                      <a:pt x="10062" y="38151"/>
                    </a:lnTo>
                    <a:lnTo>
                      <a:pt x="10115" y="39240"/>
                    </a:lnTo>
                    <a:lnTo>
                      <a:pt x="10194" y="40315"/>
                    </a:lnTo>
                    <a:lnTo>
                      <a:pt x="10285" y="41378"/>
                    </a:lnTo>
                    <a:lnTo>
                      <a:pt x="10403" y="42401"/>
                    </a:lnTo>
                    <a:lnTo>
                      <a:pt x="10469" y="42900"/>
                    </a:lnTo>
                    <a:lnTo>
                      <a:pt x="10548" y="43398"/>
                    </a:lnTo>
                    <a:lnTo>
                      <a:pt x="10640" y="43884"/>
                    </a:lnTo>
                    <a:lnTo>
                      <a:pt x="10731" y="44343"/>
                    </a:lnTo>
                    <a:lnTo>
                      <a:pt x="10823" y="44802"/>
                    </a:lnTo>
                    <a:lnTo>
                      <a:pt x="10928" y="45248"/>
                    </a:lnTo>
                    <a:lnTo>
                      <a:pt x="11046" y="45668"/>
                    </a:lnTo>
                    <a:lnTo>
                      <a:pt x="11164" y="46088"/>
                    </a:lnTo>
                    <a:lnTo>
                      <a:pt x="11296" y="46481"/>
                    </a:lnTo>
                    <a:lnTo>
                      <a:pt x="11440" y="46862"/>
                    </a:lnTo>
                    <a:lnTo>
                      <a:pt x="11584" y="47229"/>
                    </a:lnTo>
                    <a:lnTo>
                      <a:pt x="11742" y="47570"/>
                    </a:lnTo>
                    <a:lnTo>
                      <a:pt x="11912" y="47898"/>
                    </a:lnTo>
                    <a:lnTo>
                      <a:pt x="12083" y="48200"/>
                    </a:lnTo>
                    <a:lnTo>
                      <a:pt x="12266" y="48488"/>
                    </a:lnTo>
                    <a:lnTo>
                      <a:pt x="12463" y="48751"/>
                    </a:lnTo>
                    <a:lnTo>
                      <a:pt x="12673" y="48987"/>
                    </a:lnTo>
                    <a:lnTo>
                      <a:pt x="12883" y="49197"/>
                    </a:lnTo>
                    <a:lnTo>
                      <a:pt x="13119" y="49407"/>
                    </a:lnTo>
                    <a:lnTo>
                      <a:pt x="13381" y="49617"/>
                    </a:lnTo>
                    <a:lnTo>
                      <a:pt x="13657" y="49813"/>
                    </a:lnTo>
                    <a:lnTo>
                      <a:pt x="13946" y="49997"/>
                    </a:lnTo>
                    <a:lnTo>
                      <a:pt x="14247" y="50181"/>
                    </a:lnTo>
                    <a:lnTo>
                      <a:pt x="14562" y="50351"/>
                    </a:lnTo>
                    <a:lnTo>
                      <a:pt x="14903" y="50522"/>
                    </a:lnTo>
                    <a:lnTo>
                      <a:pt x="15244" y="50692"/>
                    </a:lnTo>
                    <a:lnTo>
                      <a:pt x="15612" y="50837"/>
                    </a:lnTo>
                    <a:lnTo>
                      <a:pt x="15979" y="50994"/>
                    </a:lnTo>
                    <a:lnTo>
                      <a:pt x="16373" y="51138"/>
                    </a:lnTo>
                    <a:lnTo>
                      <a:pt x="16766" y="51270"/>
                    </a:lnTo>
                    <a:lnTo>
                      <a:pt x="17173" y="51401"/>
                    </a:lnTo>
                    <a:lnTo>
                      <a:pt x="17593" y="51519"/>
                    </a:lnTo>
                    <a:lnTo>
                      <a:pt x="18026" y="51637"/>
                    </a:lnTo>
                    <a:lnTo>
                      <a:pt x="18458" y="51755"/>
                    </a:lnTo>
                    <a:lnTo>
                      <a:pt x="18905" y="51847"/>
                    </a:lnTo>
                    <a:lnTo>
                      <a:pt x="19364" y="51952"/>
                    </a:lnTo>
                    <a:lnTo>
                      <a:pt x="20295" y="52122"/>
                    </a:lnTo>
                    <a:lnTo>
                      <a:pt x="21253" y="52267"/>
                    </a:lnTo>
                    <a:lnTo>
                      <a:pt x="22237" y="52385"/>
                    </a:lnTo>
                    <a:lnTo>
                      <a:pt x="23234" y="52477"/>
                    </a:lnTo>
                    <a:lnTo>
                      <a:pt x="24244" y="52542"/>
                    </a:lnTo>
                    <a:lnTo>
                      <a:pt x="25267" y="52582"/>
                    </a:lnTo>
                    <a:lnTo>
                      <a:pt x="26291" y="52595"/>
                    </a:lnTo>
                    <a:lnTo>
                      <a:pt x="27314" y="52582"/>
                    </a:lnTo>
                    <a:lnTo>
                      <a:pt x="28337" y="52542"/>
                    </a:lnTo>
                    <a:lnTo>
                      <a:pt x="29347" y="52477"/>
                    </a:lnTo>
                    <a:lnTo>
                      <a:pt x="30344" y="52385"/>
                    </a:lnTo>
                    <a:lnTo>
                      <a:pt x="31328" y="52267"/>
                    </a:lnTo>
                    <a:lnTo>
                      <a:pt x="32286" y="52122"/>
                    </a:lnTo>
                    <a:lnTo>
                      <a:pt x="33217" y="51952"/>
                    </a:lnTo>
                    <a:lnTo>
                      <a:pt x="33676" y="51847"/>
                    </a:lnTo>
                    <a:lnTo>
                      <a:pt x="34123" y="51755"/>
                    </a:lnTo>
                    <a:lnTo>
                      <a:pt x="34555" y="51637"/>
                    </a:lnTo>
                    <a:lnTo>
                      <a:pt x="34988" y="51519"/>
                    </a:lnTo>
                    <a:lnTo>
                      <a:pt x="35408" y="51401"/>
                    </a:lnTo>
                    <a:lnTo>
                      <a:pt x="35815" y="51270"/>
                    </a:lnTo>
                    <a:lnTo>
                      <a:pt x="36208" y="51138"/>
                    </a:lnTo>
                    <a:lnTo>
                      <a:pt x="36589" y="50994"/>
                    </a:lnTo>
                    <a:lnTo>
                      <a:pt x="36969" y="50837"/>
                    </a:lnTo>
                    <a:lnTo>
                      <a:pt x="37324" y="50692"/>
                    </a:lnTo>
                    <a:lnTo>
                      <a:pt x="37678" y="50522"/>
                    </a:lnTo>
                    <a:lnTo>
                      <a:pt x="38006" y="50351"/>
                    </a:lnTo>
                    <a:lnTo>
                      <a:pt x="38334" y="50181"/>
                    </a:lnTo>
                    <a:lnTo>
                      <a:pt x="38635" y="49997"/>
                    </a:lnTo>
                    <a:lnTo>
                      <a:pt x="38924" y="49813"/>
                    </a:lnTo>
                    <a:lnTo>
                      <a:pt x="39200" y="49617"/>
                    </a:lnTo>
                    <a:lnTo>
                      <a:pt x="39462" y="49407"/>
                    </a:lnTo>
                    <a:lnTo>
                      <a:pt x="39698" y="49197"/>
                    </a:lnTo>
                    <a:lnTo>
                      <a:pt x="39908" y="48987"/>
                    </a:lnTo>
                    <a:lnTo>
                      <a:pt x="40118" y="48751"/>
                    </a:lnTo>
                    <a:lnTo>
                      <a:pt x="40315" y="48488"/>
                    </a:lnTo>
                    <a:lnTo>
                      <a:pt x="40498" y="48200"/>
                    </a:lnTo>
                    <a:lnTo>
                      <a:pt x="40669" y="47898"/>
                    </a:lnTo>
                    <a:lnTo>
                      <a:pt x="40839" y="47570"/>
                    </a:lnTo>
                    <a:lnTo>
                      <a:pt x="40997" y="47229"/>
                    </a:lnTo>
                    <a:lnTo>
                      <a:pt x="41141" y="46862"/>
                    </a:lnTo>
                    <a:lnTo>
                      <a:pt x="41285" y="46481"/>
                    </a:lnTo>
                    <a:lnTo>
                      <a:pt x="41417" y="46088"/>
                    </a:lnTo>
                    <a:lnTo>
                      <a:pt x="41535" y="45668"/>
                    </a:lnTo>
                    <a:lnTo>
                      <a:pt x="41653" y="45248"/>
                    </a:lnTo>
                    <a:lnTo>
                      <a:pt x="41758" y="44802"/>
                    </a:lnTo>
                    <a:lnTo>
                      <a:pt x="41850" y="44343"/>
                    </a:lnTo>
                    <a:lnTo>
                      <a:pt x="41941" y="43884"/>
                    </a:lnTo>
                    <a:lnTo>
                      <a:pt x="42033" y="43398"/>
                    </a:lnTo>
                    <a:lnTo>
                      <a:pt x="42112" y="42900"/>
                    </a:lnTo>
                    <a:lnTo>
                      <a:pt x="42178" y="42401"/>
                    </a:lnTo>
                    <a:lnTo>
                      <a:pt x="42296" y="41378"/>
                    </a:lnTo>
                    <a:lnTo>
                      <a:pt x="42387" y="40315"/>
                    </a:lnTo>
                    <a:lnTo>
                      <a:pt x="42466" y="39240"/>
                    </a:lnTo>
                    <a:lnTo>
                      <a:pt x="42519" y="38151"/>
                    </a:lnTo>
                    <a:lnTo>
                      <a:pt x="42545" y="37049"/>
                    </a:lnTo>
                    <a:lnTo>
                      <a:pt x="42571" y="35947"/>
                    </a:lnTo>
                    <a:lnTo>
                      <a:pt x="42571" y="34845"/>
                    </a:lnTo>
                    <a:lnTo>
                      <a:pt x="42558" y="33756"/>
                    </a:lnTo>
                    <a:lnTo>
                      <a:pt x="42532" y="32693"/>
                    </a:lnTo>
                    <a:lnTo>
                      <a:pt x="42492" y="31657"/>
                    </a:lnTo>
                    <a:lnTo>
                      <a:pt x="42453" y="30647"/>
                    </a:lnTo>
                    <a:lnTo>
                      <a:pt x="42401" y="29676"/>
                    </a:lnTo>
                    <a:lnTo>
                      <a:pt x="42335" y="28757"/>
                    </a:lnTo>
                    <a:lnTo>
                      <a:pt x="42217" y="27091"/>
                    </a:lnTo>
                    <a:lnTo>
                      <a:pt x="42099" y="25701"/>
                    </a:lnTo>
                    <a:lnTo>
                      <a:pt x="42007" y="24638"/>
                    </a:lnTo>
                    <a:lnTo>
                      <a:pt x="41902" y="23720"/>
                    </a:lnTo>
                    <a:lnTo>
                      <a:pt x="52581" y="19377"/>
                    </a:lnTo>
                    <a:lnTo>
                      <a:pt x="52292" y="18459"/>
                    </a:lnTo>
                    <a:lnTo>
                      <a:pt x="52004" y="17554"/>
                    </a:lnTo>
                    <a:lnTo>
                      <a:pt x="51689" y="16688"/>
                    </a:lnTo>
                    <a:lnTo>
                      <a:pt x="51361" y="15861"/>
                    </a:lnTo>
                    <a:lnTo>
                      <a:pt x="51033" y="15048"/>
                    </a:lnTo>
                    <a:lnTo>
                      <a:pt x="50679" y="14274"/>
                    </a:lnTo>
                    <a:lnTo>
                      <a:pt x="50311" y="13513"/>
                    </a:lnTo>
                    <a:lnTo>
                      <a:pt x="49931" y="12792"/>
                    </a:lnTo>
                    <a:lnTo>
                      <a:pt x="49550" y="12083"/>
                    </a:lnTo>
                    <a:lnTo>
                      <a:pt x="49144" y="11414"/>
                    </a:lnTo>
                    <a:lnTo>
                      <a:pt x="48737" y="10758"/>
                    </a:lnTo>
                    <a:lnTo>
                      <a:pt x="48330" y="10142"/>
                    </a:lnTo>
                    <a:lnTo>
                      <a:pt x="47911" y="9538"/>
                    </a:lnTo>
                    <a:lnTo>
                      <a:pt x="47478" y="8961"/>
                    </a:lnTo>
                    <a:lnTo>
                      <a:pt x="47045" y="8410"/>
                    </a:lnTo>
                    <a:lnTo>
                      <a:pt x="46599" y="7885"/>
                    </a:lnTo>
                    <a:lnTo>
                      <a:pt x="46153" y="7373"/>
                    </a:lnTo>
                    <a:lnTo>
                      <a:pt x="45707" y="6888"/>
                    </a:lnTo>
                    <a:lnTo>
                      <a:pt x="45247" y="6429"/>
                    </a:lnTo>
                    <a:lnTo>
                      <a:pt x="44788" y="5983"/>
                    </a:lnTo>
                    <a:lnTo>
                      <a:pt x="44342" y="5563"/>
                    </a:lnTo>
                    <a:lnTo>
                      <a:pt x="43883" y="5156"/>
                    </a:lnTo>
                    <a:lnTo>
                      <a:pt x="43424" y="4776"/>
                    </a:lnTo>
                    <a:lnTo>
                      <a:pt x="42965" y="4409"/>
                    </a:lnTo>
                    <a:lnTo>
                      <a:pt x="42506" y="4067"/>
                    </a:lnTo>
                    <a:lnTo>
                      <a:pt x="42046" y="3739"/>
                    </a:lnTo>
                    <a:lnTo>
                      <a:pt x="41600" y="3425"/>
                    </a:lnTo>
                    <a:lnTo>
                      <a:pt x="41154" y="3136"/>
                    </a:lnTo>
                    <a:lnTo>
                      <a:pt x="40708" y="2860"/>
                    </a:lnTo>
                    <a:lnTo>
                      <a:pt x="40275" y="2598"/>
                    </a:lnTo>
                    <a:lnTo>
                      <a:pt x="39842" y="2362"/>
                    </a:lnTo>
                    <a:lnTo>
                      <a:pt x="39423" y="2139"/>
                    </a:lnTo>
                    <a:lnTo>
                      <a:pt x="38898" y="1877"/>
                    </a:lnTo>
                    <a:lnTo>
                      <a:pt x="38373" y="1627"/>
                    </a:lnTo>
                    <a:lnTo>
                      <a:pt x="37848" y="1404"/>
                    </a:lnTo>
                    <a:lnTo>
                      <a:pt x="37310" y="1194"/>
                    </a:lnTo>
                    <a:lnTo>
                      <a:pt x="36773" y="1011"/>
                    </a:lnTo>
                    <a:lnTo>
                      <a:pt x="36222" y="827"/>
                    </a:lnTo>
                    <a:lnTo>
                      <a:pt x="35671" y="670"/>
                    </a:lnTo>
                    <a:lnTo>
                      <a:pt x="35106" y="538"/>
                    </a:lnTo>
                    <a:lnTo>
                      <a:pt x="34555" y="407"/>
                    </a:lnTo>
                    <a:lnTo>
                      <a:pt x="33978" y="302"/>
                    </a:lnTo>
                    <a:lnTo>
                      <a:pt x="33414" y="210"/>
                    </a:lnTo>
                    <a:lnTo>
                      <a:pt x="32850" y="132"/>
                    </a:lnTo>
                    <a:lnTo>
                      <a:pt x="32273" y="79"/>
                    </a:lnTo>
                    <a:lnTo>
                      <a:pt x="31696" y="40"/>
                    </a:lnTo>
                    <a:lnTo>
                      <a:pt x="31118" y="14"/>
                    </a:lnTo>
                    <a:lnTo>
                      <a:pt x="305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5"/>
              <p:cNvSpPr/>
              <p:nvPr/>
            </p:nvSpPr>
            <p:spPr>
              <a:xfrm>
                <a:off x="1737269" y="3217521"/>
                <a:ext cx="900498" cy="138484"/>
              </a:xfrm>
              <a:custGeom>
                <a:avLst/>
                <a:gdLst/>
                <a:ahLst/>
                <a:cxnLst/>
                <a:rect l="l" t="t" r="r" b="b"/>
                <a:pathLst>
                  <a:path w="50167" h="7715" extrusionOk="0">
                    <a:moveTo>
                      <a:pt x="5143" y="0"/>
                    </a:moveTo>
                    <a:lnTo>
                      <a:pt x="4880" y="26"/>
                    </a:lnTo>
                    <a:lnTo>
                      <a:pt x="4605" y="53"/>
                    </a:lnTo>
                    <a:lnTo>
                      <a:pt x="4329" y="105"/>
                    </a:lnTo>
                    <a:lnTo>
                      <a:pt x="4067" y="158"/>
                    </a:lnTo>
                    <a:lnTo>
                      <a:pt x="3805" y="223"/>
                    </a:lnTo>
                    <a:lnTo>
                      <a:pt x="3555" y="315"/>
                    </a:lnTo>
                    <a:lnTo>
                      <a:pt x="3306" y="407"/>
                    </a:lnTo>
                    <a:lnTo>
                      <a:pt x="3057" y="512"/>
                    </a:lnTo>
                    <a:lnTo>
                      <a:pt x="2821" y="630"/>
                    </a:lnTo>
                    <a:lnTo>
                      <a:pt x="2584" y="761"/>
                    </a:lnTo>
                    <a:lnTo>
                      <a:pt x="2361" y="905"/>
                    </a:lnTo>
                    <a:lnTo>
                      <a:pt x="2152" y="1050"/>
                    </a:lnTo>
                    <a:lnTo>
                      <a:pt x="1942" y="1207"/>
                    </a:lnTo>
                    <a:lnTo>
                      <a:pt x="1732" y="1378"/>
                    </a:lnTo>
                    <a:lnTo>
                      <a:pt x="1548" y="1561"/>
                    </a:lnTo>
                    <a:lnTo>
                      <a:pt x="1364" y="1758"/>
                    </a:lnTo>
                    <a:lnTo>
                      <a:pt x="1194" y="1955"/>
                    </a:lnTo>
                    <a:lnTo>
                      <a:pt x="1023" y="2152"/>
                    </a:lnTo>
                    <a:lnTo>
                      <a:pt x="866" y="2375"/>
                    </a:lnTo>
                    <a:lnTo>
                      <a:pt x="722" y="2598"/>
                    </a:lnTo>
                    <a:lnTo>
                      <a:pt x="590" y="2821"/>
                    </a:lnTo>
                    <a:lnTo>
                      <a:pt x="472" y="3070"/>
                    </a:lnTo>
                    <a:lnTo>
                      <a:pt x="367" y="3306"/>
                    </a:lnTo>
                    <a:lnTo>
                      <a:pt x="276" y="3555"/>
                    </a:lnTo>
                    <a:lnTo>
                      <a:pt x="197" y="3818"/>
                    </a:lnTo>
                    <a:lnTo>
                      <a:pt x="131" y="4080"/>
                    </a:lnTo>
                    <a:lnTo>
                      <a:pt x="66" y="4356"/>
                    </a:lnTo>
                    <a:lnTo>
                      <a:pt x="26" y="4631"/>
                    </a:lnTo>
                    <a:lnTo>
                      <a:pt x="0" y="4907"/>
                    </a:lnTo>
                    <a:lnTo>
                      <a:pt x="0" y="4999"/>
                    </a:lnTo>
                    <a:lnTo>
                      <a:pt x="0" y="5274"/>
                    </a:lnTo>
                    <a:lnTo>
                      <a:pt x="26" y="5536"/>
                    </a:lnTo>
                    <a:lnTo>
                      <a:pt x="92" y="5799"/>
                    </a:lnTo>
                    <a:lnTo>
                      <a:pt x="171" y="6048"/>
                    </a:lnTo>
                    <a:lnTo>
                      <a:pt x="276" y="6284"/>
                    </a:lnTo>
                    <a:lnTo>
                      <a:pt x="407" y="6507"/>
                    </a:lnTo>
                    <a:lnTo>
                      <a:pt x="564" y="6717"/>
                    </a:lnTo>
                    <a:lnTo>
                      <a:pt x="735" y="6914"/>
                    </a:lnTo>
                    <a:lnTo>
                      <a:pt x="932" y="7084"/>
                    </a:lnTo>
                    <a:lnTo>
                      <a:pt x="1128" y="7242"/>
                    </a:lnTo>
                    <a:lnTo>
                      <a:pt x="1351" y="7373"/>
                    </a:lnTo>
                    <a:lnTo>
                      <a:pt x="1587" y="7491"/>
                    </a:lnTo>
                    <a:lnTo>
                      <a:pt x="1837" y="7583"/>
                    </a:lnTo>
                    <a:lnTo>
                      <a:pt x="2099" y="7649"/>
                    </a:lnTo>
                    <a:lnTo>
                      <a:pt x="2361" y="7701"/>
                    </a:lnTo>
                    <a:lnTo>
                      <a:pt x="2637" y="7714"/>
                    </a:lnTo>
                    <a:lnTo>
                      <a:pt x="47530" y="7714"/>
                    </a:lnTo>
                    <a:lnTo>
                      <a:pt x="47806" y="7701"/>
                    </a:lnTo>
                    <a:lnTo>
                      <a:pt x="48068" y="7649"/>
                    </a:lnTo>
                    <a:lnTo>
                      <a:pt x="48330" y="7583"/>
                    </a:lnTo>
                    <a:lnTo>
                      <a:pt x="48580" y="7491"/>
                    </a:lnTo>
                    <a:lnTo>
                      <a:pt x="48816" y="7373"/>
                    </a:lnTo>
                    <a:lnTo>
                      <a:pt x="49039" y="7242"/>
                    </a:lnTo>
                    <a:lnTo>
                      <a:pt x="49236" y="7084"/>
                    </a:lnTo>
                    <a:lnTo>
                      <a:pt x="49432" y="6914"/>
                    </a:lnTo>
                    <a:lnTo>
                      <a:pt x="49603" y="6717"/>
                    </a:lnTo>
                    <a:lnTo>
                      <a:pt x="49747" y="6507"/>
                    </a:lnTo>
                    <a:lnTo>
                      <a:pt x="49878" y="6284"/>
                    </a:lnTo>
                    <a:lnTo>
                      <a:pt x="49996" y="6048"/>
                    </a:lnTo>
                    <a:lnTo>
                      <a:pt x="50075" y="5799"/>
                    </a:lnTo>
                    <a:lnTo>
                      <a:pt x="50128" y="5536"/>
                    </a:lnTo>
                    <a:lnTo>
                      <a:pt x="50167" y="5274"/>
                    </a:lnTo>
                    <a:lnTo>
                      <a:pt x="50167" y="4999"/>
                    </a:lnTo>
                    <a:lnTo>
                      <a:pt x="50167" y="4907"/>
                    </a:lnTo>
                    <a:lnTo>
                      <a:pt x="50141" y="4631"/>
                    </a:lnTo>
                    <a:lnTo>
                      <a:pt x="50101" y="4356"/>
                    </a:lnTo>
                    <a:lnTo>
                      <a:pt x="50036" y="4080"/>
                    </a:lnTo>
                    <a:lnTo>
                      <a:pt x="49970" y="3818"/>
                    </a:lnTo>
                    <a:lnTo>
                      <a:pt x="49891" y="3555"/>
                    </a:lnTo>
                    <a:lnTo>
                      <a:pt x="49800" y="3306"/>
                    </a:lnTo>
                    <a:lnTo>
                      <a:pt x="49695" y="3070"/>
                    </a:lnTo>
                    <a:lnTo>
                      <a:pt x="49563" y="2821"/>
                    </a:lnTo>
                    <a:lnTo>
                      <a:pt x="49432" y="2598"/>
                    </a:lnTo>
                    <a:lnTo>
                      <a:pt x="49301" y="2375"/>
                    </a:lnTo>
                    <a:lnTo>
                      <a:pt x="49144" y="2152"/>
                    </a:lnTo>
                    <a:lnTo>
                      <a:pt x="48973" y="1955"/>
                    </a:lnTo>
                    <a:lnTo>
                      <a:pt x="48803" y="1758"/>
                    </a:lnTo>
                    <a:lnTo>
                      <a:pt x="48619" y="1561"/>
                    </a:lnTo>
                    <a:lnTo>
                      <a:pt x="48422" y="1378"/>
                    </a:lnTo>
                    <a:lnTo>
                      <a:pt x="48225" y="1207"/>
                    </a:lnTo>
                    <a:lnTo>
                      <a:pt x="48015" y="1050"/>
                    </a:lnTo>
                    <a:lnTo>
                      <a:pt x="47806" y="905"/>
                    </a:lnTo>
                    <a:lnTo>
                      <a:pt x="47569" y="761"/>
                    </a:lnTo>
                    <a:lnTo>
                      <a:pt x="47346" y="630"/>
                    </a:lnTo>
                    <a:lnTo>
                      <a:pt x="47110" y="512"/>
                    </a:lnTo>
                    <a:lnTo>
                      <a:pt x="46861" y="407"/>
                    </a:lnTo>
                    <a:lnTo>
                      <a:pt x="46612" y="315"/>
                    </a:lnTo>
                    <a:lnTo>
                      <a:pt x="46362" y="223"/>
                    </a:lnTo>
                    <a:lnTo>
                      <a:pt x="46100" y="158"/>
                    </a:lnTo>
                    <a:lnTo>
                      <a:pt x="45838" y="105"/>
                    </a:lnTo>
                    <a:lnTo>
                      <a:pt x="45562" y="53"/>
                    </a:lnTo>
                    <a:lnTo>
                      <a:pt x="45287" y="26"/>
                    </a:lnTo>
                    <a:lnTo>
                      <a:pt x="45011" y="0"/>
                    </a:lnTo>
                    <a:lnTo>
                      <a:pt x="44736" y="0"/>
                    </a:lnTo>
                    <a:lnTo>
                      <a:pt x="44460" y="13"/>
                    </a:lnTo>
                    <a:lnTo>
                      <a:pt x="44172" y="26"/>
                    </a:lnTo>
                    <a:lnTo>
                      <a:pt x="38622" y="643"/>
                    </a:lnTo>
                    <a:lnTo>
                      <a:pt x="36943" y="827"/>
                    </a:lnTo>
                    <a:lnTo>
                      <a:pt x="35251" y="971"/>
                    </a:lnTo>
                    <a:lnTo>
                      <a:pt x="33558" y="1102"/>
                    </a:lnTo>
                    <a:lnTo>
                      <a:pt x="31866" y="1207"/>
                    </a:lnTo>
                    <a:lnTo>
                      <a:pt x="30174" y="1299"/>
                    </a:lnTo>
                    <a:lnTo>
                      <a:pt x="28468" y="1351"/>
                    </a:lnTo>
                    <a:lnTo>
                      <a:pt x="26776" y="1391"/>
                    </a:lnTo>
                    <a:lnTo>
                      <a:pt x="25084" y="1404"/>
                    </a:lnTo>
                    <a:lnTo>
                      <a:pt x="23391" y="1391"/>
                    </a:lnTo>
                    <a:lnTo>
                      <a:pt x="21686" y="1351"/>
                    </a:lnTo>
                    <a:lnTo>
                      <a:pt x="19993" y="1299"/>
                    </a:lnTo>
                    <a:lnTo>
                      <a:pt x="18301" y="1207"/>
                    </a:lnTo>
                    <a:lnTo>
                      <a:pt x="16609" y="1102"/>
                    </a:lnTo>
                    <a:lnTo>
                      <a:pt x="14916" y="971"/>
                    </a:lnTo>
                    <a:lnTo>
                      <a:pt x="13224" y="827"/>
                    </a:lnTo>
                    <a:lnTo>
                      <a:pt x="11545" y="643"/>
                    </a:lnTo>
                    <a:lnTo>
                      <a:pt x="5982" y="26"/>
                    </a:lnTo>
                    <a:lnTo>
                      <a:pt x="5707" y="13"/>
                    </a:lnTo>
                    <a:lnTo>
                      <a:pt x="54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5"/>
              <p:cNvSpPr/>
              <p:nvPr/>
            </p:nvSpPr>
            <p:spPr>
              <a:xfrm>
                <a:off x="1845813" y="2327380"/>
                <a:ext cx="683159" cy="855766"/>
              </a:xfrm>
              <a:custGeom>
                <a:avLst/>
                <a:gdLst/>
                <a:ahLst/>
                <a:cxnLst/>
                <a:rect l="l" t="t" r="r" b="b"/>
                <a:pathLst>
                  <a:path w="38059" h="47675" extrusionOk="0">
                    <a:moveTo>
                      <a:pt x="18958" y="0"/>
                    </a:moveTo>
                    <a:lnTo>
                      <a:pt x="18381" y="13"/>
                    </a:lnTo>
                    <a:lnTo>
                      <a:pt x="17790" y="40"/>
                    </a:lnTo>
                    <a:lnTo>
                      <a:pt x="17200" y="79"/>
                    </a:lnTo>
                    <a:lnTo>
                      <a:pt x="16610" y="158"/>
                    </a:lnTo>
                    <a:lnTo>
                      <a:pt x="16019" y="236"/>
                    </a:lnTo>
                    <a:lnTo>
                      <a:pt x="15429" y="341"/>
                    </a:lnTo>
                    <a:lnTo>
                      <a:pt x="14825" y="473"/>
                    </a:lnTo>
                    <a:lnTo>
                      <a:pt x="14235" y="617"/>
                    </a:lnTo>
                    <a:lnTo>
                      <a:pt x="13631" y="787"/>
                    </a:lnTo>
                    <a:lnTo>
                      <a:pt x="13185" y="932"/>
                    </a:lnTo>
                    <a:lnTo>
                      <a:pt x="12739" y="1076"/>
                    </a:lnTo>
                    <a:lnTo>
                      <a:pt x="12359" y="1207"/>
                    </a:lnTo>
                    <a:lnTo>
                      <a:pt x="11979" y="1352"/>
                    </a:lnTo>
                    <a:lnTo>
                      <a:pt x="11611" y="1509"/>
                    </a:lnTo>
                    <a:lnTo>
                      <a:pt x="11244" y="1653"/>
                    </a:lnTo>
                    <a:lnTo>
                      <a:pt x="10890" y="1824"/>
                    </a:lnTo>
                    <a:lnTo>
                      <a:pt x="10522" y="1994"/>
                    </a:lnTo>
                    <a:lnTo>
                      <a:pt x="10181" y="2178"/>
                    </a:lnTo>
                    <a:lnTo>
                      <a:pt x="9827" y="2362"/>
                    </a:lnTo>
                    <a:lnTo>
                      <a:pt x="9486" y="2559"/>
                    </a:lnTo>
                    <a:lnTo>
                      <a:pt x="9145" y="2755"/>
                    </a:lnTo>
                    <a:lnTo>
                      <a:pt x="8817" y="2952"/>
                    </a:lnTo>
                    <a:lnTo>
                      <a:pt x="8489" y="3175"/>
                    </a:lnTo>
                    <a:lnTo>
                      <a:pt x="8174" y="3385"/>
                    </a:lnTo>
                    <a:lnTo>
                      <a:pt x="7859" y="3608"/>
                    </a:lnTo>
                    <a:lnTo>
                      <a:pt x="7544" y="3844"/>
                    </a:lnTo>
                    <a:lnTo>
                      <a:pt x="7243" y="4080"/>
                    </a:lnTo>
                    <a:lnTo>
                      <a:pt x="6941" y="4330"/>
                    </a:lnTo>
                    <a:lnTo>
                      <a:pt x="6639" y="4579"/>
                    </a:lnTo>
                    <a:lnTo>
                      <a:pt x="6350" y="4828"/>
                    </a:lnTo>
                    <a:lnTo>
                      <a:pt x="6062" y="5090"/>
                    </a:lnTo>
                    <a:lnTo>
                      <a:pt x="5786" y="5353"/>
                    </a:lnTo>
                    <a:lnTo>
                      <a:pt x="5511" y="5628"/>
                    </a:lnTo>
                    <a:lnTo>
                      <a:pt x="4986" y="6192"/>
                    </a:lnTo>
                    <a:lnTo>
                      <a:pt x="4488" y="6770"/>
                    </a:lnTo>
                    <a:lnTo>
                      <a:pt x="4002" y="7373"/>
                    </a:lnTo>
                    <a:lnTo>
                      <a:pt x="3556" y="7990"/>
                    </a:lnTo>
                    <a:lnTo>
                      <a:pt x="3123" y="8619"/>
                    </a:lnTo>
                    <a:lnTo>
                      <a:pt x="2717" y="9275"/>
                    </a:lnTo>
                    <a:lnTo>
                      <a:pt x="2336" y="9945"/>
                    </a:lnTo>
                    <a:lnTo>
                      <a:pt x="1982" y="10627"/>
                    </a:lnTo>
                    <a:lnTo>
                      <a:pt x="1654" y="11322"/>
                    </a:lnTo>
                    <a:lnTo>
                      <a:pt x="1365" y="12044"/>
                    </a:lnTo>
                    <a:lnTo>
                      <a:pt x="1090" y="12765"/>
                    </a:lnTo>
                    <a:lnTo>
                      <a:pt x="854" y="13500"/>
                    </a:lnTo>
                    <a:lnTo>
                      <a:pt x="644" y="14248"/>
                    </a:lnTo>
                    <a:lnTo>
                      <a:pt x="460" y="15008"/>
                    </a:lnTo>
                    <a:lnTo>
                      <a:pt x="303" y="15769"/>
                    </a:lnTo>
                    <a:lnTo>
                      <a:pt x="237" y="16163"/>
                    </a:lnTo>
                    <a:lnTo>
                      <a:pt x="185" y="16543"/>
                    </a:lnTo>
                    <a:lnTo>
                      <a:pt x="132" y="16937"/>
                    </a:lnTo>
                    <a:lnTo>
                      <a:pt x="93" y="17331"/>
                    </a:lnTo>
                    <a:lnTo>
                      <a:pt x="53" y="17724"/>
                    </a:lnTo>
                    <a:lnTo>
                      <a:pt x="27" y="18118"/>
                    </a:lnTo>
                    <a:lnTo>
                      <a:pt x="14" y="18511"/>
                    </a:lnTo>
                    <a:lnTo>
                      <a:pt x="1" y="18918"/>
                    </a:lnTo>
                    <a:lnTo>
                      <a:pt x="1" y="19311"/>
                    </a:lnTo>
                    <a:lnTo>
                      <a:pt x="14" y="19718"/>
                    </a:lnTo>
                    <a:lnTo>
                      <a:pt x="27" y="20112"/>
                    </a:lnTo>
                    <a:lnTo>
                      <a:pt x="53" y="20518"/>
                    </a:lnTo>
                    <a:lnTo>
                      <a:pt x="906" y="33060"/>
                    </a:lnTo>
                    <a:lnTo>
                      <a:pt x="932" y="33493"/>
                    </a:lnTo>
                    <a:lnTo>
                      <a:pt x="985" y="33939"/>
                    </a:lnTo>
                    <a:lnTo>
                      <a:pt x="1037" y="34372"/>
                    </a:lnTo>
                    <a:lnTo>
                      <a:pt x="1103" y="34792"/>
                    </a:lnTo>
                    <a:lnTo>
                      <a:pt x="1182" y="35212"/>
                    </a:lnTo>
                    <a:lnTo>
                      <a:pt x="1273" y="35618"/>
                    </a:lnTo>
                    <a:lnTo>
                      <a:pt x="1365" y="36025"/>
                    </a:lnTo>
                    <a:lnTo>
                      <a:pt x="1470" y="36419"/>
                    </a:lnTo>
                    <a:lnTo>
                      <a:pt x="1588" y="36812"/>
                    </a:lnTo>
                    <a:lnTo>
                      <a:pt x="1719" y="37193"/>
                    </a:lnTo>
                    <a:lnTo>
                      <a:pt x="1851" y="37573"/>
                    </a:lnTo>
                    <a:lnTo>
                      <a:pt x="1995" y="37940"/>
                    </a:lnTo>
                    <a:lnTo>
                      <a:pt x="2152" y="38308"/>
                    </a:lnTo>
                    <a:lnTo>
                      <a:pt x="2310" y="38662"/>
                    </a:lnTo>
                    <a:lnTo>
                      <a:pt x="2480" y="39016"/>
                    </a:lnTo>
                    <a:lnTo>
                      <a:pt x="2664" y="39357"/>
                    </a:lnTo>
                    <a:lnTo>
                      <a:pt x="2861" y="39698"/>
                    </a:lnTo>
                    <a:lnTo>
                      <a:pt x="3058" y="40026"/>
                    </a:lnTo>
                    <a:lnTo>
                      <a:pt x="3254" y="40354"/>
                    </a:lnTo>
                    <a:lnTo>
                      <a:pt x="3477" y="40669"/>
                    </a:lnTo>
                    <a:lnTo>
                      <a:pt x="3687" y="40984"/>
                    </a:lnTo>
                    <a:lnTo>
                      <a:pt x="3923" y="41286"/>
                    </a:lnTo>
                    <a:lnTo>
                      <a:pt x="4160" y="41588"/>
                    </a:lnTo>
                    <a:lnTo>
                      <a:pt x="4409" y="41876"/>
                    </a:lnTo>
                    <a:lnTo>
                      <a:pt x="4724" y="42230"/>
                    </a:lnTo>
                    <a:lnTo>
                      <a:pt x="5052" y="42571"/>
                    </a:lnTo>
                    <a:lnTo>
                      <a:pt x="5393" y="42899"/>
                    </a:lnTo>
                    <a:lnTo>
                      <a:pt x="5747" y="43214"/>
                    </a:lnTo>
                    <a:lnTo>
                      <a:pt x="6101" y="43529"/>
                    </a:lnTo>
                    <a:lnTo>
                      <a:pt x="6482" y="43831"/>
                    </a:lnTo>
                    <a:lnTo>
                      <a:pt x="6862" y="44120"/>
                    </a:lnTo>
                    <a:lnTo>
                      <a:pt x="7256" y="44395"/>
                    </a:lnTo>
                    <a:lnTo>
                      <a:pt x="7649" y="44657"/>
                    </a:lnTo>
                    <a:lnTo>
                      <a:pt x="8069" y="44907"/>
                    </a:lnTo>
                    <a:lnTo>
                      <a:pt x="8489" y="45156"/>
                    </a:lnTo>
                    <a:lnTo>
                      <a:pt x="8922" y="45392"/>
                    </a:lnTo>
                    <a:lnTo>
                      <a:pt x="9355" y="45615"/>
                    </a:lnTo>
                    <a:lnTo>
                      <a:pt x="9801" y="45825"/>
                    </a:lnTo>
                    <a:lnTo>
                      <a:pt x="10260" y="46022"/>
                    </a:lnTo>
                    <a:lnTo>
                      <a:pt x="10719" y="46205"/>
                    </a:lnTo>
                    <a:lnTo>
                      <a:pt x="11191" y="46389"/>
                    </a:lnTo>
                    <a:lnTo>
                      <a:pt x="11677" y="46547"/>
                    </a:lnTo>
                    <a:lnTo>
                      <a:pt x="12162" y="46704"/>
                    </a:lnTo>
                    <a:lnTo>
                      <a:pt x="12661" y="46848"/>
                    </a:lnTo>
                    <a:lnTo>
                      <a:pt x="13159" y="46979"/>
                    </a:lnTo>
                    <a:lnTo>
                      <a:pt x="13658" y="47098"/>
                    </a:lnTo>
                    <a:lnTo>
                      <a:pt x="14182" y="47216"/>
                    </a:lnTo>
                    <a:lnTo>
                      <a:pt x="14694" y="47307"/>
                    </a:lnTo>
                    <a:lnTo>
                      <a:pt x="15219" y="47399"/>
                    </a:lnTo>
                    <a:lnTo>
                      <a:pt x="15757" y="47465"/>
                    </a:lnTo>
                    <a:lnTo>
                      <a:pt x="16282" y="47530"/>
                    </a:lnTo>
                    <a:lnTo>
                      <a:pt x="16833" y="47583"/>
                    </a:lnTo>
                    <a:lnTo>
                      <a:pt x="17370" y="47622"/>
                    </a:lnTo>
                    <a:lnTo>
                      <a:pt x="17921" y="47662"/>
                    </a:lnTo>
                    <a:lnTo>
                      <a:pt x="18472" y="47675"/>
                    </a:lnTo>
                    <a:lnTo>
                      <a:pt x="19037" y="47675"/>
                    </a:lnTo>
                    <a:lnTo>
                      <a:pt x="19929" y="47662"/>
                    </a:lnTo>
                    <a:lnTo>
                      <a:pt x="20808" y="47622"/>
                    </a:lnTo>
                    <a:lnTo>
                      <a:pt x="21673" y="47544"/>
                    </a:lnTo>
                    <a:lnTo>
                      <a:pt x="22526" y="47439"/>
                    </a:lnTo>
                    <a:lnTo>
                      <a:pt x="23379" y="47307"/>
                    </a:lnTo>
                    <a:lnTo>
                      <a:pt x="23786" y="47229"/>
                    </a:lnTo>
                    <a:lnTo>
                      <a:pt x="24205" y="47150"/>
                    </a:lnTo>
                    <a:lnTo>
                      <a:pt x="24612" y="47058"/>
                    </a:lnTo>
                    <a:lnTo>
                      <a:pt x="25019" y="46953"/>
                    </a:lnTo>
                    <a:lnTo>
                      <a:pt x="25412" y="46848"/>
                    </a:lnTo>
                    <a:lnTo>
                      <a:pt x="25806" y="46730"/>
                    </a:lnTo>
                    <a:lnTo>
                      <a:pt x="26199" y="46612"/>
                    </a:lnTo>
                    <a:lnTo>
                      <a:pt x="26593" y="46481"/>
                    </a:lnTo>
                    <a:lnTo>
                      <a:pt x="26973" y="46350"/>
                    </a:lnTo>
                    <a:lnTo>
                      <a:pt x="27341" y="46205"/>
                    </a:lnTo>
                    <a:lnTo>
                      <a:pt x="27721" y="46061"/>
                    </a:lnTo>
                    <a:lnTo>
                      <a:pt x="28089" y="45904"/>
                    </a:lnTo>
                    <a:lnTo>
                      <a:pt x="28443" y="45733"/>
                    </a:lnTo>
                    <a:lnTo>
                      <a:pt x="28797" y="45563"/>
                    </a:lnTo>
                    <a:lnTo>
                      <a:pt x="29151" y="45392"/>
                    </a:lnTo>
                    <a:lnTo>
                      <a:pt x="29492" y="45208"/>
                    </a:lnTo>
                    <a:lnTo>
                      <a:pt x="29833" y="45012"/>
                    </a:lnTo>
                    <a:lnTo>
                      <a:pt x="30175" y="44815"/>
                    </a:lnTo>
                    <a:lnTo>
                      <a:pt x="30502" y="44605"/>
                    </a:lnTo>
                    <a:lnTo>
                      <a:pt x="30817" y="44395"/>
                    </a:lnTo>
                    <a:lnTo>
                      <a:pt x="31132" y="44172"/>
                    </a:lnTo>
                    <a:lnTo>
                      <a:pt x="31447" y="43949"/>
                    </a:lnTo>
                    <a:lnTo>
                      <a:pt x="31749" y="43713"/>
                    </a:lnTo>
                    <a:lnTo>
                      <a:pt x="32037" y="43464"/>
                    </a:lnTo>
                    <a:lnTo>
                      <a:pt x="32326" y="43214"/>
                    </a:lnTo>
                    <a:lnTo>
                      <a:pt x="32615" y="42965"/>
                    </a:lnTo>
                    <a:lnTo>
                      <a:pt x="32890" y="42703"/>
                    </a:lnTo>
                    <a:lnTo>
                      <a:pt x="33153" y="42427"/>
                    </a:lnTo>
                    <a:lnTo>
                      <a:pt x="33415" y="42152"/>
                    </a:lnTo>
                    <a:lnTo>
                      <a:pt x="33664" y="41876"/>
                    </a:lnTo>
                    <a:lnTo>
                      <a:pt x="33913" y="41588"/>
                    </a:lnTo>
                    <a:lnTo>
                      <a:pt x="34150" y="41286"/>
                    </a:lnTo>
                    <a:lnTo>
                      <a:pt x="34373" y="40984"/>
                    </a:lnTo>
                    <a:lnTo>
                      <a:pt x="34596" y="40669"/>
                    </a:lnTo>
                    <a:lnTo>
                      <a:pt x="34819" y="40354"/>
                    </a:lnTo>
                    <a:lnTo>
                      <a:pt x="35015" y="40026"/>
                    </a:lnTo>
                    <a:lnTo>
                      <a:pt x="35212" y="39698"/>
                    </a:lnTo>
                    <a:lnTo>
                      <a:pt x="35409" y="39357"/>
                    </a:lnTo>
                    <a:lnTo>
                      <a:pt x="35580" y="39016"/>
                    </a:lnTo>
                    <a:lnTo>
                      <a:pt x="35763" y="38662"/>
                    </a:lnTo>
                    <a:lnTo>
                      <a:pt x="35921" y="38308"/>
                    </a:lnTo>
                    <a:lnTo>
                      <a:pt x="36078" y="37940"/>
                    </a:lnTo>
                    <a:lnTo>
                      <a:pt x="36222" y="37573"/>
                    </a:lnTo>
                    <a:lnTo>
                      <a:pt x="36354" y="37193"/>
                    </a:lnTo>
                    <a:lnTo>
                      <a:pt x="36485" y="36812"/>
                    </a:lnTo>
                    <a:lnTo>
                      <a:pt x="36590" y="36419"/>
                    </a:lnTo>
                    <a:lnTo>
                      <a:pt x="36708" y="36025"/>
                    </a:lnTo>
                    <a:lnTo>
                      <a:pt x="36800" y="35618"/>
                    </a:lnTo>
                    <a:lnTo>
                      <a:pt x="36891" y="35212"/>
                    </a:lnTo>
                    <a:lnTo>
                      <a:pt x="36970" y="34792"/>
                    </a:lnTo>
                    <a:lnTo>
                      <a:pt x="37036" y="34372"/>
                    </a:lnTo>
                    <a:lnTo>
                      <a:pt x="37088" y="33939"/>
                    </a:lnTo>
                    <a:lnTo>
                      <a:pt x="37128" y="33493"/>
                    </a:lnTo>
                    <a:lnTo>
                      <a:pt x="37167" y="33060"/>
                    </a:lnTo>
                    <a:lnTo>
                      <a:pt x="37062" y="33349"/>
                    </a:lnTo>
                    <a:lnTo>
                      <a:pt x="36931" y="33690"/>
                    </a:lnTo>
                    <a:lnTo>
                      <a:pt x="36747" y="34136"/>
                    </a:lnTo>
                    <a:lnTo>
                      <a:pt x="36852" y="33703"/>
                    </a:lnTo>
                    <a:lnTo>
                      <a:pt x="36957" y="33270"/>
                    </a:lnTo>
                    <a:lnTo>
                      <a:pt x="37049" y="32837"/>
                    </a:lnTo>
                    <a:lnTo>
                      <a:pt x="37128" y="32391"/>
                    </a:lnTo>
                    <a:lnTo>
                      <a:pt x="37193" y="31945"/>
                    </a:lnTo>
                    <a:lnTo>
                      <a:pt x="37259" y="31499"/>
                    </a:lnTo>
                    <a:lnTo>
                      <a:pt x="37298" y="31040"/>
                    </a:lnTo>
                    <a:lnTo>
                      <a:pt x="37337" y="30581"/>
                    </a:lnTo>
                    <a:lnTo>
                      <a:pt x="38020" y="20676"/>
                    </a:lnTo>
                    <a:lnTo>
                      <a:pt x="38046" y="20046"/>
                    </a:lnTo>
                    <a:lnTo>
                      <a:pt x="38059" y="19430"/>
                    </a:lnTo>
                    <a:lnTo>
                      <a:pt x="38059" y="18826"/>
                    </a:lnTo>
                    <a:lnTo>
                      <a:pt x="38033" y="18223"/>
                    </a:lnTo>
                    <a:lnTo>
                      <a:pt x="37980" y="17619"/>
                    </a:lnTo>
                    <a:lnTo>
                      <a:pt x="37928" y="17029"/>
                    </a:lnTo>
                    <a:lnTo>
                      <a:pt x="37849" y="16438"/>
                    </a:lnTo>
                    <a:lnTo>
                      <a:pt x="37744" y="15848"/>
                    </a:lnTo>
                    <a:lnTo>
                      <a:pt x="37639" y="15271"/>
                    </a:lnTo>
                    <a:lnTo>
                      <a:pt x="37508" y="14707"/>
                    </a:lnTo>
                    <a:lnTo>
                      <a:pt x="37351" y="14143"/>
                    </a:lnTo>
                    <a:lnTo>
                      <a:pt x="37193" y="13592"/>
                    </a:lnTo>
                    <a:lnTo>
                      <a:pt x="37009" y="13041"/>
                    </a:lnTo>
                    <a:lnTo>
                      <a:pt x="36813" y="12490"/>
                    </a:lnTo>
                    <a:lnTo>
                      <a:pt x="36603" y="11965"/>
                    </a:lnTo>
                    <a:lnTo>
                      <a:pt x="36380" y="11440"/>
                    </a:lnTo>
                    <a:lnTo>
                      <a:pt x="36131" y="10915"/>
                    </a:lnTo>
                    <a:lnTo>
                      <a:pt x="35881" y="10404"/>
                    </a:lnTo>
                    <a:lnTo>
                      <a:pt x="35606" y="9905"/>
                    </a:lnTo>
                    <a:lnTo>
                      <a:pt x="35330" y="9420"/>
                    </a:lnTo>
                    <a:lnTo>
                      <a:pt x="35029" y="8934"/>
                    </a:lnTo>
                    <a:lnTo>
                      <a:pt x="34714" y="8462"/>
                    </a:lnTo>
                    <a:lnTo>
                      <a:pt x="34399" y="8003"/>
                    </a:lnTo>
                    <a:lnTo>
                      <a:pt x="34058" y="7557"/>
                    </a:lnTo>
                    <a:lnTo>
                      <a:pt x="33704" y="7111"/>
                    </a:lnTo>
                    <a:lnTo>
                      <a:pt x="33349" y="6678"/>
                    </a:lnTo>
                    <a:lnTo>
                      <a:pt x="32969" y="6258"/>
                    </a:lnTo>
                    <a:lnTo>
                      <a:pt x="32588" y="5851"/>
                    </a:lnTo>
                    <a:lnTo>
                      <a:pt x="32195" y="5458"/>
                    </a:lnTo>
                    <a:lnTo>
                      <a:pt x="31788" y="5064"/>
                    </a:lnTo>
                    <a:lnTo>
                      <a:pt x="31368" y="4697"/>
                    </a:lnTo>
                    <a:lnTo>
                      <a:pt x="30935" y="4330"/>
                    </a:lnTo>
                    <a:lnTo>
                      <a:pt x="30502" y="3988"/>
                    </a:lnTo>
                    <a:lnTo>
                      <a:pt x="30056" y="3647"/>
                    </a:lnTo>
                    <a:lnTo>
                      <a:pt x="29597" y="3319"/>
                    </a:lnTo>
                    <a:lnTo>
                      <a:pt x="29138" y="3018"/>
                    </a:lnTo>
                    <a:lnTo>
                      <a:pt x="28653" y="2716"/>
                    </a:lnTo>
                    <a:lnTo>
                      <a:pt x="28180" y="2440"/>
                    </a:lnTo>
                    <a:lnTo>
                      <a:pt x="27682" y="2165"/>
                    </a:lnTo>
                    <a:lnTo>
                      <a:pt x="27183" y="1916"/>
                    </a:lnTo>
                    <a:lnTo>
                      <a:pt x="26685" y="1680"/>
                    </a:lnTo>
                    <a:lnTo>
                      <a:pt x="26160" y="1443"/>
                    </a:lnTo>
                    <a:lnTo>
                      <a:pt x="25648" y="1233"/>
                    </a:lnTo>
                    <a:lnTo>
                      <a:pt x="25111" y="1050"/>
                    </a:lnTo>
                    <a:lnTo>
                      <a:pt x="24586" y="866"/>
                    </a:lnTo>
                    <a:lnTo>
                      <a:pt x="24048" y="709"/>
                    </a:lnTo>
                    <a:lnTo>
                      <a:pt x="23497" y="551"/>
                    </a:lnTo>
                    <a:lnTo>
                      <a:pt x="22946" y="433"/>
                    </a:lnTo>
                    <a:lnTo>
                      <a:pt x="22395" y="315"/>
                    </a:lnTo>
                    <a:lnTo>
                      <a:pt x="21831" y="223"/>
                    </a:lnTo>
                    <a:lnTo>
                      <a:pt x="21267" y="145"/>
                    </a:lnTo>
                    <a:lnTo>
                      <a:pt x="20689" y="79"/>
                    </a:lnTo>
                    <a:lnTo>
                      <a:pt x="20125" y="27"/>
                    </a:lnTo>
                    <a:lnTo>
                      <a:pt x="195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5"/>
              <p:cNvSpPr/>
              <p:nvPr/>
            </p:nvSpPr>
            <p:spPr>
              <a:xfrm>
                <a:off x="2064354" y="2534129"/>
                <a:ext cx="246328" cy="126942"/>
              </a:xfrm>
              <a:custGeom>
                <a:avLst/>
                <a:gdLst/>
                <a:ahLst/>
                <a:cxnLst/>
                <a:rect l="l" t="t" r="r" b="b"/>
                <a:pathLst>
                  <a:path w="13723" h="7072" extrusionOk="0">
                    <a:moveTo>
                      <a:pt x="3346" y="1"/>
                    </a:moveTo>
                    <a:lnTo>
                      <a:pt x="3175" y="14"/>
                    </a:lnTo>
                    <a:lnTo>
                      <a:pt x="2991" y="40"/>
                    </a:lnTo>
                    <a:lnTo>
                      <a:pt x="2821" y="66"/>
                    </a:lnTo>
                    <a:lnTo>
                      <a:pt x="2650" y="106"/>
                    </a:lnTo>
                    <a:lnTo>
                      <a:pt x="2480" y="158"/>
                    </a:lnTo>
                    <a:lnTo>
                      <a:pt x="2322" y="211"/>
                    </a:lnTo>
                    <a:lnTo>
                      <a:pt x="2152" y="276"/>
                    </a:lnTo>
                    <a:lnTo>
                      <a:pt x="2007" y="342"/>
                    </a:lnTo>
                    <a:lnTo>
                      <a:pt x="1850" y="421"/>
                    </a:lnTo>
                    <a:lnTo>
                      <a:pt x="1706" y="512"/>
                    </a:lnTo>
                    <a:lnTo>
                      <a:pt x="1561" y="604"/>
                    </a:lnTo>
                    <a:lnTo>
                      <a:pt x="1417" y="696"/>
                    </a:lnTo>
                    <a:lnTo>
                      <a:pt x="1286" y="801"/>
                    </a:lnTo>
                    <a:lnTo>
                      <a:pt x="1155" y="919"/>
                    </a:lnTo>
                    <a:lnTo>
                      <a:pt x="1037" y="1037"/>
                    </a:lnTo>
                    <a:lnTo>
                      <a:pt x="919" y="1155"/>
                    </a:lnTo>
                    <a:lnTo>
                      <a:pt x="801" y="1286"/>
                    </a:lnTo>
                    <a:lnTo>
                      <a:pt x="696" y="1418"/>
                    </a:lnTo>
                    <a:lnTo>
                      <a:pt x="604" y="1562"/>
                    </a:lnTo>
                    <a:lnTo>
                      <a:pt x="512" y="1706"/>
                    </a:lnTo>
                    <a:lnTo>
                      <a:pt x="420" y="1851"/>
                    </a:lnTo>
                    <a:lnTo>
                      <a:pt x="341" y="1995"/>
                    </a:lnTo>
                    <a:lnTo>
                      <a:pt x="276" y="2152"/>
                    </a:lnTo>
                    <a:lnTo>
                      <a:pt x="210" y="2323"/>
                    </a:lnTo>
                    <a:lnTo>
                      <a:pt x="158" y="2480"/>
                    </a:lnTo>
                    <a:lnTo>
                      <a:pt x="105" y="2651"/>
                    </a:lnTo>
                    <a:lnTo>
                      <a:pt x="66" y="2821"/>
                    </a:lnTo>
                    <a:lnTo>
                      <a:pt x="40" y="2992"/>
                    </a:lnTo>
                    <a:lnTo>
                      <a:pt x="13" y="3176"/>
                    </a:lnTo>
                    <a:lnTo>
                      <a:pt x="0" y="3346"/>
                    </a:lnTo>
                    <a:lnTo>
                      <a:pt x="0" y="3530"/>
                    </a:lnTo>
                    <a:lnTo>
                      <a:pt x="0" y="3713"/>
                    </a:lnTo>
                    <a:lnTo>
                      <a:pt x="13" y="3897"/>
                    </a:lnTo>
                    <a:lnTo>
                      <a:pt x="40" y="4068"/>
                    </a:lnTo>
                    <a:lnTo>
                      <a:pt x="66" y="4251"/>
                    </a:lnTo>
                    <a:lnTo>
                      <a:pt x="105" y="4422"/>
                    </a:lnTo>
                    <a:lnTo>
                      <a:pt x="158" y="4579"/>
                    </a:lnTo>
                    <a:lnTo>
                      <a:pt x="210" y="4750"/>
                    </a:lnTo>
                    <a:lnTo>
                      <a:pt x="276" y="4907"/>
                    </a:lnTo>
                    <a:lnTo>
                      <a:pt x="341" y="5065"/>
                    </a:lnTo>
                    <a:lnTo>
                      <a:pt x="420" y="5222"/>
                    </a:lnTo>
                    <a:lnTo>
                      <a:pt x="512" y="5366"/>
                    </a:lnTo>
                    <a:lnTo>
                      <a:pt x="604" y="5511"/>
                    </a:lnTo>
                    <a:lnTo>
                      <a:pt x="696" y="5655"/>
                    </a:lnTo>
                    <a:lnTo>
                      <a:pt x="801" y="5786"/>
                    </a:lnTo>
                    <a:lnTo>
                      <a:pt x="919" y="5904"/>
                    </a:lnTo>
                    <a:lnTo>
                      <a:pt x="1037" y="6036"/>
                    </a:lnTo>
                    <a:lnTo>
                      <a:pt x="1155" y="6154"/>
                    </a:lnTo>
                    <a:lnTo>
                      <a:pt x="1286" y="6259"/>
                    </a:lnTo>
                    <a:lnTo>
                      <a:pt x="1417" y="6364"/>
                    </a:lnTo>
                    <a:lnTo>
                      <a:pt x="1561" y="6468"/>
                    </a:lnTo>
                    <a:lnTo>
                      <a:pt x="1706" y="6560"/>
                    </a:lnTo>
                    <a:lnTo>
                      <a:pt x="1850" y="6639"/>
                    </a:lnTo>
                    <a:lnTo>
                      <a:pt x="2007" y="6718"/>
                    </a:lnTo>
                    <a:lnTo>
                      <a:pt x="2152" y="6796"/>
                    </a:lnTo>
                    <a:lnTo>
                      <a:pt x="2322" y="6849"/>
                    </a:lnTo>
                    <a:lnTo>
                      <a:pt x="2480" y="6915"/>
                    </a:lnTo>
                    <a:lnTo>
                      <a:pt x="2650" y="6954"/>
                    </a:lnTo>
                    <a:lnTo>
                      <a:pt x="2821" y="6993"/>
                    </a:lnTo>
                    <a:lnTo>
                      <a:pt x="2991" y="7033"/>
                    </a:lnTo>
                    <a:lnTo>
                      <a:pt x="3175" y="7046"/>
                    </a:lnTo>
                    <a:lnTo>
                      <a:pt x="3346" y="7059"/>
                    </a:lnTo>
                    <a:lnTo>
                      <a:pt x="3529" y="7072"/>
                    </a:lnTo>
                    <a:lnTo>
                      <a:pt x="10194" y="7072"/>
                    </a:lnTo>
                    <a:lnTo>
                      <a:pt x="10364" y="7059"/>
                    </a:lnTo>
                    <a:lnTo>
                      <a:pt x="10548" y="7046"/>
                    </a:lnTo>
                    <a:lnTo>
                      <a:pt x="10732" y="7033"/>
                    </a:lnTo>
                    <a:lnTo>
                      <a:pt x="10902" y="6993"/>
                    </a:lnTo>
                    <a:lnTo>
                      <a:pt x="11073" y="6954"/>
                    </a:lnTo>
                    <a:lnTo>
                      <a:pt x="11243" y="6915"/>
                    </a:lnTo>
                    <a:lnTo>
                      <a:pt x="11401" y="6849"/>
                    </a:lnTo>
                    <a:lnTo>
                      <a:pt x="11558" y="6796"/>
                    </a:lnTo>
                    <a:lnTo>
                      <a:pt x="11716" y="6718"/>
                    </a:lnTo>
                    <a:lnTo>
                      <a:pt x="11873" y="6639"/>
                    </a:lnTo>
                    <a:lnTo>
                      <a:pt x="12017" y="6560"/>
                    </a:lnTo>
                    <a:lnTo>
                      <a:pt x="12162" y="6468"/>
                    </a:lnTo>
                    <a:lnTo>
                      <a:pt x="12306" y="6364"/>
                    </a:lnTo>
                    <a:lnTo>
                      <a:pt x="12437" y="6259"/>
                    </a:lnTo>
                    <a:lnTo>
                      <a:pt x="12568" y="6154"/>
                    </a:lnTo>
                    <a:lnTo>
                      <a:pt x="12686" y="6036"/>
                    </a:lnTo>
                    <a:lnTo>
                      <a:pt x="12804" y="5904"/>
                    </a:lnTo>
                    <a:lnTo>
                      <a:pt x="12909" y="5786"/>
                    </a:lnTo>
                    <a:lnTo>
                      <a:pt x="13014" y="5655"/>
                    </a:lnTo>
                    <a:lnTo>
                      <a:pt x="13119" y="5511"/>
                    </a:lnTo>
                    <a:lnTo>
                      <a:pt x="13211" y="5366"/>
                    </a:lnTo>
                    <a:lnTo>
                      <a:pt x="13290" y="5222"/>
                    </a:lnTo>
                    <a:lnTo>
                      <a:pt x="13369" y="5065"/>
                    </a:lnTo>
                    <a:lnTo>
                      <a:pt x="13447" y="4907"/>
                    </a:lnTo>
                    <a:lnTo>
                      <a:pt x="13513" y="4750"/>
                    </a:lnTo>
                    <a:lnTo>
                      <a:pt x="13565" y="4579"/>
                    </a:lnTo>
                    <a:lnTo>
                      <a:pt x="13618" y="4422"/>
                    </a:lnTo>
                    <a:lnTo>
                      <a:pt x="13657" y="4251"/>
                    </a:lnTo>
                    <a:lnTo>
                      <a:pt x="13683" y="4068"/>
                    </a:lnTo>
                    <a:lnTo>
                      <a:pt x="13710" y="3897"/>
                    </a:lnTo>
                    <a:lnTo>
                      <a:pt x="13723" y="3713"/>
                    </a:lnTo>
                    <a:lnTo>
                      <a:pt x="13723" y="3530"/>
                    </a:lnTo>
                    <a:lnTo>
                      <a:pt x="13723" y="3346"/>
                    </a:lnTo>
                    <a:lnTo>
                      <a:pt x="13710" y="3176"/>
                    </a:lnTo>
                    <a:lnTo>
                      <a:pt x="13683" y="2992"/>
                    </a:lnTo>
                    <a:lnTo>
                      <a:pt x="13657" y="2821"/>
                    </a:lnTo>
                    <a:lnTo>
                      <a:pt x="13618" y="2651"/>
                    </a:lnTo>
                    <a:lnTo>
                      <a:pt x="13565" y="2480"/>
                    </a:lnTo>
                    <a:lnTo>
                      <a:pt x="13513" y="2323"/>
                    </a:lnTo>
                    <a:lnTo>
                      <a:pt x="13447" y="2152"/>
                    </a:lnTo>
                    <a:lnTo>
                      <a:pt x="13369" y="1995"/>
                    </a:lnTo>
                    <a:lnTo>
                      <a:pt x="13290" y="1851"/>
                    </a:lnTo>
                    <a:lnTo>
                      <a:pt x="13211" y="1706"/>
                    </a:lnTo>
                    <a:lnTo>
                      <a:pt x="13119" y="1562"/>
                    </a:lnTo>
                    <a:lnTo>
                      <a:pt x="13014" y="1418"/>
                    </a:lnTo>
                    <a:lnTo>
                      <a:pt x="12909" y="1286"/>
                    </a:lnTo>
                    <a:lnTo>
                      <a:pt x="12804" y="1155"/>
                    </a:lnTo>
                    <a:lnTo>
                      <a:pt x="12686" y="1037"/>
                    </a:lnTo>
                    <a:lnTo>
                      <a:pt x="12568" y="919"/>
                    </a:lnTo>
                    <a:lnTo>
                      <a:pt x="12437" y="801"/>
                    </a:lnTo>
                    <a:lnTo>
                      <a:pt x="12306" y="696"/>
                    </a:lnTo>
                    <a:lnTo>
                      <a:pt x="12162" y="604"/>
                    </a:lnTo>
                    <a:lnTo>
                      <a:pt x="12017" y="512"/>
                    </a:lnTo>
                    <a:lnTo>
                      <a:pt x="11873" y="421"/>
                    </a:lnTo>
                    <a:lnTo>
                      <a:pt x="11716" y="342"/>
                    </a:lnTo>
                    <a:lnTo>
                      <a:pt x="11558" y="276"/>
                    </a:lnTo>
                    <a:lnTo>
                      <a:pt x="11401" y="211"/>
                    </a:lnTo>
                    <a:lnTo>
                      <a:pt x="11243" y="158"/>
                    </a:lnTo>
                    <a:lnTo>
                      <a:pt x="11073" y="106"/>
                    </a:lnTo>
                    <a:lnTo>
                      <a:pt x="10902" y="66"/>
                    </a:lnTo>
                    <a:lnTo>
                      <a:pt x="10732" y="40"/>
                    </a:lnTo>
                    <a:lnTo>
                      <a:pt x="10548" y="14"/>
                    </a:lnTo>
                    <a:lnTo>
                      <a:pt x="103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5"/>
              <p:cNvSpPr/>
              <p:nvPr/>
            </p:nvSpPr>
            <p:spPr>
              <a:xfrm>
                <a:off x="2165143" y="3497038"/>
                <a:ext cx="44749" cy="533869"/>
              </a:xfrm>
              <a:custGeom>
                <a:avLst/>
                <a:gdLst/>
                <a:ahLst/>
                <a:cxnLst/>
                <a:rect l="l" t="t" r="r" b="b"/>
                <a:pathLst>
                  <a:path w="2493" h="29742" extrusionOk="0">
                    <a:moveTo>
                      <a:pt x="0" y="0"/>
                    </a:moveTo>
                    <a:lnTo>
                      <a:pt x="0" y="29741"/>
                    </a:lnTo>
                    <a:lnTo>
                      <a:pt x="2493" y="29741"/>
                    </a:lnTo>
                    <a:lnTo>
                      <a:pt x="2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5"/>
              <p:cNvSpPr/>
              <p:nvPr/>
            </p:nvSpPr>
            <p:spPr>
              <a:xfrm>
                <a:off x="2131469" y="2564033"/>
                <a:ext cx="112098" cy="955389"/>
              </a:xfrm>
              <a:custGeom>
                <a:avLst/>
                <a:gdLst/>
                <a:ahLst/>
                <a:cxnLst/>
                <a:rect l="l" t="t" r="r" b="b"/>
                <a:pathLst>
                  <a:path w="6245" h="53225" extrusionOk="0">
                    <a:moveTo>
                      <a:pt x="1023" y="1"/>
                    </a:moveTo>
                    <a:lnTo>
                      <a:pt x="905" y="14"/>
                    </a:lnTo>
                    <a:lnTo>
                      <a:pt x="800" y="53"/>
                    </a:lnTo>
                    <a:lnTo>
                      <a:pt x="696" y="80"/>
                    </a:lnTo>
                    <a:lnTo>
                      <a:pt x="604" y="132"/>
                    </a:lnTo>
                    <a:lnTo>
                      <a:pt x="499" y="185"/>
                    </a:lnTo>
                    <a:lnTo>
                      <a:pt x="420" y="250"/>
                    </a:lnTo>
                    <a:lnTo>
                      <a:pt x="341" y="329"/>
                    </a:lnTo>
                    <a:lnTo>
                      <a:pt x="263" y="408"/>
                    </a:lnTo>
                    <a:lnTo>
                      <a:pt x="197" y="499"/>
                    </a:lnTo>
                    <a:lnTo>
                      <a:pt x="145" y="591"/>
                    </a:lnTo>
                    <a:lnTo>
                      <a:pt x="92" y="696"/>
                    </a:lnTo>
                    <a:lnTo>
                      <a:pt x="53" y="801"/>
                    </a:lnTo>
                    <a:lnTo>
                      <a:pt x="26" y="906"/>
                    </a:lnTo>
                    <a:lnTo>
                      <a:pt x="13" y="1024"/>
                    </a:lnTo>
                    <a:lnTo>
                      <a:pt x="0" y="1129"/>
                    </a:lnTo>
                    <a:lnTo>
                      <a:pt x="0" y="50116"/>
                    </a:lnTo>
                    <a:lnTo>
                      <a:pt x="0" y="50273"/>
                    </a:lnTo>
                    <a:lnTo>
                      <a:pt x="13" y="50430"/>
                    </a:lnTo>
                    <a:lnTo>
                      <a:pt x="40" y="50588"/>
                    </a:lnTo>
                    <a:lnTo>
                      <a:pt x="66" y="50745"/>
                    </a:lnTo>
                    <a:lnTo>
                      <a:pt x="145" y="51034"/>
                    </a:lnTo>
                    <a:lnTo>
                      <a:pt x="249" y="51322"/>
                    </a:lnTo>
                    <a:lnTo>
                      <a:pt x="381" y="51598"/>
                    </a:lnTo>
                    <a:lnTo>
                      <a:pt x="538" y="51860"/>
                    </a:lnTo>
                    <a:lnTo>
                      <a:pt x="709" y="52097"/>
                    </a:lnTo>
                    <a:lnTo>
                      <a:pt x="919" y="52320"/>
                    </a:lnTo>
                    <a:lnTo>
                      <a:pt x="1142" y="52516"/>
                    </a:lnTo>
                    <a:lnTo>
                      <a:pt x="1378" y="52700"/>
                    </a:lnTo>
                    <a:lnTo>
                      <a:pt x="1640" y="52857"/>
                    </a:lnTo>
                    <a:lnTo>
                      <a:pt x="1902" y="52989"/>
                    </a:lnTo>
                    <a:lnTo>
                      <a:pt x="2191" y="53094"/>
                    </a:lnTo>
                    <a:lnTo>
                      <a:pt x="2493" y="53172"/>
                    </a:lnTo>
                    <a:lnTo>
                      <a:pt x="2650" y="53199"/>
                    </a:lnTo>
                    <a:lnTo>
                      <a:pt x="2808" y="53212"/>
                    </a:lnTo>
                    <a:lnTo>
                      <a:pt x="2965" y="53225"/>
                    </a:lnTo>
                    <a:lnTo>
                      <a:pt x="3280" y="53225"/>
                    </a:lnTo>
                    <a:lnTo>
                      <a:pt x="3437" y="53212"/>
                    </a:lnTo>
                    <a:lnTo>
                      <a:pt x="3595" y="53199"/>
                    </a:lnTo>
                    <a:lnTo>
                      <a:pt x="3752" y="53172"/>
                    </a:lnTo>
                    <a:lnTo>
                      <a:pt x="4054" y="53094"/>
                    </a:lnTo>
                    <a:lnTo>
                      <a:pt x="4329" y="52989"/>
                    </a:lnTo>
                    <a:lnTo>
                      <a:pt x="4605" y="52857"/>
                    </a:lnTo>
                    <a:lnTo>
                      <a:pt x="4867" y="52700"/>
                    </a:lnTo>
                    <a:lnTo>
                      <a:pt x="5103" y="52516"/>
                    </a:lnTo>
                    <a:lnTo>
                      <a:pt x="5326" y="52320"/>
                    </a:lnTo>
                    <a:lnTo>
                      <a:pt x="5523" y="52097"/>
                    </a:lnTo>
                    <a:lnTo>
                      <a:pt x="5707" y="51860"/>
                    </a:lnTo>
                    <a:lnTo>
                      <a:pt x="5864" y="51598"/>
                    </a:lnTo>
                    <a:lnTo>
                      <a:pt x="5996" y="51322"/>
                    </a:lnTo>
                    <a:lnTo>
                      <a:pt x="6101" y="51034"/>
                    </a:lnTo>
                    <a:lnTo>
                      <a:pt x="6179" y="50745"/>
                    </a:lnTo>
                    <a:lnTo>
                      <a:pt x="6205" y="50588"/>
                    </a:lnTo>
                    <a:lnTo>
                      <a:pt x="6219" y="50430"/>
                    </a:lnTo>
                    <a:lnTo>
                      <a:pt x="6232" y="50273"/>
                    </a:lnTo>
                    <a:lnTo>
                      <a:pt x="6245" y="50116"/>
                    </a:lnTo>
                    <a:lnTo>
                      <a:pt x="6245" y="1129"/>
                    </a:lnTo>
                    <a:lnTo>
                      <a:pt x="6232" y="1024"/>
                    </a:lnTo>
                    <a:lnTo>
                      <a:pt x="6219" y="906"/>
                    </a:lnTo>
                    <a:lnTo>
                      <a:pt x="6192" y="801"/>
                    </a:lnTo>
                    <a:lnTo>
                      <a:pt x="6153" y="696"/>
                    </a:lnTo>
                    <a:lnTo>
                      <a:pt x="6101" y="591"/>
                    </a:lnTo>
                    <a:lnTo>
                      <a:pt x="6048" y="499"/>
                    </a:lnTo>
                    <a:lnTo>
                      <a:pt x="5982" y="408"/>
                    </a:lnTo>
                    <a:lnTo>
                      <a:pt x="5904" y="329"/>
                    </a:lnTo>
                    <a:lnTo>
                      <a:pt x="5825" y="250"/>
                    </a:lnTo>
                    <a:lnTo>
                      <a:pt x="5733" y="185"/>
                    </a:lnTo>
                    <a:lnTo>
                      <a:pt x="5641" y="132"/>
                    </a:lnTo>
                    <a:lnTo>
                      <a:pt x="5550" y="80"/>
                    </a:lnTo>
                    <a:lnTo>
                      <a:pt x="5445" y="53"/>
                    </a:lnTo>
                    <a:lnTo>
                      <a:pt x="5326" y="14"/>
                    </a:lnTo>
                    <a:lnTo>
                      <a:pt x="52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5"/>
              <p:cNvSpPr/>
              <p:nvPr/>
            </p:nvSpPr>
            <p:spPr>
              <a:xfrm>
                <a:off x="1780583" y="3354102"/>
                <a:ext cx="813871" cy="74654"/>
              </a:xfrm>
              <a:custGeom>
                <a:avLst/>
                <a:gdLst/>
                <a:ahLst/>
                <a:cxnLst/>
                <a:rect l="l" t="t" r="r" b="b"/>
                <a:pathLst>
                  <a:path w="45341" h="4159" extrusionOk="0">
                    <a:moveTo>
                      <a:pt x="1" y="0"/>
                    </a:moveTo>
                    <a:lnTo>
                      <a:pt x="14" y="210"/>
                    </a:lnTo>
                    <a:lnTo>
                      <a:pt x="27" y="420"/>
                    </a:lnTo>
                    <a:lnTo>
                      <a:pt x="53" y="630"/>
                    </a:lnTo>
                    <a:lnTo>
                      <a:pt x="93" y="840"/>
                    </a:lnTo>
                    <a:lnTo>
                      <a:pt x="132" y="1037"/>
                    </a:lnTo>
                    <a:lnTo>
                      <a:pt x="185" y="1233"/>
                    </a:lnTo>
                    <a:lnTo>
                      <a:pt x="250" y="1430"/>
                    </a:lnTo>
                    <a:lnTo>
                      <a:pt x="329" y="1614"/>
                    </a:lnTo>
                    <a:lnTo>
                      <a:pt x="421" y="1798"/>
                    </a:lnTo>
                    <a:lnTo>
                      <a:pt x="513" y="1981"/>
                    </a:lnTo>
                    <a:lnTo>
                      <a:pt x="604" y="2152"/>
                    </a:lnTo>
                    <a:lnTo>
                      <a:pt x="709" y="2322"/>
                    </a:lnTo>
                    <a:lnTo>
                      <a:pt x="827" y="2480"/>
                    </a:lnTo>
                    <a:lnTo>
                      <a:pt x="959" y="2637"/>
                    </a:lnTo>
                    <a:lnTo>
                      <a:pt x="1090" y="2795"/>
                    </a:lnTo>
                    <a:lnTo>
                      <a:pt x="1221" y="2939"/>
                    </a:lnTo>
                    <a:lnTo>
                      <a:pt x="1365" y="3070"/>
                    </a:lnTo>
                    <a:lnTo>
                      <a:pt x="1523" y="3201"/>
                    </a:lnTo>
                    <a:lnTo>
                      <a:pt x="1680" y="3332"/>
                    </a:lnTo>
                    <a:lnTo>
                      <a:pt x="1838" y="3450"/>
                    </a:lnTo>
                    <a:lnTo>
                      <a:pt x="2008" y="3555"/>
                    </a:lnTo>
                    <a:lnTo>
                      <a:pt x="2179" y="3647"/>
                    </a:lnTo>
                    <a:lnTo>
                      <a:pt x="2362" y="3739"/>
                    </a:lnTo>
                    <a:lnTo>
                      <a:pt x="2546" y="3831"/>
                    </a:lnTo>
                    <a:lnTo>
                      <a:pt x="2730" y="3897"/>
                    </a:lnTo>
                    <a:lnTo>
                      <a:pt x="2926" y="3962"/>
                    </a:lnTo>
                    <a:lnTo>
                      <a:pt x="3123" y="4028"/>
                    </a:lnTo>
                    <a:lnTo>
                      <a:pt x="3320" y="4067"/>
                    </a:lnTo>
                    <a:lnTo>
                      <a:pt x="3530" y="4106"/>
                    </a:lnTo>
                    <a:lnTo>
                      <a:pt x="3740" y="4133"/>
                    </a:lnTo>
                    <a:lnTo>
                      <a:pt x="3950" y="4146"/>
                    </a:lnTo>
                    <a:lnTo>
                      <a:pt x="4160" y="4159"/>
                    </a:lnTo>
                    <a:lnTo>
                      <a:pt x="41181" y="4159"/>
                    </a:lnTo>
                    <a:lnTo>
                      <a:pt x="41391" y="4146"/>
                    </a:lnTo>
                    <a:lnTo>
                      <a:pt x="41601" y="4133"/>
                    </a:lnTo>
                    <a:lnTo>
                      <a:pt x="41811" y="4106"/>
                    </a:lnTo>
                    <a:lnTo>
                      <a:pt x="42021" y="4067"/>
                    </a:lnTo>
                    <a:lnTo>
                      <a:pt x="42218" y="4028"/>
                    </a:lnTo>
                    <a:lnTo>
                      <a:pt x="42415" y="3962"/>
                    </a:lnTo>
                    <a:lnTo>
                      <a:pt x="42611" y="3897"/>
                    </a:lnTo>
                    <a:lnTo>
                      <a:pt x="42795" y="3831"/>
                    </a:lnTo>
                    <a:lnTo>
                      <a:pt x="42979" y="3739"/>
                    </a:lnTo>
                    <a:lnTo>
                      <a:pt x="43162" y="3647"/>
                    </a:lnTo>
                    <a:lnTo>
                      <a:pt x="43333" y="3555"/>
                    </a:lnTo>
                    <a:lnTo>
                      <a:pt x="43503" y="3450"/>
                    </a:lnTo>
                    <a:lnTo>
                      <a:pt x="43661" y="3332"/>
                    </a:lnTo>
                    <a:lnTo>
                      <a:pt x="43818" y="3201"/>
                    </a:lnTo>
                    <a:lnTo>
                      <a:pt x="43976" y="3070"/>
                    </a:lnTo>
                    <a:lnTo>
                      <a:pt x="44120" y="2939"/>
                    </a:lnTo>
                    <a:lnTo>
                      <a:pt x="44251" y="2795"/>
                    </a:lnTo>
                    <a:lnTo>
                      <a:pt x="44382" y="2637"/>
                    </a:lnTo>
                    <a:lnTo>
                      <a:pt x="44514" y="2480"/>
                    </a:lnTo>
                    <a:lnTo>
                      <a:pt x="44632" y="2322"/>
                    </a:lnTo>
                    <a:lnTo>
                      <a:pt x="44737" y="2152"/>
                    </a:lnTo>
                    <a:lnTo>
                      <a:pt x="44828" y="1981"/>
                    </a:lnTo>
                    <a:lnTo>
                      <a:pt x="44920" y="1798"/>
                    </a:lnTo>
                    <a:lnTo>
                      <a:pt x="45012" y="1614"/>
                    </a:lnTo>
                    <a:lnTo>
                      <a:pt x="45078" y="1430"/>
                    </a:lnTo>
                    <a:lnTo>
                      <a:pt x="45143" y="1233"/>
                    </a:lnTo>
                    <a:lnTo>
                      <a:pt x="45209" y="1037"/>
                    </a:lnTo>
                    <a:lnTo>
                      <a:pt x="45248" y="840"/>
                    </a:lnTo>
                    <a:lnTo>
                      <a:pt x="45288" y="630"/>
                    </a:lnTo>
                    <a:lnTo>
                      <a:pt x="45314" y="420"/>
                    </a:lnTo>
                    <a:lnTo>
                      <a:pt x="45327" y="210"/>
                    </a:lnTo>
                    <a:lnTo>
                      <a:pt x="45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5"/>
              <p:cNvSpPr/>
              <p:nvPr/>
            </p:nvSpPr>
            <p:spPr>
              <a:xfrm>
                <a:off x="1847931" y="4030889"/>
                <a:ext cx="89517" cy="89732"/>
              </a:xfrm>
              <a:custGeom>
                <a:avLst/>
                <a:gdLst/>
                <a:ahLst/>
                <a:cxnLst/>
                <a:rect l="l" t="t" r="r" b="b"/>
                <a:pathLst>
                  <a:path w="4987" h="4999" extrusionOk="0">
                    <a:moveTo>
                      <a:pt x="2494" y="0"/>
                    </a:moveTo>
                    <a:lnTo>
                      <a:pt x="2231" y="13"/>
                    </a:lnTo>
                    <a:lnTo>
                      <a:pt x="1982" y="53"/>
                    </a:lnTo>
                    <a:lnTo>
                      <a:pt x="1746" y="118"/>
                    </a:lnTo>
                    <a:lnTo>
                      <a:pt x="1523" y="197"/>
                    </a:lnTo>
                    <a:lnTo>
                      <a:pt x="1300" y="302"/>
                    </a:lnTo>
                    <a:lnTo>
                      <a:pt x="1090" y="433"/>
                    </a:lnTo>
                    <a:lnTo>
                      <a:pt x="906" y="577"/>
                    </a:lnTo>
                    <a:lnTo>
                      <a:pt x="723" y="735"/>
                    </a:lnTo>
                    <a:lnTo>
                      <a:pt x="565" y="905"/>
                    </a:lnTo>
                    <a:lnTo>
                      <a:pt x="421" y="1102"/>
                    </a:lnTo>
                    <a:lnTo>
                      <a:pt x="303" y="1312"/>
                    </a:lnTo>
                    <a:lnTo>
                      <a:pt x="185" y="1522"/>
                    </a:lnTo>
                    <a:lnTo>
                      <a:pt x="106" y="1758"/>
                    </a:lnTo>
                    <a:lnTo>
                      <a:pt x="40" y="1994"/>
                    </a:lnTo>
                    <a:lnTo>
                      <a:pt x="14" y="2244"/>
                    </a:lnTo>
                    <a:lnTo>
                      <a:pt x="1" y="2493"/>
                    </a:lnTo>
                    <a:lnTo>
                      <a:pt x="14" y="2755"/>
                    </a:lnTo>
                    <a:lnTo>
                      <a:pt x="40" y="3004"/>
                    </a:lnTo>
                    <a:lnTo>
                      <a:pt x="106" y="3241"/>
                    </a:lnTo>
                    <a:lnTo>
                      <a:pt x="185" y="3477"/>
                    </a:lnTo>
                    <a:lnTo>
                      <a:pt x="303" y="3687"/>
                    </a:lnTo>
                    <a:lnTo>
                      <a:pt x="421" y="3897"/>
                    </a:lnTo>
                    <a:lnTo>
                      <a:pt x="565" y="4080"/>
                    </a:lnTo>
                    <a:lnTo>
                      <a:pt x="723" y="4264"/>
                    </a:lnTo>
                    <a:lnTo>
                      <a:pt x="906" y="4421"/>
                    </a:lnTo>
                    <a:lnTo>
                      <a:pt x="1090" y="4566"/>
                    </a:lnTo>
                    <a:lnTo>
                      <a:pt x="1300" y="4697"/>
                    </a:lnTo>
                    <a:lnTo>
                      <a:pt x="1523" y="4802"/>
                    </a:lnTo>
                    <a:lnTo>
                      <a:pt x="1746" y="4881"/>
                    </a:lnTo>
                    <a:lnTo>
                      <a:pt x="1982" y="4946"/>
                    </a:lnTo>
                    <a:lnTo>
                      <a:pt x="2231" y="4985"/>
                    </a:lnTo>
                    <a:lnTo>
                      <a:pt x="2494" y="4999"/>
                    </a:lnTo>
                    <a:lnTo>
                      <a:pt x="2743" y="4985"/>
                    </a:lnTo>
                    <a:lnTo>
                      <a:pt x="2992" y="4946"/>
                    </a:lnTo>
                    <a:lnTo>
                      <a:pt x="3228" y="4881"/>
                    </a:lnTo>
                    <a:lnTo>
                      <a:pt x="3464" y="4802"/>
                    </a:lnTo>
                    <a:lnTo>
                      <a:pt x="3674" y="4697"/>
                    </a:lnTo>
                    <a:lnTo>
                      <a:pt x="3884" y="4566"/>
                    </a:lnTo>
                    <a:lnTo>
                      <a:pt x="4081" y="4421"/>
                    </a:lnTo>
                    <a:lnTo>
                      <a:pt x="4252" y="4264"/>
                    </a:lnTo>
                    <a:lnTo>
                      <a:pt x="4422" y="4080"/>
                    </a:lnTo>
                    <a:lnTo>
                      <a:pt x="4553" y="3897"/>
                    </a:lnTo>
                    <a:lnTo>
                      <a:pt x="4684" y="3687"/>
                    </a:lnTo>
                    <a:lnTo>
                      <a:pt x="4789" y="3477"/>
                    </a:lnTo>
                    <a:lnTo>
                      <a:pt x="4868" y="3241"/>
                    </a:lnTo>
                    <a:lnTo>
                      <a:pt x="4934" y="3004"/>
                    </a:lnTo>
                    <a:lnTo>
                      <a:pt x="4973" y="2755"/>
                    </a:lnTo>
                    <a:lnTo>
                      <a:pt x="4986" y="2493"/>
                    </a:lnTo>
                    <a:lnTo>
                      <a:pt x="4973" y="2244"/>
                    </a:lnTo>
                    <a:lnTo>
                      <a:pt x="4934" y="1994"/>
                    </a:lnTo>
                    <a:lnTo>
                      <a:pt x="4868" y="1758"/>
                    </a:lnTo>
                    <a:lnTo>
                      <a:pt x="4789" y="1522"/>
                    </a:lnTo>
                    <a:lnTo>
                      <a:pt x="4684" y="1312"/>
                    </a:lnTo>
                    <a:lnTo>
                      <a:pt x="4553" y="1102"/>
                    </a:lnTo>
                    <a:lnTo>
                      <a:pt x="4422" y="905"/>
                    </a:lnTo>
                    <a:lnTo>
                      <a:pt x="4252" y="735"/>
                    </a:lnTo>
                    <a:lnTo>
                      <a:pt x="4081" y="577"/>
                    </a:lnTo>
                    <a:lnTo>
                      <a:pt x="3884" y="433"/>
                    </a:lnTo>
                    <a:lnTo>
                      <a:pt x="3674" y="302"/>
                    </a:lnTo>
                    <a:lnTo>
                      <a:pt x="3464" y="197"/>
                    </a:lnTo>
                    <a:lnTo>
                      <a:pt x="3228" y="118"/>
                    </a:lnTo>
                    <a:lnTo>
                      <a:pt x="2992" y="53"/>
                    </a:lnTo>
                    <a:lnTo>
                      <a:pt x="2743" y="13"/>
                    </a:lnTo>
                    <a:lnTo>
                      <a:pt x="2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5"/>
              <p:cNvSpPr/>
              <p:nvPr/>
            </p:nvSpPr>
            <p:spPr>
              <a:xfrm>
                <a:off x="1870315" y="4053255"/>
                <a:ext cx="44749" cy="45001"/>
              </a:xfrm>
              <a:custGeom>
                <a:avLst/>
                <a:gdLst/>
                <a:ahLst/>
                <a:cxnLst/>
                <a:rect l="l" t="t" r="r" b="b"/>
                <a:pathLst>
                  <a:path w="2493" h="2507" extrusionOk="0">
                    <a:moveTo>
                      <a:pt x="1247" y="1"/>
                    </a:moveTo>
                    <a:lnTo>
                      <a:pt x="1115" y="14"/>
                    </a:lnTo>
                    <a:lnTo>
                      <a:pt x="997" y="27"/>
                    </a:lnTo>
                    <a:lnTo>
                      <a:pt x="866" y="66"/>
                    </a:lnTo>
                    <a:lnTo>
                      <a:pt x="761" y="106"/>
                    </a:lnTo>
                    <a:lnTo>
                      <a:pt x="643" y="158"/>
                    </a:lnTo>
                    <a:lnTo>
                      <a:pt x="551" y="224"/>
                    </a:lnTo>
                    <a:lnTo>
                      <a:pt x="446" y="289"/>
                    </a:lnTo>
                    <a:lnTo>
                      <a:pt x="368" y="368"/>
                    </a:lnTo>
                    <a:lnTo>
                      <a:pt x="276" y="460"/>
                    </a:lnTo>
                    <a:lnTo>
                      <a:pt x="210" y="552"/>
                    </a:lnTo>
                    <a:lnTo>
                      <a:pt x="145" y="656"/>
                    </a:lnTo>
                    <a:lnTo>
                      <a:pt x="92" y="761"/>
                    </a:lnTo>
                    <a:lnTo>
                      <a:pt x="53" y="880"/>
                    </a:lnTo>
                    <a:lnTo>
                      <a:pt x="27" y="998"/>
                    </a:lnTo>
                    <a:lnTo>
                      <a:pt x="0" y="1129"/>
                    </a:lnTo>
                    <a:lnTo>
                      <a:pt x="0" y="1247"/>
                    </a:lnTo>
                    <a:lnTo>
                      <a:pt x="0" y="1378"/>
                    </a:lnTo>
                    <a:lnTo>
                      <a:pt x="27" y="1509"/>
                    </a:lnTo>
                    <a:lnTo>
                      <a:pt x="53" y="1627"/>
                    </a:lnTo>
                    <a:lnTo>
                      <a:pt x="92" y="1732"/>
                    </a:lnTo>
                    <a:lnTo>
                      <a:pt x="145" y="1850"/>
                    </a:lnTo>
                    <a:lnTo>
                      <a:pt x="210" y="1955"/>
                    </a:lnTo>
                    <a:lnTo>
                      <a:pt x="276" y="2047"/>
                    </a:lnTo>
                    <a:lnTo>
                      <a:pt x="368" y="2139"/>
                    </a:lnTo>
                    <a:lnTo>
                      <a:pt x="446" y="2218"/>
                    </a:lnTo>
                    <a:lnTo>
                      <a:pt x="551" y="2283"/>
                    </a:lnTo>
                    <a:lnTo>
                      <a:pt x="643" y="2349"/>
                    </a:lnTo>
                    <a:lnTo>
                      <a:pt x="761" y="2401"/>
                    </a:lnTo>
                    <a:lnTo>
                      <a:pt x="866" y="2441"/>
                    </a:lnTo>
                    <a:lnTo>
                      <a:pt x="997" y="2480"/>
                    </a:lnTo>
                    <a:lnTo>
                      <a:pt x="1115" y="2493"/>
                    </a:lnTo>
                    <a:lnTo>
                      <a:pt x="1247" y="2506"/>
                    </a:lnTo>
                    <a:lnTo>
                      <a:pt x="1365" y="2493"/>
                    </a:lnTo>
                    <a:lnTo>
                      <a:pt x="1496" y="2480"/>
                    </a:lnTo>
                    <a:lnTo>
                      <a:pt x="1614" y="2441"/>
                    </a:lnTo>
                    <a:lnTo>
                      <a:pt x="1732" y="2401"/>
                    </a:lnTo>
                    <a:lnTo>
                      <a:pt x="1837" y="2349"/>
                    </a:lnTo>
                    <a:lnTo>
                      <a:pt x="1942" y="2283"/>
                    </a:lnTo>
                    <a:lnTo>
                      <a:pt x="2034" y="2218"/>
                    </a:lnTo>
                    <a:lnTo>
                      <a:pt x="2126" y="2139"/>
                    </a:lnTo>
                    <a:lnTo>
                      <a:pt x="2204" y="2047"/>
                    </a:lnTo>
                    <a:lnTo>
                      <a:pt x="2283" y="1955"/>
                    </a:lnTo>
                    <a:lnTo>
                      <a:pt x="2335" y="1850"/>
                    </a:lnTo>
                    <a:lnTo>
                      <a:pt x="2388" y="1732"/>
                    </a:lnTo>
                    <a:lnTo>
                      <a:pt x="2440" y="1627"/>
                    </a:lnTo>
                    <a:lnTo>
                      <a:pt x="2467" y="1509"/>
                    </a:lnTo>
                    <a:lnTo>
                      <a:pt x="2480" y="1378"/>
                    </a:lnTo>
                    <a:lnTo>
                      <a:pt x="2493" y="1247"/>
                    </a:lnTo>
                    <a:lnTo>
                      <a:pt x="2480" y="1129"/>
                    </a:lnTo>
                    <a:lnTo>
                      <a:pt x="2467" y="998"/>
                    </a:lnTo>
                    <a:lnTo>
                      <a:pt x="2440" y="880"/>
                    </a:lnTo>
                    <a:lnTo>
                      <a:pt x="2388" y="761"/>
                    </a:lnTo>
                    <a:lnTo>
                      <a:pt x="2335" y="656"/>
                    </a:lnTo>
                    <a:lnTo>
                      <a:pt x="2283" y="552"/>
                    </a:lnTo>
                    <a:lnTo>
                      <a:pt x="2204" y="460"/>
                    </a:lnTo>
                    <a:lnTo>
                      <a:pt x="2126" y="368"/>
                    </a:lnTo>
                    <a:lnTo>
                      <a:pt x="2034" y="289"/>
                    </a:lnTo>
                    <a:lnTo>
                      <a:pt x="1942" y="224"/>
                    </a:lnTo>
                    <a:lnTo>
                      <a:pt x="1837" y="158"/>
                    </a:lnTo>
                    <a:lnTo>
                      <a:pt x="1732" y="106"/>
                    </a:lnTo>
                    <a:lnTo>
                      <a:pt x="1614" y="66"/>
                    </a:lnTo>
                    <a:lnTo>
                      <a:pt x="1496" y="27"/>
                    </a:lnTo>
                    <a:lnTo>
                      <a:pt x="1365" y="14"/>
                    </a:lnTo>
                    <a:lnTo>
                      <a:pt x="12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5"/>
              <p:cNvSpPr/>
              <p:nvPr/>
            </p:nvSpPr>
            <p:spPr>
              <a:xfrm>
                <a:off x="1855237" y="3966359"/>
                <a:ext cx="313694" cy="64548"/>
              </a:xfrm>
              <a:custGeom>
                <a:avLst/>
                <a:gdLst/>
                <a:ahLst/>
                <a:cxnLst/>
                <a:rect l="l" t="t" r="r" b="b"/>
                <a:pathLst>
                  <a:path w="17476" h="3596" extrusionOk="0">
                    <a:moveTo>
                      <a:pt x="17475" y="1"/>
                    </a:moveTo>
                    <a:lnTo>
                      <a:pt x="512" y="2415"/>
                    </a:lnTo>
                    <a:lnTo>
                      <a:pt x="407" y="2441"/>
                    </a:lnTo>
                    <a:lnTo>
                      <a:pt x="316" y="2480"/>
                    </a:lnTo>
                    <a:lnTo>
                      <a:pt x="224" y="2546"/>
                    </a:lnTo>
                    <a:lnTo>
                      <a:pt x="145" y="2611"/>
                    </a:lnTo>
                    <a:lnTo>
                      <a:pt x="92" y="2703"/>
                    </a:lnTo>
                    <a:lnTo>
                      <a:pt x="40" y="2795"/>
                    </a:lnTo>
                    <a:lnTo>
                      <a:pt x="14" y="2900"/>
                    </a:lnTo>
                    <a:lnTo>
                      <a:pt x="1" y="3005"/>
                    </a:lnTo>
                    <a:lnTo>
                      <a:pt x="14" y="3123"/>
                    </a:lnTo>
                    <a:lnTo>
                      <a:pt x="53" y="3241"/>
                    </a:lnTo>
                    <a:lnTo>
                      <a:pt x="106" y="3333"/>
                    </a:lnTo>
                    <a:lnTo>
                      <a:pt x="184" y="3425"/>
                    </a:lnTo>
                    <a:lnTo>
                      <a:pt x="263" y="3503"/>
                    </a:lnTo>
                    <a:lnTo>
                      <a:pt x="368" y="3556"/>
                    </a:lnTo>
                    <a:lnTo>
                      <a:pt x="473" y="3582"/>
                    </a:lnTo>
                    <a:lnTo>
                      <a:pt x="604" y="3595"/>
                    </a:lnTo>
                    <a:lnTo>
                      <a:pt x="17475" y="3595"/>
                    </a:lnTo>
                    <a:lnTo>
                      <a:pt x="17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5"/>
              <p:cNvSpPr/>
              <p:nvPr/>
            </p:nvSpPr>
            <p:spPr>
              <a:xfrm>
                <a:off x="2437589" y="4030889"/>
                <a:ext cx="89517" cy="89732"/>
              </a:xfrm>
              <a:custGeom>
                <a:avLst/>
                <a:gdLst/>
                <a:ahLst/>
                <a:cxnLst/>
                <a:rect l="l" t="t" r="r" b="b"/>
                <a:pathLst>
                  <a:path w="4987" h="4999" extrusionOk="0">
                    <a:moveTo>
                      <a:pt x="2493" y="0"/>
                    </a:moveTo>
                    <a:lnTo>
                      <a:pt x="2244" y="13"/>
                    </a:lnTo>
                    <a:lnTo>
                      <a:pt x="1995" y="53"/>
                    </a:lnTo>
                    <a:lnTo>
                      <a:pt x="1759" y="118"/>
                    </a:lnTo>
                    <a:lnTo>
                      <a:pt x="1523" y="197"/>
                    </a:lnTo>
                    <a:lnTo>
                      <a:pt x="1300" y="302"/>
                    </a:lnTo>
                    <a:lnTo>
                      <a:pt x="1103" y="433"/>
                    </a:lnTo>
                    <a:lnTo>
                      <a:pt x="906" y="577"/>
                    </a:lnTo>
                    <a:lnTo>
                      <a:pt x="736" y="735"/>
                    </a:lnTo>
                    <a:lnTo>
                      <a:pt x="565" y="905"/>
                    </a:lnTo>
                    <a:lnTo>
                      <a:pt x="421" y="1102"/>
                    </a:lnTo>
                    <a:lnTo>
                      <a:pt x="303" y="1312"/>
                    </a:lnTo>
                    <a:lnTo>
                      <a:pt x="198" y="1522"/>
                    </a:lnTo>
                    <a:lnTo>
                      <a:pt x="106" y="1758"/>
                    </a:lnTo>
                    <a:lnTo>
                      <a:pt x="53" y="1994"/>
                    </a:lnTo>
                    <a:lnTo>
                      <a:pt x="14" y="2244"/>
                    </a:lnTo>
                    <a:lnTo>
                      <a:pt x="1" y="2493"/>
                    </a:lnTo>
                    <a:lnTo>
                      <a:pt x="14" y="2755"/>
                    </a:lnTo>
                    <a:lnTo>
                      <a:pt x="53" y="3004"/>
                    </a:lnTo>
                    <a:lnTo>
                      <a:pt x="106" y="3241"/>
                    </a:lnTo>
                    <a:lnTo>
                      <a:pt x="198" y="3477"/>
                    </a:lnTo>
                    <a:lnTo>
                      <a:pt x="303" y="3687"/>
                    </a:lnTo>
                    <a:lnTo>
                      <a:pt x="421" y="3897"/>
                    </a:lnTo>
                    <a:lnTo>
                      <a:pt x="565" y="4080"/>
                    </a:lnTo>
                    <a:lnTo>
                      <a:pt x="736" y="4264"/>
                    </a:lnTo>
                    <a:lnTo>
                      <a:pt x="906" y="4421"/>
                    </a:lnTo>
                    <a:lnTo>
                      <a:pt x="1103" y="4566"/>
                    </a:lnTo>
                    <a:lnTo>
                      <a:pt x="1300" y="4697"/>
                    </a:lnTo>
                    <a:lnTo>
                      <a:pt x="1523" y="4802"/>
                    </a:lnTo>
                    <a:lnTo>
                      <a:pt x="1759" y="4881"/>
                    </a:lnTo>
                    <a:lnTo>
                      <a:pt x="1995" y="4946"/>
                    </a:lnTo>
                    <a:lnTo>
                      <a:pt x="2244" y="4985"/>
                    </a:lnTo>
                    <a:lnTo>
                      <a:pt x="2493" y="4999"/>
                    </a:lnTo>
                    <a:lnTo>
                      <a:pt x="2756" y="4985"/>
                    </a:lnTo>
                    <a:lnTo>
                      <a:pt x="2992" y="4946"/>
                    </a:lnTo>
                    <a:lnTo>
                      <a:pt x="3241" y="4881"/>
                    </a:lnTo>
                    <a:lnTo>
                      <a:pt x="3464" y="4802"/>
                    </a:lnTo>
                    <a:lnTo>
                      <a:pt x="3687" y="4697"/>
                    </a:lnTo>
                    <a:lnTo>
                      <a:pt x="3884" y="4566"/>
                    </a:lnTo>
                    <a:lnTo>
                      <a:pt x="4081" y="4421"/>
                    </a:lnTo>
                    <a:lnTo>
                      <a:pt x="4265" y="4264"/>
                    </a:lnTo>
                    <a:lnTo>
                      <a:pt x="4422" y="4080"/>
                    </a:lnTo>
                    <a:lnTo>
                      <a:pt x="4566" y="3897"/>
                    </a:lnTo>
                    <a:lnTo>
                      <a:pt x="4684" y="3687"/>
                    </a:lnTo>
                    <a:lnTo>
                      <a:pt x="4789" y="3477"/>
                    </a:lnTo>
                    <a:lnTo>
                      <a:pt x="4881" y="3241"/>
                    </a:lnTo>
                    <a:lnTo>
                      <a:pt x="4934" y="3004"/>
                    </a:lnTo>
                    <a:lnTo>
                      <a:pt x="4973" y="2755"/>
                    </a:lnTo>
                    <a:lnTo>
                      <a:pt x="4986" y="2493"/>
                    </a:lnTo>
                    <a:lnTo>
                      <a:pt x="4973" y="2244"/>
                    </a:lnTo>
                    <a:lnTo>
                      <a:pt x="4934" y="1994"/>
                    </a:lnTo>
                    <a:lnTo>
                      <a:pt x="4881" y="1758"/>
                    </a:lnTo>
                    <a:lnTo>
                      <a:pt x="4789" y="1522"/>
                    </a:lnTo>
                    <a:lnTo>
                      <a:pt x="4684" y="1312"/>
                    </a:lnTo>
                    <a:lnTo>
                      <a:pt x="4566" y="1102"/>
                    </a:lnTo>
                    <a:lnTo>
                      <a:pt x="4422" y="905"/>
                    </a:lnTo>
                    <a:lnTo>
                      <a:pt x="4265" y="735"/>
                    </a:lnTo>
                    <a:lnTo>
                      <a:pt x="4081" y="577"/>
                    </a:lnTo>
                    <a:lnTo>
                      <a:pt x="3884" y="433"/>
                    </a:lnTo>
                    <a:lnTo>
                      <a:pt x="3687" y="302"/>
                    </a:lnTo>
                    <a:lnTo>
                      <a:pt x="3464" y="197"/>
                    </a:lnTo>
                    <a:lnTo>
                      <a:pt x="3241" y="118"/>
                    </a:lnTo>
                    <a:lnTo>
                      <a:pt x="2992" y="53"/>
                    </a:lnTo>
                    <a:lnTo>
                      <a:pt x="2756" y="13"/>
                    </a:lnTo>
                    <a:lnTo>
                      <a:pt x="2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5"/>
              <p:cNvSpPr/>
              <p:nvPr/>
            </p:nvSpPr>
            <p:spPr>
              <a:xfrm>
                <a:off x="2459972" y="4053255"/>
                <a:ext cx="44749" cy="45001"/>
              </a:xfrm>
              <a:custGeom>
                <a:avLst/>
                <a:gdLst/>
                <a:ahLst/>
                <a:cxnLst/>
                <a:rect l="l" t="t" r="r" b="b"/>
                <a:pathLst>
                  <a:path w="2493" h="2507" extrusionOk="0">
                    <a:moveTo>
                      <a:pt x="1246" y="1"/>
                    </a:moveTo>
                    <a:lnTo>
                      <a:pt x="1115" y="14"/>
                    </a:lnTo>
                    <a:lnTo>
                      <a:pt x="997" y="27"/>
                    </a:lnTo>
                    <a:lnTo>
                      <a:pt x="879" y="66"/>
                    </a:lnTo>
                    <a:lnTo>
                      <a:pt x="761" y="106"/>
                    </a:lnTo>
                    <a:lnTo>
                      <a:pt x="656" y="158"/>
                    </a:lnTo>
                    <a:lnTo>
                      <a:pt x="551" y="224"/>
                    </a:lnTo>
                    <a:lnTo>
                      <a:pt x="459" y="289"/>
                    </a:lnTo>
                    <a:lnTo>
                      <a:pt x="367" y="368"/>
                    </a:lnTo>
                    <a:lnTo>
                      <a:pt x="289" y="460"/>
                    </a:lnTo>
                    <a:lnTo>
                      <a:pt x="210" y="552"/>
                    </a:lnTo>
                    <a:lnTo>
                      <a:pt x="158" y="656"/>
                    </a:lnTo>
                    <a:lnTo>
                      <a:pt x="105" y="761"/>
                    </a:lnTo>
                    <a:lnTo>
                      <a:pt x="53" y="880"/>
                    </a:lnTo>
                    <a:lnTo>
                      <a:pt x="26" y="998"/>
                    </a:lnTo>
                    <a:lnTo>
                      <a:pt x="13" y="1129"/>
                    </a:lnTo>
                    <a:lnTo>
                      <a:pt x="0" y="1247"/>
                    </a:lnTo>
                    <a:lnTo>
                      <a:pt x="13" y="1378"/>
                    </a:lnTo>
                    <a:lnTo>
                      <a:pt x="26" y="1509"/>
                    </a:lnTo>
                    <a:lnTo>
                      <a:pt x="53" y="1627"/>
                    </a:lnTo>
                    <a:lnTo>
                      <a:pt x="105" y="1732"/>
                    </a:lnTo>
                    <a:lnTo>
                      <a:pt x="158" y="1850"/>
                    </a:lnTo>
                    <a:lnTo>
                      <a:pt x="210" y="1955"/>
                    </a:lnTo>
                    <a:lnTo>
                      <a:pt x="289" y="2047"/>
                    </a:lnTo>
                    <a:lnTo>
                      <a:pt x="367" y="2139"/>
                    </a:lnTo>
                    <a:lnTo>
                      <a:pt x="459" y="2218"/>
                    </a:lnTo>
                    <a:lnTo>
                      <a:pt x="551" y="2283"/>
                    </a:lnTo>
                    <a:lnTo>
                      <a:pt x="656" y="2349"/>
                    </a:lnTo>
                    <a:lnTo>
                      <a:pt x="761" y="2401"/>
                    </a:lnTo>
                    <a:lnTo>
                      <a:pt x="879" y="2441"/>
                    </a:lnTo>
                    <a:lnTo>
                      <a:pt x="997" y="2480"/>
                    </a:lnTo>
                    <a:lnTo>
                      <a:pt x="1115" y="2493"/>
                    </a:lnTo>
                    <a:lnTo>
                      <a:pt x="1246" y="2506"/>
                    </a:lnTo>
                    <a:lnTo>
                      <a:pt x="1378" y="2493"/>
                    </a:lnTo>
                    <a:lnTo>
                      <a:pt x="1496" y="2480"/>
                    </a:lnTo>
                    <a:lnTo>
                      <a:pt x="1614" y="2441"/>
                    </a:lnTo>
                    <a:lnTo>
                      <a:pt x="1732" y="2401"/>
                    </a:lnTo>
                    <a:lnTo>
                      <a:pt x="1837" y="2349"/>
                    </a:lnTo>
                    <a:lnTo>
                      <a:pt x="1942" y="2283"/>
                    </a:lnTo>
                    <a:lnTo>
                      <a:pt x="2047" y="2218"/>
                    </a:lnTo>
                    <a:lnTo>
                      <a:pt x="2125" y="2139"/>
                    </a:lnTo>
                    <a:lnTo>
                      <a:pt x="2217" y="2047"/>
                    </a:lnTo>
                    <a:lnTo>
                      <a:pt x="2283" y="1955"/>
                    </a:lnTo>
                    <a:lnTo>
                      <a:pt x="2348" y="1850"/>
                    </a:lnTo>
                    <a:lnTo>
                      <a:pt x="2401" y="1732"/>
                    </a:lnTo>
                    <a:lnTo>
                      <a:pt x="2440" y="1627"/>
                    </a:lnTo>
                    <a:lnTo>
                      <a:pt x="2467" y="1509"/>
                    </a:lnTo>
                    <a:lnTo>
                      <a:pt x="2493" y="1378"/>
                    </a:lnTo>
                    <a:lnTo>
                      <a:pt x="2493" y="1247"/>
                    </a:lnTo>
                    <a:lnTo>
                      <a:pt x="2493" y="1129"/>
                    </a:lnTo>
                    <a:lnTo>
                      <a:pt x="2467" y="998"/>
                    </a:lnTo>
                    <a:lnTo>
                      <a:pt x="2440" y="880"/>
                    </a:lnTo>
                    <a:lnTo>
                      <a:pt x="2401" y="761"/>
                    </a:lnTo>
                    <a:lnTo>
                      <a:pt x="2348" y="656"/>
                    </a:lnTo>
                    <a:lnTo>
                      <a:pt x="2283" y="552"/>
                    </a:lnTo>
                    <a:lnTo>
                      <a:pt x="2217" y="460"/>
                    </a:lnTo>
                    <a:lnTo>
                      <a:pt x="2125" y="368"/>
                    </a:lnTo>
                    <a:lnTo>
                      <a:pt x="2047" y="289"/>
                    </a:lnTo>
                    <a:lnTo>
                      <a:pt x="1942" y="224"/>
                    </a:lnTo>
                    <a:lnTo>
                      <a:pt x="1837" y="158"/>
                    </a:lnTo>
                    <a:lnTo>
                      <a:pt x="1732" y="106"/>
                    </a:lnTo>
                    <a:lnTo>
                      <a:pt x="1614" y="66"/>
                    </a:lnTo>
                    <a:lnTo>
                      <a:pt x="1496" y="27"/>
                    </a:lnTo>
                    <a:lnTo>
                      <a:pt x="1378" y="14"/>
                    </a:lnTo>
                    <a:lnTo>
                      <a:pt x="12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5"/>
              <p:cNvSpPr/>
              <p:nvPr/>
            </p:nvSpPr>
            <p:spPr>
              <a:xfrm>
                <a:off x="2206105" y="3966359"/>
                <a:ext cx="313694" cy="64548"/>
              </a:xfrm>
              <a:custGeom>
                <a:avLst/>
                <a:gdLst/>
                <a:ahLst/>
                <a:cxnLst/>
                <a:rect l="l" t="t" r="r" b="b"/>
                <a:pathLst>
                  <a:path w="17476" h="3596" extrusionOk="0">
                    <a:moveTo>
                      <a:pt x="1" y="1"/>
                    </a:moveTo>
                    <a:lnTo>
                      <a:pt x="1" y="3595"/>
                    </a:lnTo>
                    <a:lnTo>
                      <a:pt x="16872" y="3595"/>
                    </a:lnTo>
                    <a:lnTo>
                      <a:pt x="16990" y="3582"/>
                    </a:lnTo>
                    <a:lnTo>
                      <a:pt x="17108" y="3556"/>
                    </a:lnTo>
                    <a:lnTo>
                      <a:pt x="17213" y="3503"/>
                    </a:lnTo>
                    <a:lnTo>
                      <a:pt x="17292" y="3425"/>
                    </a:lnTo>
                    <a:lnTo>
                      <a:pt x="17370" y="3333"/>
                    </a:lnTo>
                    <a:lnTo>
                      <a:pt x="17423" y="3241"/>
                    </a:lnTo>
                    <a:lnTo>
                      <a:pt x="17462" y="3123"/>
                    </a:lnTo>
                    <a:lnTo>
                      <a:pt x="17475" y="3005"/>
                    </a:lnTo>
                    <a:lnTo>
                      <a:pt x="17462" y="2900"/>
                    </a:lnTo>
                    <a:lnTo>
                      <a:pt x="17436" y="2795"/>
                    </a:lnTo>
                    <a:lnTo>
                      <a:pt x="17384" y="2703"/>
                    </a:lnTo>
                    <a:lnTo>
                      <a:pt x="17331" y="2611"/>
                    </a:lnTo>
                    <a:lnTo>
                      <a:pt x="17252" y="2546"/>
                    </a:lnTo>
                    <a:lnTo>
                      <a:pt x="17161" y="2480"/>
                    </a:lnTo>
                    <a:lnTo>
                      <a:pt x="17069" y="2441"/>
                    </a:lnTo>
                    <a:lnTo>
                      <a:pt x="16964" y="241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5"/>
              <p:cNvSpPr/>
              <p:nvPr/>
            </p:nvSpPr>
            <p:spPr>
              <a:xfrm>
                <a:off x="2161374" y="3978601"/>
                <a:ext cx="44749" cy="112116"/>
              </a:xfrm>
              <a:custGeom>
                <a:avLst/>
                <a:gdLst/>
                <a:ahLst/>
                <a:cxnLst/>
                <a:rect l="l" t="t" r="r" b="b"/>
                <a:pathLst>
                  <a:path w="2493" h="6246" extrusionOk="0">
                    <a:moveTo>
                      <a:pt x="0" y="1"/>
                    </a:moveTo>
                    <a:lnTo>
                      <a:pt x="420" y="6245"/>
                    </a:lnTo>
                    <a:lnTo>
                      <a:pt x="2073" y="6245"/>
                    </a:lnTo>
                    <a:lnTo>
                      <a:pt x="24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5"/>
              <p:cNvSpPr/>
              <p:nvPr/>
            </p:nvSpPr>
            <p:spPr>
              <a:xfrm>
                <a:off x="2162792" y="4068333"/>
                <a:ext cx="41931" cy="104559"/>
              </a:xfrm>
              <a:custGeom>
                <a:avLst/>
                <a:gdLst/>
                <a:ahLst/>
                <a:cxnLst/>
                <a:rect l="l" t="t" r="r" b="b"/>
                <a:pathLst>
                  <a:path w="2336" h="5825" extrusionOk="0">
                    <a:moveTo>
                      <a:pt x="1050" y="0"/>
                    </a:moveTo>
                    <a:lnTo>
                      <a:pt x="931" y="26"/>
                    </a:lnTo>
                    <a:lnTo>
                      <a:pt x="827" y="53"/>
                    </a:lnTo>
                    <a:lnTo>
                      <a:pt x="722" y="92"/>
                    </a:lnTo>
                    <a:lnTo>
                      <a:pt x="617" y="131"/>
                    </a:lnTo>
                    <a:lnTo>
                      <a:pt x="512" y="197"/>
                    </a:lnTo>
                    <a:lnTo>
                      <a:pt x="433" y="263"/>
                    </a:lnTo>
                    <a:lnTo>
                      <a:pt x="341" y="341"/>
                    </a:lnTo>
                    <a:lnTo>
                      <a:pt x="276" y="420"/>
                    </a:lnTo>
                    <a:lnTo>
                      <a:pt x="197" y="512"/>
                    </a:lnTo>
                    <a:lnTo>
                      <a:pt x="144" y="604"/>
                    </a:lnTo>
                    <a:lnTo>
                      <a:pt x="92" y="709"/>
                    </a:lnTo>
                    <a:lnTo>
                      <a:pt x="52" y="814"/>
                    </a:lnTo>
                    <a:lnTo>
                      <a:pt x="26" y="932"/>
                    </a:lnTo>
                    <a:lnTo>
                      <a:pt x="13" y="1037"/>
                    </a:lnTo>
                    <a:lnTo>
                      <a:pt x="0" y="1168"/>
                    </a:lnTo>
                    <a:lnTo>
                      <a:pt x="0" y="4657"/>
                    </a:lnTo>
                    <a:lnTo>
                      <a:pt x="13" y="4775"/>
                    </a:lnTo>
                    <a:lnTo>
                      <a:pt x="26" y="4894"/>
                    </a:lnTo>
                    <a:lnTo>
                      <a:pt x="52" y="4999"/>
                    </a:lnTo>
                    <a:lnTo>
                      <a:pt x="92" y="5103"/>
                    </a:lnTo>
                    <a:lnTo>
                      <a:pt x="144" y="5208"/>
                    </a:lnTo>
                    <a:lnTo>
                      <a:pt x="197" y="5300"/>
                    </a:lnTo>
                    <a:lnTo>
                      <a:pt x="276" y="5392"/>
                    </a:lnTo>
                    <a:lnTo>
                      <a:pt x="341" y="5484"/>
                    </a:lnTo>
                    <a:lnTo>
                      <a:pt x="433" y="5550"/>
                    </a:lnTo>
                    <a:lnTo>
                      <a:pt x="512" y="5615"/>
                    </a:lnTo>
                    <a:lnTo>
                      <a:pt x="617" y="5681"/>
                    </a:lnTo>
                    <a:lnTo>
                      <a:pt x="722" y="5733"/>
                    </a:lnTo>
                    <a:lnTo>
                      <a:pt x="827" y="5773"/>
                    </a:lnTo>
                    <a:lnTo>
                      <a:pt x="931" y="5799"/>
                    </a:lnTo>
                    <a:lnTo>
                      <a:pt x="1050" y="5812"/>
                    </a:lnTo>
                    <a:lnTo>
                      <a:pt x="1168" y="5825"/>
                    </a:lnTo>
                    <a:lnTo>
                      <a:pt x="1286" y="5812"/>
                    </a:lnTo>
                    <a:lnTo>
                      <a:pt x="1404" y="5799"/>
                    </a:lnTo>
                    <a:lnTo>
                      <a:pt x="1509" y="5773"/>
                    </a:lnTo>
                    <a:lnTo>
                      <a:pt x="1627" y="5733"/>
                    </a:lnTo>
                    <a:lnTo>
                      <a:pt x="1719" y="5681"/>
                    </a:lnTo>
                    <a:lnTo>
                      <a:pt x="1824" y="5615"/>
                    </a:lnTo>
                    <a:lnTo>
                      <a:pt x="1915" y="5550"/>
                    </a:lnTo>
                    <a:lnTo>
                      <a:pt x="1994" y="5484"/>
                    </a:lnTo>
                    <a:lnTo>
                      <a:pt x="2073" y="5392"/>
                    </a:lnTo>
                    <a:lnTo>
                      <a:pt x="2138" y="5300"/>
                    </a:lnTo>
                    <a:lnTo>
                      <a:pt x="2191" y="5208"/>
                    </a:lnTo>
                    <a:lnTo>
                      <a:pt x="2243" y="5103"/>
                    </a:lnTo>
                    <a:lnTo>
                      <a:pt x="2283" y="4999"/>
                    </a:lnTo>
                    <a:lnTo>
                      <a:pt x="2309" y="4894"/>
                    </a:lnTo>
                    <a:lnTo>
                      <a:pt x="2322" y="4775"/>
                    </a:lnTo>
                    <a:lnTo>
                      <a:pt x="2335" y="4657"/>
                    </a:lnTo>
                    <a:lnTo>
                      <a:pt x="2335" y="1168"/>
                    </a:lnTo>
                    <a:lnTo>
                      <a:pt x="2322" y="1037"/>
                    </a:lnTo>
                    <a:lnTo>
                      <a:pt x="2309" y="932"/>
                    </a:lnTo>
                    <a:lnTo>
                      <a:pt x="2283" y="814"/>
                    </a:lnTo>
                    <a:lnTo>
                      <a:pt x="2243" y="709"/>
                    </a:lnTo>
                    <a:lnTo>
                      <a:pt x="2191" y="604"/>
                    </a:lnTo>
                    <a:lnTo>
                      <a:pt x="2138" y="512"/>
                    </a:lnTo>
                    <a:lnTo>
                      <a:pt x="2073" y="420"/>
                    </a:lnTo>
                    <a:lnTo>
                      <a:pt x="1994" y="341"/>
                    </a:lnTo>
                    <a:lnTo>
                      <a:pt x="1915" y="263"/>
                    </a:lnTo>
                    <a:lnTo>
                      <a:pt x="1824" y="197"/>
                    </a:lnTo>
                    <a:lnTo>
                      <a:pt x="1719" y="131"/>
                    </a:lnTo>
                    <a:lnTo>
                      <a:pt x="1627" y="92"/>
                    </a:lnTo>
                    <a:lnTo>
                      <a:pt x="1509" y="53"/>
                    </a:lnTo>
                    <a:lnTo>
                      <a:pt x="1404" y="26"/>
                    </a:lnTo>
                    <a:lnTo>
                      <a:pt x="12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5"/>
              <p:cNvSpPr/>
              <p:nvPr/>
            </p:nvSpPr>
            <p:spPr>
              <a:xfrm>
                <a:off x="1891747" y="1544617"/>
                <a:ext cx="591309" cy="702240"/>
              </a:xfrm>
              <a:custGeom>
                <a:avLst/>
                <a:gdLst/>
                <a:ahLst/>
                <a:cxnLst/>
                <a:rect l="l" t="t" r="r" b="b"/>
                <a:pathLst>
                  <a:path w="32942" h="39122" extrusionOk="0">
                    <a:moveTo>
                      <a:pt x="19009" y="1"/>
                    </a:moveTo>
                    <a:lnTo>
                      <a:pt x="18695" y="27"/>
                    </a:lnTo>
                    <a:lnTo>
                      <a:pt x="18406" y="93"/>
                    </a:lnTo>
                    <a:lnTo>
                      <a:pt x="18130" y="171"/>
                    </a:lnTo>
                    <a:lnTo>
                      <a:pt x="17881" y="276"/>
                    </a:lnTo>
                    <a:lnTo>
                      <a:pt x="17645" y="407"/>
                    </a:lnTo>
                    <a:lnTo>
                      <a:pt x="17422" y="552"/>
                    </a:lnTo>
                    <a:lnTo>
                      <a:pt x="17238" y="709"/>
                    </a:lnTo>
                    <a:lnTo>
                      <a:pt x="17055" y="893"/>
                    </a:lnTo>
                    <a:lnTo>
                      <a:pt x="16897" y="1090"/>
                    </a:lnTo>
                    <a:lnTo>
                      <a:pt x="16766" y="1299"/>
                    </a:lnTo>
                    <a:lnTo>
                      <a:pt x="16648" y="1523"/>
                    </a:lnTo>
                    <a:lnTo>
                      <a:pt x="16556" y="1746"/>
                    </a:lnTo>
                    <a:lnTo>
                      <a:pt x="16478" y="1982"/>
                    </a:lnTo>
                    <a:lnTo>
                      <a:pt x="16412" y="2231"/>
                    </a:lnTo>
                    <a:lnTo>
                      <a:pt x="16373" y="2480"/>
                    </a:lnTo>
                    <a:lnTo>
                      <a:pt x="16359" y="2729"/>
                    </a:lnTo>
                    <a:lnTo>
                      <a:pt x="16281" y="2848"/>
                    </a:lnTo>
                    <a:lnTo>
                      <a:pt x="16254" y="2848"/>
                    </a:lnTo>
                    <a:lnTo>
                      <a:pt x="15874" y="2874"/>
                    </a:lnTo>
                    <a:lnTo>
                      <a:pt x="15507" y="2913"/>
                    </a:lnTo>
                    <a:lnTo>
                      <a:pt x="15152" y="2952"/>
                    </a:lnTo>
                    <a:lnTo>
                      <a:pt x="14798" y="2992"/>
                    </a:lnTo>
                    <a:lnTo>
                      <a:pt x="14457" y="3044"/>
                    </a:lnTo>
                    <a:lnTo>
                      <a:pt x="14116" y="3110"/>
                    </a:lnTo>
                    <a:lnTo>
                      <a:pt x="13788" y="3175"/>
                    </a:lnTo>
                    <a:lnTo>
                      <a:pt x="13460" y="3254"/>
                    </a:lnTo>
                    <a:lnTo>
                      <a:pt x="13145" y="3333"/>
                    </a:lnTo>
                    <a:lnTo>
                      <a:pt x="12830" y="3425"/>
                    </a:lnTo>
                    <a:lnTo>
                      <a:pt x="12516" y="3517"/>
                    </a:lnTo>
                    <a:lnTo>
                      <a:pt x="12214" y="3622"/>
                    </a:lnTo>
                    <a:lnTo>
                      <a:pt x="11925" y="3726"/>
                    </a:lnTo>
                    <a:lnTo>
                      <a:pt x="11637" y="3845"/>
                    </a:lnTo>
                    <a:lnTo>
                      <a:pt x="11348" y="3963"/>
                    </a:lnTo>
                    <a:lnTo>
                      <a:pt x="11072" y="4094"/>
                    </a:lnTo>
                    <a:lnTo>
                      <a:pt x="10810" y="4238"/>
                    </a:lnTo>
                    <a:lnTo>
                      <a:pt x="10548" y="4382"/>
                    </a:lnTo>
                    <a:lnTo>
                      <a:pt x="10285" y="4527"/>
                    </a:lnTo>
                    <a:lnTo>
                      <a:pt x="10036" y="4684"/>
                    </a:lnTo>
                    <a:lnTo>
                      <a:pt x="9800" y="4842"/>
                    </a:lnTo>
                    <a:lnTo>
                      <a:pt x="9551" y="5012"/>
                    </a:lnTo>
                    <a:lnTo>
                      <a:pt x="9328" y="5183"/>
                    </a:lnTo>
                    <a:lnTo>
                      <a:pt x="9105" y="5366"/>
                    </a:lnTo>
                    <a:lnTo>
                      <a:pt x="8882" y="5550"/>
                    </a:lnTo>
                    <a:lnTo>
                      <a:pt x="8672" y="5747"/>
                    </a:lnTo>
                    <a:lnTo>
                      <a:pt x="8462" y="5944"/>
                    </a:lnTo>
                    <a:lnTo>
                      <a:pt x="8252" y="6154"/>
                    </a:lnTo>
                    <a:lnTo>
                      <a:pt x="8068" y="6363"/>
                    </a:lnTo>
                    <a:lnTo>
                      <a:pt x="7871" y="6586"/>
                    </a:lnTo>
                    <a:lnTo>
                      <a:pt x="7688" y="6809"/>
                    </a:lnTo>
                    <a:lnTo>
                      <a:pt x="7517" y="7032"/>
                    </a:lnTo>
                    <a:lnTo>
                      <a:pt x="7347" y="7269"/>
                    </a:lnTo>
                    <a:lnTo>
                      <a:pt x="7176" y="7505"/>
                    </a:lnTo>
                    <a:lnTo>
                      <a:pt x="7019" y="7754"/>
                    </a:lnTo>
                    <a:lnTo>
                      <a:pt x="6874" y="8003"/>
                    </a:lnTo>
                    <a:lnTo>
                      <a:pt x="6730" y="8266"/>
                    </a:lnTo>
                    <a:lnTo>
                      <a:pt x="6586" y="8515"/>
                    </a:lnTo>
                    <a:lnTo>
                      <a:pt x="6323" y="9066"/>
                    </a:lnTo>
                    <a:lnTo>
                      <a:pt x="6087" y="9617"/>
                    </a:lnTo>
                    <a:lnTo>
                      <a:pt x="5877" y="10194"/>
                    </a:lnTo>
                    <a:lnTo>
                      <a:pt x="5681" y="10798"/>
                    </a:lnTo>
                    <a:lnTo>
                      <a:pt x="5523" y="11414"/>
                    </a:lnTo>
                    <a:lnTo>
                      <a:pt x="5379" y="12057"/>
                    </a:lnTo>
                    <a:lnTo>
                      <a:pt x="5261" y="12713"/>
                    </a:lnTo>
                    <a:lnTo>
                      <a:pt x="5169" y="13395"/>
                    </a:lnTo>
                    <a:lnTo>
                      <a:pt x="5090" y="14077"/>
                    </a:lnTo>
                    <a:lnTo>
                      <a:pt x="5051" y="14799"/>
                    </a:lnTo>
                    <a:lnTo>
                      <a:pt x="5025" y="15520"/>
                    </a:lnTo>
                    <a:lnTo>
                      <a:pt x="5025" y="16255"/>
                    </a:lnTo>
                    <a:lnTo>
                      <a:pt x="5051" y="17016"/>
                    </a:lnTo>
                    <a:lnTo>
                      <a:pt x="5025" y="17803"/>
                    </a:lnTo>
                    <a:lnTo>
                      <a:pt x="4985" y="18577"/>
                    </a:lnTo>
                    <a:lnTo>
                      <a:pt x="4920" y="19351"/>
                    </a:lnTo>
                    <a:lnTo>
                      <a:pt x="4841" y="20112"/>
                    </a:lnTo>
                    <a:lnTo>
                      <a:pt x="4736" y="20873"/>
                    </a:lnTo>
                    <a:lnTo>
                      <a:pt x="4618" y="21634"/>
                    </a:lnTo>
                    <a:lnTo>
                      <a:pt x="4461" y="22382"/>
                    </a:lnTo>
                    <a:lnTo>
                      <a:pt x="4303" y="23130"/>
                    </a:lnTo>
                    <a:lnTo>
                      <a:pt x="4106" y="23877"/>
                    </a:lnTo>
                    <a:lnTo>
                      <a:pt x="3896" y="24612"/>
                    </a:lnTo>
                    <a:lnTo>
                      <a:pt x="3673" y="25334"/>
                    </a:lnTo>
                    <a:lnTo>
                      <a:pt x="3424" y="26068"/>
                    </a:lnTo>
                    <a:lnTo>
                      <a:pt x="3149" y="26790"/>
                    </a:lnTo>
                    <a:lnTo>
                      <a:pt x="2860" y="27498"/>
                    </a:lnTo>
                    <a:lnTo>
                      <a:pt x="2545" y="28220"/>
                    </a:lnTo>
                    <a:lnTo>
                      <a:pt x="2204" y="28928"/>
                    </a:lnTo>
                    <a:lnTo>
                      <a:pt x="2020" y="29309"/>
                    </a:lnTo>
                    <a:lnTo>
                      <a:pt x="1811" y="29715"/>
                    </a:lnTo>
                    <a:lnTo>
                      <a:pt x="1338" y="30594"/>
                    </a:lnTo>
                    <a:lnTo>
                      <a:pt x="1102" y="31067"/>
                    </a:lnTo>
                    <a:lnTo>
                      <a:pt x="879" y="31552"/>
                    </a:lnTo>
                    <a:lnTo>
                      <a:pt x="656" y="32050"/>
                    </a:lnTo>
                    <a:lnTo>
                      <a:pt x="459" y="32549"/>
                    </a:lnTo>
                    <a:lnTo>
                      <a:pt x="289" y="33047"/>
                    </a:lnTo>
                    <a:lnTo>
                      <a:pt x="223" y="33310"/>
                    </a:lnTo>
                    <a:lnTo>
                      <a:pt x="158" y="33559"/>
                    </a:lnTo>
                    <a:lnTo>
                      <a:pt x="105" y="33808"/>
                    </a:lnTo>
                    <a:lnTo>
                      <a:pt x="53" y="34058"/>
                    </a:lnTo>
                    <a:lnTo>
                      <a:pt x="26" y="34307"/>
                    </a:lnTo>
                    <a:lnTo>
                      <a:pt x="13" y="34556"/>
                    </a:lnTo>
                    <a:lnTo>
                      <a:pt x="0" y="34792"/>
                    </a:lnTo>
                    <a:lnTo>
                      <a:pt x="13" y="35042"/>
                    </a:lnTo>
                    <a:lnTo>
                      <a:pt x="39" y="35278"/>
                    </a:lnTo>
                    <a:lnTo>
                      <a:pt x="79" y="35501"/>
                    </a:lnTo>
                    <a:lnTo>
                      <a:pt x="144" y="35737"/>
                    </a:lnTo>
                    <a:lnTo>
                      <a:pt x="210" y="35960"/>
                    </a:lnTo>
                    <a:lnTo>
                      <a:pt x="315" y="36183"/>
                    </a:lnTo>
                    <a:lnTo>
                      <a:pt x="420" y="36393"/>
                    </a:lnTo>
                    <a:lnTo>
                      <a:pt x="538" y="36563"/>
                    </a:lnTo>
                    <a:lnTo>
                      <a:pt x="656" y="36734"/>
                    </a:lnTo>
                    <a:lnTo>
                      <a:pt x="787" y="36891"/>
                    </a:lnTo>
                    <a:lnTo>
                      <a:pt x="932" y="37036"/>
                    </a:lnTo>
                    <a:lnTo>
                      <a:pt x="1089" y="37180"/>
                    </a:lnTo>
                    <a:lnTo>
                      <a:pt x="1246" y="37311"/>
                    </a:lnTo>
                    <a:lnTo>
                      <a:pt x="1417" y="37429"/>
                    </a:lnTo>
                    <a:lnTo>
                      <a:pt x="1587" y="37547"/>
                    </a:lnTo>
                    <a:lnTo>
                      <a:pt x="1771" y="37652"/>
                    </a:lnTo>
                    <a:lnTo>
                      <a:pt x="1968" y="37757"/>
                    </a:lnTo>
                    <a:lnTo>
                      <a:pt x="2152" y="37849"/>
                    </a:lnTo>
                    <a:lnTo>
                      <a:pt x="2362" y="37928"/>
                    </a:lnTo>
                    <a:lnTo>
                      <a:pt x="2558" y="38006"/>
                    </a:lnTo>
                    <a:lnTo>
                      <a:pt x="2768" y="38072"/>
                    </a:lnTo>
                    <a:lnTo>
                      <a:pt x="3201" y="38190"/>
                    </a:lnTo>
                    <a:lnTo>
                      <a:pt x="3634" y="38269"/>
                    </a:lnTo>
                    <a:lnTo>
                      <a:pt x="4080" y="38334"/>
                    </a:lnTo>
                    <a:lnTo>
                      <a:pt x="4513" y="38374"/>
                    </a:lnTo>
                    <a:lnTo>
                      <a:pt x="4959" y="38374"/>
                    </a:lnTo>
                    <a:lnTo>
                      <a:pt x="5379" y="38361"/>
                    </a:lnTo>
                    <a:lnTo>
                      <a:pt x="5799" y="38334"/>
                    </a:lnTo>
                    <a:lnTo>
                      <a:pt x="6205" y="38282"/>
                    </a:lnTo>
                    <a:lnTo>
                      <a:pt x="6573" y="38203"/>
                    </a:lnTo>
                    <a:lnTo>
                      <a:pt x="6874" y="38125"/>
                    </a:lnTo>
                    <a:lnTo>
                      <a:pt x="7163" y="38033"/>
                    </a:lnTo>
                    <a:lnTo>
                      <a:pt x="7452" y="37941"/>
                    </a:lnTo>
                    <a:lnTo>
                      <a:pt x="7727" y="37836"/>
                    </a:lnTo>
                    <a:lnTo>
                      <a:pt x="7990" y="37705"/>
                    </a:lnTo>
                    <a:lnTo>
                      <a:pt x="8252" y="37574"/>
                    </a:lnTo>
                    <a:lnTo>
                      <a:pt x="8514" y="37442"/>
                    </a:lnTo>
                    <a:lnTo>
                      <a:pt x="8764" y="37285"/>
                    </a:lnTo>
                    <a:lnTo>
                      <a:pt x="8987" y="37521"/>
                    </a:lnTo>
                    <a:lnTo>
                      <a:pt x="9236" y="37731"/>
                    </a:lnTo>
                    <a:lnTo>
                      <a:pt x="9472" y="37928"/>
                    </a:lnTo>
                    <a:lnTo>
                      <a:pt x="9721" y="38111"/>
                    </a:lnTo>
                    <a:lnTo>
                      <a:pt x="9984" y="38282"/>
                    </a:lnTo>
                    <a:lnTo>
                      <a:pt x="10246" y="38426"/>
                    </a:lnTo>
                    <a:lnTo>
                      <a:pt x="10522" y="38571"/>
                    </a:lnTo>
                    <a:lnTo>
                      <a:pt x="10784" y="38689"/>
                    </a:lnTo>
                    <a:lnTo>
                      <a:pt x="11059" y="38794"/>
                    </a:lnTo>
                    <a:lnTo>
                      <a:pt x="11348" y="38885"/>
                    </a:lnTo>
                    <a:lnTo>
                      <a:pt x="11637" y="38951"/>
                    </a:lnTo>
                    <a:lnTo>
                      <a:pt x="11925" y="39017"/>
                    </a:lnTo>
                    <a:lnTo>
                      <a:pt x="12214" y="39056"/>
                    </a:lnTo>
                    <a:lnTo>
                      <a:pt x="12502" y="39095"/>
                    </a:lnTo>
                    <a:lnTo>
                      <a:pt x="12791" y="39108"/>
                    </a:lnTo>
                    <a:lnTo>
                      <a:pt x="13093" y="39122"/>
                    </a:lnTo>
                    <a:lnTo>
                      <a:pt x="13395" y="39108"/>
                    </a:lnTo>
                    <a:lnTo>
                      <a:pt x="13683" y="39095"/>
                    </a:lnTo>
                    <a:lnTo>
                      <a:pt x="13985" y="39056"/>
                    </a:lnTo>
                    <a:lnTo>
                      <a:pt x="14274" y="39017"/>
                    </a:lnTo>
                    <a:lnTo>
                      <a:pt x="14575" y="38951"/>
                    </a:lnTo>
                    <a:lnTo>
                      <a:pt x="14877" y="38885"/>
                    </a:lnTo>
                    <a:lnTo>
                      <a:pt x="15166" y="38807"/>
                    </a:lnTo>
                    <a:lnTo>
                      <a:pt x="15454" y="38715"/>
                    </a:lnTo>
                    <a:lnTo>
                      <a:pt x="15743" y="38623"/>
                    </a:lnTo>
                    <a:lnTo>
                      <a:pt x="16031" y="38505"/>
                    </a:lnTo>
                    <a:lnTo>
                      <a:pt x="16320" y="38387"/>
                    </a:lnTo>
                    <a:lnTo>
                      <a:pt x="16596" y="38256"/>
                    </a:lnTo>
                    <a:lnTo>
                      <a:pt x="16871" y="38111"/>
                    </a:lnTo>
                    <a:lnTo>
                      <a:pt x="17133" y="37967"/>
                    </a:lnTo>
                    <a:lnTo>
                      <a:pt x="17409" y="37810"/>
                    </a:lnTo>
                    <a:lnTo>
                      <a:pt x="17671" y="37639"/>
                    </a:lnTo>
                    <a:lnTo>
                      <a:pt x="17684" y="37652"/>
                    </a:lnTo>
                    <a:lnTo>
                      <a:pt x="17881" y="37757"/>
                    </a:lnTo>
                    <a:lnTo>
                      <a:pt x="18078" y="37862"/>
                    </a:lnTo>
                    <a:lnTo>
                      <a:pt x="18275" y="37954"/>
                    </a:lnTo>
                    <a:lnTo>
                      <a:pt x="18485" y="38046"/>
                    </a:lnTo>
                    <a:lnTo>
                      <a:pt x="18681" y="38111"/>
                    </a:lnTo>
                    <a:lnTo>
                      <a:pt x="18891" y="38190"/>
                    </a:lnTo>
                    <a:lnTo>
                      <a:pt x="19088" y="38243"/>
                    </a:lnTo>
                    <a:lnTo>
                      <a:pt x="19298" y="38295"/>
                    </a:lnTo>
                    <a:lnTo>
                      <a:pt x="19705" y="38374"/>
                    </a:lnTo>
                    <a:lnTo>
                      <a:pt x="20125" y="38426"/>
                    </a:lnTo>
                    <a:lnTo>
                      <a:pt x="20531" y="38453"/>
                    </a:lnTo>
                    <a:lnTo>
                      <a:pt x="20951" y="38439"/>
                    </a:lnTo>
                    <a:lnTo>
                      <a:pt x="21358" y="38400"/>
                    </a:lnTo>
                    <a:lnTo>
                      <a:pt x="21751" y="38321"/>
                    </a:lnTo>
                    <a:lnTo>
                      <a:pt x="22145" y="38216"/>
                    </a:lnTo>
                    <a:lnTo>
                      <a:pt x="22538" y="38085"/>
                    </a:lnTo>
                    <a:lnTo>
                      <a:pt x="22919" y="37928"/>
                    </a:lnTo>
                    <a:lnTo>
                      <a:pt x="23103" y="37836"/>
                    </a:lnTo>
                    <a:lnTo>
                      <a:pt x="23273" y="37731"/>
                    </a:lnTo>
                    <a:lnTo>
                      <a:pt x="23457" y="37626"/>
                    </a:lnTo>
                    <a:lnTo>
                      <a:pt x="23627" y="37508"/>
                    </a:lnTo>
                    <a:lnTo>
                      <a:pt x="23798" y="37390"/>
                    </a:lnTo>
                    <a:lnTo>
                      <a:pt x="23968" y="37259"/>
                    </a:lnTo>
                    <a:lnTo>
                      <a:pt x="24244" y="37429"/>
                    </a:lnTo>
                    <a:lnTo>
                      <a:pt x="24533" y="37587"/>
                    </a:lnTo>
                    <a:lnTo>
                      <a:pt x="24834" y="37731"/>
                    </a:lnTo>
                    <a:lnTo>
                      <a:pt x="25149" y="37875"/>
                    </a:lnTo>
                    <a:lnTo>
                      <a:pt x="25477" y="38006"/>
                    </a:lnTo>
                    <a:lnTo>
                      <a:pt x="25805" y="38125"/>
                    </a:lnTo>
                    <a:lnTo>
                      <a:pt x="26159" y="38243"/>
                    </a:lnTo>
                    <a:lnTo>
                      <a:pt x="26514" y="38334"/>
                    </a:lnTo>
                    <a:lnTo>
                      <a:pt x="26868" y="38426"/>
                    </a:lnTo>
                    <a:lnTo>
                      <a:pt x="27222" y="38492"/>
                    </a:lnTo>
                    <a:lnTo>
                      <a:pt x="27589" y="38557"/>
                    </a:lnTo>
                    <a:lnTo>
                      <a:pt x="27957" y="38597"/>
                    </a:lnTo>
                    <a:lnTo>
                      <a:pt x="28311" y="38623"/>
                    </a:lnTo>
                    <a:lnTo>
                      <a:pt x="28678" y="38636"/>
                    </a:lnTo>
                    <a:lnTo>
                      <a:pt x="29032" y="38636"/>
                    </a:lnTo>
                    <a:lnTo>
                      <a:pt x="29387" y="38610"/>
                    </a:lnTo>
                    <a:lnTo>
                      <a:pt x="29728" y="38571"/>
                    </a:lnTo>
                    <a:lnTo>
                      <a:pt x="30056" y="38505"/>
                    </a:lnTo>
                    <a:lnTo>
                      <a:pt x="30384" y="38426"/>
                    </a:lnTo>
                    <a:lnTo>
                      <a:pt x="30698" y="38334"/>
                    </a:lnTo>
                    <a:lnTo>
                      <a:pt x="30987" y="38203"/>
                    </a:lnTo>
                    <a:lnTo>
                      <a:pt x="31276" y="38059"/>
                    </a:lnTo>
                    <a:lnTo>
                      <a:pt x="31538" y="37902"/>
                    </a:lnTo>
                    <a:lnTo>
                      <a:pt x="31787" y="37705"/>
                    </a:lnTo>
                    <a:lnTo>
                      <a:pt x="31905" y="37600"/>
                    </a:lnTo>
                    <a:lnTo>
                      <a:pt x="32023" y="37495"/>
                    </a:lnTo>
                    <a:lnTo>
                      <a:pt x="32128" y="37377"/>
                    </a:lnTo>
                    <a:lnTo>
                      <a:pt x="32233" y="37246"/>
                    </a:lnTo>
                    <a:lnTo>
                      <a:pt x="32325" y="37128"/>
                    </a:lnTo>
                    <a:lnTo>
                      <a:pt x="32417" y="36983"/>
                    </a:lnTo>
                    <a:lnTo>
                      <a:pt x="32496" y="36839"/>
                    </a:lnTo>
                    <a:lnTo>
                      <a:pt x="32574" y="36695"/>
                    </a:lnTo>
                    <a:lnTo>
                      <a:pt x="32640" y="36537"/>
                    </a:lnTo>
                    <a:lnTo>
                      <a:pt x="32706" y="36380"/>
                    </a:lnTo>
                    <a:lnTo>
                      <a:pt x="32758" y="36209"/>
                    </a:lnTo>
                    <a:lnTo>
                      <a:pt x="32811" y="36026"/>
                    </a:lnTo>
                    <a:lnTo>
                      <a:pt x="32850" y="35842"/>
                    </a:lnTo>
                    <a:lnTo>
                      <a:pt x="32889" y="35645"/>
                    </a:lnTo>
                    <a:lnTo>
                      <a:pt x="32916" y="35448"/>
                    </a:lnTo>
                    <a:lnTo>
                      <a:pt x="32942" y="35238"/>
                    </a:lnTo>
                    <a:lnTo>
                      <a:pt x="32942" y="35002"/>
                    </a:lnTo>
                    <a:lnTo>
                      <a:pt x="32942" y="34779"/>
                    </a:lnTo>
                    <a:lnTo>
                      <a:pt x="32942" y="34543"/>
                    </a:lnTo>
                    <a:lnTo>
                      <a:pt x="32916" y="34320"/>
                    </a:lnTo>
                    <a:lnTo>
                      <a:pt x="32889" y="34097"/>
                    </a:lnTo>
                    <a:lnTo>
                      <a:pt x="32850" y="33887"/>
                    </a:lnTo>
                    <a:lnTo>
                      <a:pt x="32811" y="33664"/>
                    </a:lnTo>
                    <a:lnTo>
                      <a:pt x="32758" y="33454"/>
                    </a:lnTo>
                    <a:lnTo>
                      <a:pt x="32627" y="33021"/>
                    </a:lnTo>
                    <a:lnTo>
                      <a:pt x="32470" y="32615"/>
                    </a:lnTo>
                    <a:lnTo>
                      <a:pt x="32286" y="32208"/>
                    </a:lnTo>
                    <a:lnTo>
                      <a:pt x="32089" y="31801"/>
                    </a:lnTo>
                    <a:lnTo>
                      <a:pt x="31879" y="31408"/>
                    </a:lnTo>
                    <a:lnTo>
                      <a:pt x="31656" y="31014"/>
                    </a:lnTo>
                    <a:lnTo>
                      <a:pt x="31197" y="30240"/>
                    </a:lnTo>
                    <a:lnTo>
                      <a:pt x="30751" y="29453"/>
                    </a:lnTo>
                    <a:lnTo>
                      <a:pt x="30528" y="29059"/>
                    </a:lnTo>
                    <a:lnTo>
                      <a:pt x="30318" y="28666"/>
                    </a:lnTo>
                    <a:lnTo>
                      <a:pt x="30174" y="28351"/>
                    </a:lnTo>
                    <a:lnTo>
                      <a:pt x="30029" y="28023"/>
                    </a:lnTo>
                    <a:lnTo>
                      <a:pt x="29898" y="27695"/>
                    </a:lnTo>
                    <a:lnTo>
                      <a:pt x="29767" y="27367"/>
                    </a:lnTo>
                    <a:lnTo>
                      <a:pt x="29636" y="26960"/>
                    </a:lnTo>
                    <a:lnTo>
                      <a:pt x="29518" y="26540"/>
                    </a:lnTo>
                    <a:lnTo>
                      <a:pt x="29413" y="26108"/>
                    </a:lnTo>
                    <a:lnTo>
                      <a:pt x="29321" y="25661"/>
                    </a:lnTo>
                    <a:lnTo>
                      <a:pt x="29242" y="25215"/>
                    </a:lnTo>
                    <a:lnTo>
                      <a:pt x="29177" y="24756"/>
                    </a:lnTo>
                    <a:lnTo>
                      <a:pt x="29111" y="24297"/>
                    </a:lnTo>
                    <a:lnTo>
                      <a:pt x="29072" y="23825"/>
                    </a:lnTo>
                    <a:lnTo>
                      <a:pt x="29032" y="23366"/>
                    </a:lnTo>
                    <a:lnTo>
                      <a:pt x="29006" y="22893"/>
                    </a:lnTo>
                    <a:lnTo>
                      <a:pt x="28967" y="21962"/>
                    </a:lnTo>
                    <a:lnTo>
                      <a:pt x="28954" y="21057"/>
                    </a:lnTo>
                    <a:lnTo>
                      <a:pt x="28941" y="20178"/>
                    </a:lnTo>
                    <a:lnTo>
                      <a:pt x="28954" y="19496"/>
                    </a:lnTo>
                    <a:lnTo>
                      <a:pt x="28980" y="18840"/>
                    </a:lnTo>
                    <a:lnTo>
                      <a:pt x="29019" y="18184"/>
                    </a:lnTo>
                    <a:lnTo>
                      <a:pt x="29072" y="17554"/>
                    </a:lnTo>
                    <a:lnTo>
                      <a:pt x="29177" y="16268"/>
                    </a:lnTo>
                    <a:lnTo>
                      <a:pt x="29216" y="15639"/>
                    </a:lnTo>
                    <a:lnTo>
                      <a:pt x="29255" y="14996"/>
                    </a:lnTo>
                    <a:lnTo>
                      <a:pt x="29255" y="14340"/>
                    </a:lnTo>
                    <a:lnTo>
                      <a:pt x="29242" y="13671"/>
                    </a:lnTo>
                    <a:lnTo>
                      <a:pt x="29216" y="13330"/>
                    </a:lnTo>
                    <a:lnTo>
                      <a:pt x="29190" y="12975"/>
                    </a:lnTo>
                    <a:lnTo>
                      <a:pt x="29150" y="12634"/>
                    </a:lnTo>
                    <a:lnTo>
                      <a:pt x="29098" y="12280"/>
                    </a:lnTo>
                    <a:lnTo>
                      <a:pt x="29032" y="11913"/>
                    </a:lnTo>
                    <a:lnTo>
                      <a:pt x="28967" y="11545"/>
                    </a:lnTo>
                    <a:lnTo>
                      <a:pt x="28875" y="11165"/>
                    </a:lnTo>
                    <a:lnTo>
                      <a:pt x="28783" y="10785"/>
                    </a:lnTo>
                    <a:lnTo>
                      <a:pt x="28678" y="10391"/>
                    </a:lnTo>
                    <a:lnTo>
                      <a:pt x="28547" y="9997"/>
                    </a:lnTo>
                    <a:lnTo>
                      <a:pt x="28403" y="9591"/>
                    </a:lnTo>
                    <a:lnTo>
                      <a:pt x="28245" y="9171"/>
                    </a:lnTo>
                    <a:lnTo>
                      <a:pt x="28140" y="8935"/>
                    </a:lnTo>
                    <a:lnTo>
                      <a:pt x="28035" y="8685"/>
                    </a:lnTo>
                    <a:lnTo>
                      <a:pt x="27904" y="8462"/>
                    </a:lnTo>
                    <a:lnTo>
                      <a:pt x="27773" y="8226"/>
                    </a:lnTo>
                    <a:lnTo>
                      <a:pt x="27629" y="8016"/>
                    </a:lnTo>
                    <a:lnTo>
                      <a:pt x="27484" y="7807"/>
                    </a:lnTo>
                    <a:lnTo>
                      <a:pt x="27327" y="7597"/>
                    </a:lnTo>
                    <a:lnTo>
                      <a:pt x="27169" y="7400"/>
                    </a:lnTo>
                    <a:lnTo>
                      <a:pt x="26841" y="7032"/>
                    </a:lnTo>
                    <a:lnTo>
                      <a:pt x="26514" y="6691"/>
                    </a:lnTo>
                    <a:lnTo>
                      <a:pt x="26172" y="6377"/>
                    </a:lnTo>
                    <a:lnTo>
                      <a:pt x="25831" y="6088"/>
                    </a:lnTo>
                    <a:lnTo>
                      <a:pt x="25503" y="5839"/>
                    </a:lnTo>
                    <a:lnTo>
                      <a:pt x="25202" y="5629"/>
                    </a:lnTo>
                    <a:lnTo>
                      <a:pt x="24926" y="5445"/>
                    </a:lnTo>
                    <a:lnTo>
                      <a:pt x="24690" y="5288"/>
                    </a:lnTo>
                    <a:lnTo>
                      <a:pt x="24336" y="5091"/>
                    </a:lnTo>
                    <a:lnTo>
                      <a:pt x="24191" y="5025"/>
                    </a:lnTo>
                    <a:lnTo>
                      <a:pt x="24244" y="4789"/>
                    </a:lnTo>
                    <a:lnTo>
                      <a:pt x="24270" y="4553"/>
                    </a:lnTo>
                    <a:lnTo>
                      <a:pt x="24270" y="4304"/>
                    </a:lnTo>
                    <a:lnTo>
                      <a:pt x="24244" y="4068"/>
                    </a:lnTo>
                    <a:lnTo>
                      <a:pt x="24205" y="3831"/>
                    </a:lnTo>
                    <a:lnTo>
                      <a:pt x="24126" y="3608"/>
                    </a:lnTo>
                    <a:lnTo>
                      <a:pt x="24034" y="3385"/>
                    </a:lnTo>
                    <a:lnTo>
                      <a:pt x="23916" y="3175"/>
                    </a:lnTo>
                    <a:lnTo>
                      <a:pt x="23772" y="2992"/>
                    </a:lnTo>
                    <a:lnTo>
                      <a:pt x="23614" y="2821"/>
                    </a:lnTo>
                    <a:lnTo>
                      <a:pt x="23522" y="2743"/>
                    </a:lnTo>
                    <a:lnTo>
                      <a:pt x="23431" y="2664"/>
                    </a:lnTo>
                    <a:lnTo>
                      <a:pt x="23326" y="2598"/>
                    </a:lnTo>
                    <a:lnTo>
                      <a:pt x="23221" y="2546"/>
                    </a:lnTo>
                    <a:lnTo>
                      <a:pt x="23103" y="2493"/>
                    </a:lnTo>
                    <a:lnTo>
                      <a:pt x="22985" y="2441"/>
                    </a:lnTo>
                    <a:lnTo>
                      <a:pt x="22866" y="2401"/>
                    </a:lnTo>
                    <a:lnTo>
                      <a:pt x="22735" y="2375"/>
                    </a:lnTo>
                    <a:lnTo>
                      <a:pt x="22591" y="2349"/>
                    </a:lnTo>
                    <a:lnTo>
                      <a:pt x="22460" y="2336"/>
                    </a:lnTo>
                    <a:lnTo>
                      <a:pt x="22302" y="2323"/>
                    </a:lnTo>
                    <a:lnTo>
                      <a:pt x="22158" y="2336"/>
                    </a:lnTo>
                    <a:lnTo>
                      <a:pt x="22040" y="2349"/>
                    </a:lnTo>
                    <a:lnTo>
                      <a:pt x="21922" y="2362"/>
                    </a:lnTo>
                    <a:lnTo>
                      <a:pt x="21883" y="2126"/>
                    </a:lnTo>
                    <a:lnTo>
                      <a:pt x="21804" y="1890"/>
                    </a:lnTo>
                    <a:lnTo>
                      <a:pt x="21725" y="1654"/>
                    </a:lnTo>
                    <a:lnTo>
                      <a:pt x="21620" y="1431"/>
                    </a:lnTo>
                    <a:lnTo>
                      <a:pt x="21489" y="1221"/>
                    </a:lnTo>
                    <a:lnTo>
                      <a:pt x="21358" y="1024"/>
                    </a:lnTo>
                    <a:lnTo>
                      <a:pt x="21200" y="827"/>
                    </a:lnTo>
                    <a:lnTo>
                      <a:pt x="21030" y="657"/>
                    </a:lnTo>
                    <a:lnTo>
                      <a:pt x="20833" y="499"/>
                    </a:lnTo>
                    <a:lnTo>
                      <a:pt x="20623" y="368"/>
                    </a:lnTo>
                    <a:lnTo>
                      <a:pt x="20400" y="250"/>
                    </a:lnTo>
                    <a:lnTo>
                      <a:pt x="20151" y="145"/>
                    </a:lnTo>
                    <a:lnTo>
                      <a:pt x="19888" y="66"/>
                    </a:lnTo>
                    <a:lnTo>
                      <a:pt x="19613" y="27"/>
                    </a:lnTo>
                    <a:lnTo>
                      <a:pt x="193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5"/>
              <p:cNvSpPr/>
              <p:nvPr/>
            </p:nvSpPr>
            <p:spPr>
              <a:xfrm>
                <a:off x="1989700" y="3428739"/>
                <a:ext cx="395636" cy="44767"/>
              </a:xfrm>
              <a:custGeom>
                <a:avLst/>
                <a:gdLst/>
                <a:ahLst/>
                <a:cxnLst/>
                <a:rect l="l" t="t" r="r" b="b"/>
                <a:pathLst>
                  <a:path w="22041" h="2494" extrusionOk="0">
                    <a:moveTo>
                      <a:pt x="1" y="1"/>
                    </a:moveTo>
                    <a:lnTo>
                      <a:pt x="14" y="250"/>
                    </a:lnTo>
                    <a:lnTo>
                      <a:pt x="53" y="499"/>
                    </a:lnTo>
                    <a:lnTo>
                      <a:pt x="106" y="736"/>
                    </a:lnTo>
                    <a:lnTo>
                      <a:pt x="197" y="972"/>
                    </a:lnTo>
                    <a:lnTo>
                      <a:pt x="302" y="1182"/>
                    </a:lnTo>
                    <a:lnTo>
                      <a:pt x="420" y="1392"/>
                    </a:lnTo>
                    <a:lnTo>
                      <a:pt x="565" y="1588"/>
                    </a:lnTo>
                    <a:lnTo>
                      <a:pt x="735" y="1759"/>
                    </a:lnTo>
                    <a:lnTo>
                      <a:pt x="906" y="1916"/>
                    </a:lnTo>
                    <a:lnTo>
                      <a:pt x="1103" y="2061"/>
                    </a:lnTo>
                    <a:lnTo>
                      <a:pt x="1299" y="2192"/>
                    </a:lnTo>
                    <a:lnTo>
                      <a:pt x="1522" y="2297"/>
                    </a:lnTo>
                    <a:lnTo>
                      <a:pt x="1759" y="2375"/>
                    </a:lnTo>
                    <a:lnTo>
                      <a:pt x="1995" y="2441"/>
                    </a:lnTo>
                    <a:lnTo>
                      <a:pt x="2244" y="2480"/>
                    </a:lnTo>
                    <a:lnTo>
                      <a:pt x="2493" y="2494"/>
                    </a:lnTo>
                    <a:lnTo>
                      <a:pt x="19548" y="2494"/>
                    </a:lnTo>
                    <a:lnTo>
                      <a:pt x="19797" y="2480"/>
                    </a:lnTo>
                    <a:lnTo>
                      <a:pt x="20046" y="2441"/>
                    </a:lnTo>
                    <a:lnTo>
                      <a:pt x="20282" y="2375"/>
                    </a:lnTo>
                    <a:lnTo>
                      <a:pt x="20519" y="2297"/>
                    </a:lnTo>
                    <a:lnTo>
                      <a:pt x="20729" y="2192"/>
                    </a:lnTo>
                    <a:lnTo>
                      <a:pt x="20938" y="2061"/>
                    </a:lnTo>
                    <a:lnTo>
                      <a:pt x="21135" y="1916"/>
                    </a:lnTo>
                    <a:lnTo>
                      <a:pt x="21306" y="1759"/>
                    </a:lnTo>
                    <a:lnTo>
                      <a:pt x="21476" y="1588"/>
                    </a:lnTo>
                    <a:lnTo>
                      <a:pt x="21621" y="1392"/>
                    </a:lnTo>
                    <a:lnTo>
                      <a:pt x="21739" y="1182"/>
                    </a:lnTo>
                    <a:lnTo>
                      <a:pt x="21844" y="972"/>
                    </a:lnTo>
                    <a:lnTo>
                      <a:pt x="21922" y="736"/>
                    </a:lnTo>
                    <a:lnTo>
                      <a:pt x="21988" y="499"/>
                    </a:lnTo>
                    <a:lnTo>
                      <a:pt x="22027" y="250"/>
                    </a:lnTo>
                    <a:lnTo>
                      <a:pt x="220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652C3-4601-CFBA-D8E5-673510A1FA68}"/>
              </a:ext>
            </a:extLst>
          </p:cNvPr>
          <p:cNvSpPr>
            <a:spLocks noGrp="1"/>
          </p:cNvSpPr>
          <p:nvPr>
            <p:ph type="title"/>
          </p:nvPr>
        </p:nvSpPr>
        <p:spPr>
          <a:xfrm>
            <a:off x="689339" y="131197"/>
            <a:ext cx="7765322" cy="727838"/>
          </a:xfrm>
        </p:spPr>
        <p:txBody>
          <a:bodyPr/>
          <a:lstStyle/>
          <a:p>
            <a:r>
              <a:rPr lang="en-US" dirty="0"/>
              <a:t>Food Classes</a:t>
            </a:r>
            <a:endParaRPr lang="en-SG" dirty="0"/>
          </a:p>
        </p:txBody>
      </p:sp>
      <p:pic>
        <p:nvPicPr>
          <p:cNvPr id="2050" name="Picture 2" descr="Easy Chicken Quesadilla Recipe - Healthy Fitness Meals">
            <a:extLst>
              <a:ext uri="{FF2B5EF4-FFF2-40B4-BE49-F238E27FC236}">
                <a16:creationId xmlns:a16="http://schemas.microsoft.com/office/drawing/2014/main" id="{286ADC0E-60F3-3EFE-FAC5-826E54A9EA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397" y="1015930"/>
            <a:ext cx="1286247" cy="1253669"/>
          </a:xfrm>
          <a:prstGeom prst="roundRect">
            <a:avLst/>
          </a:prstGeom>
          <a:noFill/>
          <a:extLst>
            <a:ext uri="{909E8E84-426E-40DD-AFC4-6F175D3DCCD1}">
              <a14:hiddenFill xmlns:a14="http://schemas.microsoft.com/office/drawing/2010/main">
                <a:solidFill>
                  <a:srgbClr val="FFFFFF"/>
                </a:solidFill>
              </a14:hiddenFill>
            </a:ext>
          </a:extLst>
        </p:spPr>
      </p:pic>
      <p:pic>
        <p:nvPicPr>
          <p:cNvPr id="2052" name="Picture 4" descr="Crème Brulée Recipe (4 Ingredients) - Simply Home Cooked">
            <a:extLst>
              <a:ext uri="{FF2B5EF4-FFF2-40B4-BE49-F238E27FC236}">
                <a16:creationId xmlns:a16="http://schemas.microsoft.com/office/drawing/2014/main" id="{A943899A-9F20-01A8-4DEA-BB5B33604B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2335" y="1015930"/>
            <a:ext cx="1320824" cy="1253669"/>
          </a:xfrm>
          <a:prstGeom prst="roundRect">
            <a:avLst/>
          </a:prstGeom>
          <a:noFill/>
          <a:extLst>
            <a:ext uri="{909E8E84-426E-40DD-AFC4-6F175D3DCCD1}">
              <a14:hiddenFill xmlns:a14="http://schemas.microsoft.com/office/drawing/2010/main">
                <a:solidFill>
                  <a:srgbClr val="FFFFFF"/>
                </a:solidFill>
              </a14:hiddenFill>
            </a:ext>
          </a:extLst>
        </p:spPr>
      </p:pic>
      <p:pic>
        <p:nvPicPr>
          <p:cNvPr id="2054" name="Picture 6" descr="Classic Croque Madame - Vikalinka">
            <a:extLst>
              <a:ext uri="{FF2B5EF4-FFF2-40B4-BE49-F238E27FC236}">
                <a16:creationId xmlns:a16="http://schemas.microsoft.com/office/drawing/2014/main" id="{AE5E99F5-0B3E-1ECF-A29E-0C2B33F901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7244" y="1015930"/>
            <a:ext cx="1189144" cy="1253669"/>
          </a:xfrm>
          <a:prstGeom prst="roundRect">
            <a:avLst/>
          </a:prstGeom>
          <a:noFill/>
          <a:extLst>
            <a:ext uri="{909E8E84-426E-40DD-AFC4-6F175D3DCCD1}">
              <a14:hiddenFill xmlns:a14="http://schemas.microsoft.com/office/drawing/2010/main">
                <a:solidFill>
                  <a:srgbClr val="FFFFFF"/>
                </a:solidFill>
              </a14:hiddenFill>
            </a:ext>
          </a:extLst>
        </p:spPr>
      </p:pic>
      <p:pic>
        <p:nvPicPr>
          <p:cNvPr id="2056" name="Picture 8" descr="The Unusual History of Fish and Chips | VitalChoice Blog">
            <a:extLst>
              <a:ext uri="{FF2B5EF4-FFF2-40B4-BE49-F238E27FC236}">
                <a16:creationId xmlns:a16="http://schemas.microsoft.com/office/drawing/2014/main" id="{8B255D29-1188-F415-153A-E6C9B4EA3C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5462" y="1000247"/>
            <a:ext cx="1780141" cy="1269352"/>
          </a:xfrm>
          <a:prstGeom prst="roundRect">
            <a:avLst/>
          </a:prstGeom>
          <a:noFill/>
          <a:extLst>
            <a:ext uri="{909E8E84-426E-40DD-AFC4-6F175D3DCCD1}">
              <a14:hiddenFill xmlns:a14="http://schemas.microsoft.com/office/drawing/2010/main">
                <a:solidFill>
                  <a:srgbClr val="FFFFFF"/>
                </a:solidFill>
              </a14:hiddenFill>
            </a:ext>
          </a:extLst>
        </p:spPr>
      </p:pic>
      <p:pic>
        <p:nvPicPr>
          <p:cNvPr id="2058" name="Picture 10" descr="Pan-Seared Foie Gras – Leite's Culinaria">
            <a:extLst>
              <a:ext uri="{FF2B5EF4-FFF2-40B4-BE49-F238E27FC236}">
                <a16:creationId xmlns:a16="http://schemas.microsoft.com/office/drawing/2014/main" id="{73E7820D-F089-ADA4-0986-B75D3F3DD3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8389" y="1008088"/>
            <a:ext cx="1405072" cy="1253669"/>
          </a:xfrm>
          <a:prstGeom prst="roundRect">
            <a:avLst/>
          </a:prstGeom>
          <a:noFill/>
          <a:extLst>
            <a:ext uri="{909E8E84-426E-40DD-AFC4-6F175D3DCCD1}">
              <a14:hiddenFill xmlns:a14="http://schemas.microsoft.com/office/drawing/2010/main">
                <a:solidFill>
                  <a:srgbClr val="FFFFFF"/>
                </a:solidFill>
              </a14:hiddenFill>
            </a:ext>
          </a:extLst>
        </p:spPr>
      </p:pic>
      <p:pic>
        <p:nvPicPr>
          <p:cNvPr id="2060" name="Picture 12" descr="Vegetable Fried Rice Recipe - Savory Experiments">
            <a:extLst>
              <a:ext uri="{FF2B5EF4-FFF2-40B4-BE49-F238E27FC236}">
                <a16:creationId xmlns:a16="http://schemas.microsoft.com/office/drawing/2014/main" id="{DFA5B566-1F42-379D-4CAD-D1CA6FFE12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396" y="2873902"/>
            <a:ext cx="1286248" cy="1368452"/>
          </a:xfrm>
          <a:prstGeom prst="roundRect">
            <a:avLst/>
          </a:prstGeom>
          <a:noFill/>
          <a:extLst>
            <a:ext uri="{909E8E84-426E-40DD-AFC4-6F175D3DCCD1}">
              <a14:hiddenFill xmlns:a14="http://schemas.microsoft.com/office/drawing/2010/main">
                <a:solidFill>
                  <a:srgbClr val="FFFFFF"/>
                </a:solidFill>
              </a14:hiddenFill>
            </a:ext>
          </a:extLst>
        </p:spPr>
      </p:pic>
      <p:pic>
        <p:nvPicPr>
          <p:cNvPr id="2062" name="Picture 14" descr="Paella recipes | BBC Good Food">
            <a:extLst>
              <a:ext uri="{FF2B5EF4-FFF2-40B4-BE49-F238E27FC236}">
                <a16:creationId xmlns:a16="http://schemas.microsoft.com/office/drawing/2014/main" id="{3783D9BA-F6C8-95B8-7FF4-95D070C610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16911" y="2873903"/>
            <a:ext cx="1286248" cy="1368452"/>
          </a:xfrm>
          <a:prstGeom prst="roundRect">
            <a:avLst/>
          </a:prstGeom>
          <a:noFill/>
          <a:extLst>
            <a:ext uri="{909E8E84-426E-40DD-AFC4-6F175D3DCCD1}">
              <a14:hiddenFill xmlns:a14="http://schemas.microsoft.com/office/drawing/2010/main">
                <a:solidFill>
                  <a:srgbClr val="FFFFFF"/>
                </a:solidFill>
              </a14:hiddenFill>
            </a:ext>
          </a:extLst>
        </p:spPr>
      </p:pic>
      <p:pic>
        <p:nvPicPr>
          <p:cNvPr id="2064" name="Picture 16" descr="The Ultimate Poutine Recipe">
            <a:extLst>
              <a:ext uri="{FF2B5EF4-FFF2-40B4-BE49-F238E27FC236}">
                <a16:creationId xmlns:a16="http://schemas.microsoft.com/office/drawing/2014/main" id="{7F7965CA-60EA-0CA4-4012-5177FD21A5F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99920" y="2865538"/>
            <a:ext cx="1351722" cy="1368452"/>
          </a:xfrm>
          <a:prstGeom prst="roundRect">
            <a:avLst/>
          </a:prstGeom>
          <a:noFill/>
          <a:extLst>
            <a:ext uri="{909E8E84-426E-40DD-AFC4-6F175D3DCCD1}">
              <a14:hiddenFill xmlns:a14="http://schemas.microsoft.com/office/drawing/2010/main">
                <a:solidFill>
                  <a:srgbClr val="FFFFFF"/>
                </a:solidFill>
              </a14:hiddenFill>
            </a:ext>
          </a:extLst>
        </p:spPr>
      </p:pic>
      <p:pic>
        <p:nvPicPr>
          <p:cNvPr id="2066" name="Picture 18" descr="Venison Tacos - Beyond The Chicken Coop">
            <a:extLst>
              <a:ext uri="{FF2B5EF4-FFF2-40B4-BE49-F238E27FC236}">
                <a16:creationId xmlns:a16="http://schemas.microsoft.com/office/drawing/2014/main" id="{9F2F9DC6-0DBB-9C8D-8A2E-77FAC2086C7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48403" y="2881480"/>
            <a:ext cx="1405072" cy="1351722"/>
          </a:xfrm>
          <a:prstGeom prst="roundRect">
            <a:avLst/>
          </a:prstGeom>
          <a:noFill/>
          <a:extLst>
            <a:ext uri="{909E8E84-426E-40DD-AFC4-6F175D3DCCD1}">
              <a14:hiddenFill xmlns:a14="http://schemas.microsoft.com/office/drawing/2010/main">
                <a:solidFill>
                  <a:srgbClr val="FFFFFF"/>
                </a:solidFill>
              </a14:hiddenFill>
            </a:ext>
          </a:extLst>
        </p:spPr>
      </p:pic>
      <p:pic>
        <p:nvPicPr>
          <p:cNvPr id="2068" name="Picture 20" descr="Waffles Recipe - NYT Cooking">
            <a:extLst>
              <a:ext uri="{FF2B5EF4-FFF2-40B4-BE49-F238E27FC236}">
                <a16:creationId xmlns:a16="http://schemas.microsoft.com/office/drawing/2014/main" id="{80427441-0028-6AB9-1127-3E288C15CA9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50236" y="2865537"/>
            <a:ext cx="1883929" cy="1351722"/>
          </a:xfrm>
          <a:prstGeom prst="roundRect">
            <a:avLst/>
          </a:prstGeom>
          <a:noFill/>
          <a:extLst>
            <a:ext uri="{909E8E84-426E-40DD-AFC4-6F175D3DCCD1}">
              <a14:hiddenFill xmlns:a14="http://schemas.microsoft.com/office/drawing/2010/main">
                <a:solidFill>
                  <a:srgbClr val="FFFFFF"/>
                </a:solidFill>
              </a14:hiddenFill>
            </a:ext>
          </a:extLst>
        </p:spPr>
      </p:pic>
      <p:sp>
        <p:nvSpPr>
          <p:cNvPr id="3" name="Google Shape;436;p18">
            <a:extLst>
              <a:ext uri="{FF2B5EF4-FFF2-40B4-BE49-F238E27FC236}">
                <a16:creationId xmlns:a16="http://schemas.microsoft.com/office/drawing/2014/main" id="{6C1B2084-FBC2-460D-9F04-D43177414BD2}"/>
              </a:ext>
            </a:extLst>
          </p:cNvPr>
          <p:cNvSpPr txBox="1"/>
          <p:nvPr/>
        </p:nvSpPr>
        <p:spPr>
          <a:xfrm>
            <a:off x="588396" y="2329816"/>
            <a:ext cx="1320824"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50" dirty="0">
                <a:latin typeface="Roboto"/>
                <a:ea typeface="Roboto"/>
                <a:cs typeface="Roboto"/>
                <a:sym typeface="Roboto"/>
              </a:rPr>
              <a:t>Chicken Quesadilla</a:t>
            </a:r>
            <a:endParaRPr sz="1050" dirty="0">
              <a:latin typeface="Roboto"/>
              <a:ea typeface="Roboto"/>
              <a:cs typeface="Roboto"/>
              <a:sym typeface="Roboto"/>
            </a:endParaRPr>
          </a:p>
        </p:txBody>
      </p:sp>
      <p:sp>
        <p:nvSpPr>
          <p:cNvPr id="4" name="Google Shape;436;p18">
            <a:extLst>
              <a:ext uri="{FF2B5EF4-FFF2-40B4-BE49-F238E27FC236}">
                <a16:creationId xmlns:a16="http://schemas.microsoft.com/office/drawing/2014/main" id="{51347603-5CCD-5A79-97CD-5A54AA35703C}"/>
              </a:ext>
            </a:extLst>
          </p:cNvPr>
          <p:cNvSpPr txBox="1"/>
          <p:nvPr/>
        </p:nvSpPr>
        <p:spPr>
          <a:xfrm>
            <a:off x="2082335" y="2348786"/>
            <a:ext cx="1320824"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sz="1050" dirty="0">
                <a:latin typeface="Roboto"/>
                <a:ea typeface="Roboto"/>
                <a:cs typeface="Roboto"/>
                <a:sym typeface="Roboto"/>
              </a:rPr>
              <a:t>Crème </a:t>
            </a:r>
            <a:r>
              <a:rPr lang="en-SG" sz="1050" dirty="0" err="1">
                <a:latin typeface="Roboto"/>
                <a:ea typeface="Roboto"/>
                <a:cs typeface="Roboto"/>
                <a:sym typeface="Roboto"/>
              </a:rPr>
              <a:t>Brulee</a:t>
            </a:r>
            <a:endParaRPr sz="1050" dirty="0">
              <a:latin typeface="Roboto"/>
              <a:ea typeface="Roboto"/>
              <a:cs typeface="Roboto"/>
              <a:sym typeface="Roboto"/>
            </a:endParaRPr>
          </a:p>
        </p:txBody>
      </p:sp>
      <p:sp>
        <p:nvSpPr>
          <p:cNvPr id="5" name="Google Shape;436;p18">
            <a:extLst>
              <a:ext uri="{FF2B5EF4-FFF2-40B4-BE49-F238E27FC236}">
                <a16:creationId xmlns:a16="http://schemas.microsoft.com/office/drawing/2014/main" id="{72064085-6705-4ACB-6739-67D881FA7018}"/>
              </a:ext>
            </a:extLst>
          </p:cNvPr>
          <p:cNvSpPr txBox="1"/>
          <p:nvPr/>
        </p:nvSpPr>
        <p:spPr>
          <a:xfrm>
            <a:off x="7005120" y="2344587"/>
            <a:ext cx="1320824"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sz="1050" dirty="0">
                <a:latin typeface="Roboto"/>
                <a:ea typeface="Roboto"/>
                <a:cs typeface="Roboto"/>
                <a:sym typeface="Roboto"/>
              </a:rPr>
              <a:t>Fish And Chips</a:t>
            </a:r>
            <a:endParaRPr sz="1050" dirty="0">
              <a:latin typeface="Roboto"/>
              <a:ea typeface="Roboto"/>
              <a:cs typeface="Roboto"/>
              <a:sym typeface="Roboto"/>
            </a:endParaRPr>
          </a:p>
        </p:txBody>
      </p:sp>
      <p:sp>
        <p:nvSpPr>
          <p:cNvPr id="6" name="Google Shape;436;p18">
            <a:extLst>
              <a:ext uri="{FF2B5EF4-FFF2-40B4-BE49-F238E27FC236}">
                <a16:creationId xmlns:a16="http://schemas.microsoft.com/office/drawing/2014/main" id="{3A08D895-79DB-0F44-B816-389017B845DC}"/>
              </a:ext>
            </a:extLst>
          </p:cNvPr>
          <p:cNvSpPr txBox="1"/>
          <p:nvPr/>
        </p:nvSpPr>
        <p:spPr>
          <a:xfrm>
            <a:off x="5212637" y="2348786"/>
            <a:ext cx="1320824"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sz="1050" dirty="0">
                <a:latin typeface="Roboto"/>
                <a:ea typeface="Roboto"/>
                <a:cs typeface="Roboto"/>
                <a:sym typeface="Roboto"/>
              </a:rPr>
              <a:t>Foie Gras</a:t>
            </a:r>
            <a:endParaRPr sz="1050" dirty="0">
              <a:latin typeface="Roboto"/>
              <a:ea typeface="Roboto"/>
              <a:cs typeface="Roboto"/>
              <a:sym typeface="Roboto"/>
            </a:endParaRPr>
          </a:p>
        </p:txBody>
      </p:sp>
      <p:sp>
        <p:nvSpPr>
          <p:cNvPr id="7" name="Google Shape;436;p18">
            <a:extLst>
              <a:ext uri="{FF2B5EF4-FFF2-40B4-BE49-F238E27FC236}">
                <a16:creationId xmlns:a16="http://schemas.microsoft.com/office/drawing/2014/main" id="{6F65C25F-02E7-123E-5E3D-2795121D2B33}"/>
              </a:ext>
            </a:extLst>
          </p:cNvPr>
          <p:cNvSpPr txBox="1"/>
          <p:nvPr/>
        </p:nvSpPr>
        <p:spPr>
          <a:xfrm>
            <a:off x="3599920" y="2350691"/>
            <a:ext cx="1320824"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sz="1050" dirty="0">
                <a:latin typeface="Roboto"/>
                <a:ea typeface="Roboto"/>
                <a:cs typeface="Roboto"/>
                <a:sym typeface="Roboto"/>
              </a:rPr>
              <a:t>Croque Madame</a:t>
            </a:r>
            <a:endParaRPr sz="1050" dirty="0">
              <a:latin typeface="Roboto"/>
              <a:ea typeface="Roboto"/>
              <a:cs typeface="Roboto"/>
              <a:sym typeface="Roboto"/>
            </a:endParaRPr>
          </a:p>
        </p:txBody>
      </p:sp>
      <p:sp>
        <p:nvSpPr>
          <p:cNvPr id="8" name="Google Shape;436;p18">
            <a:extLst>
              <a:ext uri="{FF2B5EF4-FFF2-40B4-BE49-F238E27FC236}">
                <a16:creationId xmlns:a16="http://schemas.microsoft.com/office/drawing/2014/main" id="{143000D7-448E-36CF-8073-041E638F5119}"/>
              </a:ext>
            </a:extLst>
          </p:cNvPr>
          <p:cNvSpPr txBox="1"/>
          <p:nvPr/>
        </p:nvSpPr>
        <p:spPr>
          <a:xfrm>
            <a:off x="7061665" y="4257797"/>
            <a:ext cx="1320824"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50" dirty="0">
                <a:latin typeface="Roboto"/>
                <a:ea typeface="Roboto"/>
                <a:cs typeface="Roboto"/>
                <a:sym typeface="Roboto"/>
              </a:rPr>
              <a:t>Waffles</a:t>
            </a:r>
            <a:endParaRPr sz="1050" dirty="0">
              <a:latin typeface="Roboto"/>
              <a:ea typeface="Roboto"/>
              <a:cs typeface="Roboto"/>
              <a:sym typeface="Roboto"/>
            </a:endParaRPr>
          </a:p>
        </p:txBody>
      </p:sp>
      <p:sp>
        <p:nvSpPr>
          <p:cNvPr id="9" name="Google Shape;436;p18">
            <a:extLst>
              <a:ext uri="{FF2B5EF4-FFF2-40B4-BE49-F238E27FC236}">
                <a16:creationId xmlns:a16="http://schemas.microsoft.com/office/drawing/2014/main" id="{D27012DC-0E9A-48BB-7980-5D264EF2AB9D}"/>
              </a:ext>
            </a:extLst>
          </p:cNvPr>
          <p:cNvSpPr txBox="1"/>
          <p:nvPr/>
        </p:nvSpPr>
        <p:spPr>
          <a:xfrm>
            <a:off x="5222820" y="4282278"/>
            <a:ext cx="1320824"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50" dirty="0">
                <a:latin typeface="Roboto"/>
                <a:ea typeface="Roboto"/>
                <a:cs typeface="Roboto"/>
                <a:sym typeface="Roboto"/>
              </a:rPr>
              <a:t>Tacos</a:t>
            </a:r>
            <a:endParaRPr sz="1050" dirty="0">
              <a:latin typeface="Roboto"/>
              <a:ea typeface="Roboto"/>
              <a:cs typeface="Roboto"/>
              <a:sym typeface="Roboto"/>
            </a:endParaRPr>
          </a:p>
        </p:txBody>
      </p:sp>
      <p:sp>
        <p:nvSpPr>
          <p:cNvPr id="10" name="Google Shape;436;p18">
            <a:extLst>
              <a:ext uri="{FF2B5EF4-FFF2-40B4-BE49-F238E27FC236}">
                <a16:creationId xmlns:a16="http://schemas.microsoft.com/office/drawing/2014/main" id="{471320E0-DD4B-A7E1-D65D-65FDA4566783}"/>
              </a:ext>
            </a:extLst>
          </p:cNvPr>
          <p:cNvSpPr txBox="1"/>
          <p:nvPr/>
        </p:nvSpPr>
        <p:spPr>
          <a:xfrm>
            <a:off x="3631404" y="4286748"/>
            <a:ext cx="1320824"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50" dirty="0">
                <a:latin typeface="Roboto"/>
                <a:ea typeface="Roboto"/>
                <a:cs typeface="Roboto"/>
                <a:sym typeface="Roboto"/>
              </a:rPr>
              <a:t>Poutine</a:t>
            </a:r>
            <a:endParaRPr sz="1050" dirty="0">
              <a:latin typeface="Roboto"/>
              <a:ea typeface="Roboto"/>
              <a:cs typeface="Roboto"/>
              <a:sym typeface="Roboto"/>
            </a:endParaRPr>
          </a:p>
        </p:txBody>
      </p:sp>
      <p:sp>
        <p:nvSpPr>
          <p:cNvPr id="11" name="Google Shape;436;p18">
            <a:extLst>
              <a:ext uri="{FF2B5EF4-FFF2-40B4-BE49-F238E27FC236}">
                <a16:creationId xmlns:a16="http://schemas.microsoft.com/office/drawing/2014/main" id="{0785E58E-B3E4-9F92-252A-9D5EC3FEBE15}"/>
              </a:ext>
            </a:extLst>
          </p:cNvPr>
          <p:cNvSpPr txBox="1"/>
          <p:nvPr/>
        </p:nvSpPr>
        <p:spPr>
          <a:xfrm>
            <a:off x="2082335" y="4280868"/>
            <a:ext cx="1320824"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sz="1050" dirty="0">
                <a:latin typeface="Roboto"/>
                <a:ea typeface="Roboto"/>
                <a:cs typeface="Roboto"/>
                <a:sym typeface="Roboto"/>
              </a:rPr>
              <a:t>Paella</a:t>
            </a:r>
            <a:endParaRPr sz="1050" dirty="0">
              <a:latin typeface="Roboto"/>
              <a:ea typeface="Roboto"/>
              <a:cs typeface="Roboto"/>
              <a:sym typeface="Roboto"/>
            </a:endParaRPr>
          </a:p>
        </p:txBody>
      </p:sp>
      <p:sp>
        <p:nvSpPr>
          <p:cNvPr id="12" name="Google Shape;436;p18">
            <a:extLst>
              <a:ext uri="{FF2B5EF4-FFF2-40B4-BE49-F238E27FC236}">
                <a16:creationId xmlns:a16="http://schemas.microsoft.com/office/drawing/2014/main" id="{A1E13641-0C74-B9DA-C5E5-AA4A5C5A2B68}"/>
              </a:ext>
            </a:extLst>
          </p:cNvPr>
          <p:cNvSpPr txBox="1"/>
          <p:nvPr/>
        </p:nvSpPr>
        <p:spPr>
          <a:xfrm>
            <a:off x="584002" y="4257797"/>
            <a:ext cx="1320824"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sz="1050" dirty="0">
                <a:latin typeface="Roboto"/>
                <a:ea typeface="Roboto"/>
                <a:cs typeface="Roboto"/>
                <a:sym typeface="Roboto"/>
              </a:rPr>
              <a:t>Fried Rice</a:t>
            </a:r>
            <a:endParaRPr sz="1050" dirty="0">
              <a:latin typeface="Roboto"/>
              <a:ea typeface="Roboto"/>
              <a:cs typeface="Roboto"/>
              <a:sym typeface="Roboto"/>
            </a:endParaRPr>
          </a:p>
        </p:txBody>
      </p:sp>
    </p:spTree>
    <p:extLst>
      <p:ext uri="{BB962C8B-B14F-4D97-AF65-F5344CB8AC3E}">
        <p14:creationId xmlns:p14="http://schemas.microsoft.com/office/powerpoint/2010/main" val="1894334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2" name="Google Shape;452;p19"/>
          <p:cNvSpPr txBox="1">
            <a:spLocks noGrp="1"/>
          </p:cNvSpPr>
          <p:nvPr>
            <p:ph type="title"/>
          </p:nvPr>
        </p:nvSpPr>
        <p:spPr>
          <a:xfrm>
            <a:off x="457200" y="269586"/>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Baseline Model</a:t>
            </a:r>
            <a:endParaRPr dirty="0"/>
          </a:p>
        </p:txBody>
      </p:sp>
      <p:pic>
        <p:nvPicPr>
          <p:cNvPr id="7" name="Picture 6">
            <a:extLst>
              <a:ext uri="{FF2B5EF4-FFF2-40B4-BE49-F238E27FC236}">
                <a16:creationId xmlns:a16="http://schemas.microsoft.com/office/drawing/2014/main" id="{29AFE3E4-7E18-C42B-97EF-D29BFCA3A6FF}"/>
              </a:ext>
            </a:extLst>
          </p:cNvPr>
          <p:cNvPicPr>
            <a:picLocks noChangeAspect="1"/>
          </p:cNvPicPr>
          <p:nvPr/>
        </p:nvPicPr>
        <p:blipFill>
          <a:blip r:embed="rId3"/>
          <a:stretch>
            <a:fillRect/>
          </a:stretch>
        </p:blipFill>
        <p:spPr>
          <a:xfrm>
            <a:off x="596347" y="836098"/>
            <a:ext cx="3348402" cy="3537120"/>
          </a:xfrm>
          <a:prstGeom prst="rect">
            <a:avLst/>
          </a:prstGeom>
        </p:spPr>
      </p:pic>
      <p:grpSp>
        <p:nvGrpSpPr>
          <p:cNvPr id="9" name="Google Shape;418;p18">
            <a:extLst>
              <a:ext uri="{FF2B5EF4-FFF2-40B4-BE49-F238E27FC236}">
                <a16:creationId xmlns:a16="http://schemas.microsoft.com/office/drawing/2014/main" id="{3EC6706A-FD85-F493-C215-4CE5672FA4C6}"/>
              </a:ext>
            </a:extLst>
          </p:cNvPr>
          <p:cNvGrpSpPr/>
          <p:nvPr/>
        </p:nvGrpSpPr>
        <p:grpSpPr>
          <a:xfrm>
            <a:off x="4152895" y="1600842"/>
            <a:ext cx="4816861" cy="650100"/>
            <a:chOff x="3961063" y="1231575"/>
            <a:chExt cx="4725887" cy="650100"/>
          </a:xfrm>
        </p:grpSpPr>
        <p:sp>
          <p:nvSpPr>
            <p:cNvPr id="11" name="Google Shape;419;p18">
              <a:extLst>
                <a:ext uri="{FF2B5EF4-FFF2-40B4-BE49-F238E27FC236}">
                  <a16:creationId xmlns:a16="http://schemas.microsoft.com/office/drawing/2014/main" id="{A6C3D5E2-C01F-1444-FD08-CA239B4F0BA3}"/>
                </a:ext>
              </a:extLst>
            </p:cNvPr>
            <p:cNvSpPr/>
            <p:nvPr/>
          </p:nvSpPr>
          <p:spPr>
            <a:xfrm>
              <a:off x="5010150" y="1231575"/>
              <a:ext cx="3676800" cy="650100"/>
            </a:xfrm>
            <a:prstGeom prst="roundRect">
              <a:avLst>
                <a:gd name="adj" fmla="val 5000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20;p18">
              <a:extLst>
                <a:ext uri="{FF2B5EF4-FFF2-40B4-BE49-F238E27FC236}">
                  <a16:creationId xmlns:a16="http://schemas.microsoft.com/office/drawing/2014/main" id="{3B22CFF2-225E-2690-6ED3-024D4691A395}"/>
                </a:ext>
              </a:extLst>
            </p:cNvPr>
            <p:cNvSpPr/>
            <p:nvPr/>
          </p:nvSpPr>
          <p:spPr>
            <a:xfrm>
              <a:off x="3961063" y="1272976"/>
              <a:ext cx="1648626" cy="574072"/>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 name="Google Shape;421;p18">
            <a:extLst>
              <a:ext uri="{FF2B5EF4-FFF2-40B4-BE49-F238E27FC236}">
                <a16:creationId xmlns:a16="http://schemas.microsoft.com/office/drawing/2014/main" id="{41901C43-6E05-86CD-28F2-C1B37F2FA2A6}"/>
              </a:ext>
            </a:extLst>
          </p:cNvPr>
          <p:cNvGrpSpPr/>
          <p:nvPr/>
        </p:nvGrpSpPr>
        <p:grpSpPr>
          <a:xfrm>
            <a:off x="4084770" y="1744924"/>
            <a:ext cx="4707349" cy="342351"/>
            <a:chOff x="3915979" y="1390738"/>
            <a:chExt cx="4618444" cy="342351"/>
          </a:xfrm>
        </p:grpSpPr>
        <p:sp>
          <p:nvSpPr>
            <p:cNvPr id="14" name="Google Shape;422;p18">
              <a:extLst>
                <a:ext uri="{FF2B5EF4-FFF2-40B4-BE49-F238E27FC236}">
                  <a16:creationId xmlns:a16="http://schemas.microsoft.com/office/drawing/2014/main" id="{C32E3975-CCB9-D5B4-8C4A-2B68387C3CCB}"/>
                </a:ext>
              </a:extLst>
            </p:cNvPr>
            <p:cNvSpPr txBox="1"/>
            <p:nvPr/>
          </p:nvSpPr>
          <p:spPr>
            <a:xfrm>
              <a:off x="5525736" y="1390738"/>
              <a:ext cx="3008687"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400" dirty="0">
                  <a:latin typeface="Roboto"/>
                  <a:ea typeface="Roboto"/>
                  <a:cs typeface="Roboto"/>
                  <a:sym typeface="Roboto"/>
                </a:rPr>
                <a:t>Test Data Preprocessing</a:t>
              </a:r>
              <a:endParaRPr sz="1400" dirty="0">
                <a:latin typeface="Roboto"/>
                <a:ea typeface="Roboto"/>
                <a:cs typeface="Roboto"/>
                <a:sym typeface="Roboto"/>
              </a:endParaRPr>
            </a:p>
          </p:txBody>
        </p:sp>
        <p:sp>
          <p:nvSpPr>
            <p:cNvPr id="15" name="Google Shape;423;p18">
              <a:extLst>
                <a:ext uri="{FF2B5EF4-FFF2-40B4-BE49-F238E27FC236}">
                  <a16:creationId xmlns:a16="http://schemas.microsoft.com/office/drawing/2014/main" id="{4A906FA4-2280-4707-2019-727292E627D4}"/>
                </a:ext>
              </a:extLst>
            </p:cNvPr>
            <p:cNvSpPr txBox="1"/>
            <p:nvPr/>
          </p:nvSpPr>
          <p:spPr>
            <a:xfrm>
              <a:off x="3915979" y="1401289"/>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Test</a:t>
              </a:r>
              <a:endParaRPr sz="1800" b="1" dirty="0">
                <a:solidFill>
                  <a:schemeClr val="lt1"/>
                </a:solidFill>
                <a:latin typeface="Fira Sans Extra Condensed"/>
                <a:ea typeface="Fira Sans Extra Condensed"/>
                <a:cs typeface="Fira Sans Extra Condensed"/>
                <a:sym typeface="Fira Sans Extra Condensed"/>
              </a:endParaRPr>
            </a:p>
          </p:txBody>
        </p:sp>
      </p:grpSp>
      <p:grpSp>
        <p:nvGrpSpPr>
          <p:cNvPr id="16" name="Google Shape;432;p18">
            <a:extLst>
              <a:ext uri="{FF2B5EF4-FFF2-40B4-BE49-F238E27FC236}">
                <a16:creationId xmlns:a16="http://schemas.microsoft.com/office/drawing/2014/main" id="{5E4BBC51-66F8-5400-5EDC-B0A9FBD449B0}"/>
              </a:ext>
            </a:extLst>
          </p:cNvPr>
          <p:cNvGrpSpPr/>
          <p:nvPr/>
        </p:nvGrpSpPr>
        <p:grpSpPr>
          <a:xfrm>
            <a:off x="4152895" y="2502289"/>
            <a:ext cx="4799267" cy="574073"/>
            <a:chOff x="3961063" y="2234725"/>
            <a:chExt cx="4725887" cy="650100"/>
          </a:xfrm>
        </p:grpSpPr>
        <p:sp>
          <p:nvSpPr>
            <p:cNvPr id="17" name="Google Shape;433;p18">
              <a:extLst>
                <a:ext uri="{FF2B5EF4-FFF2-40B4-BE49-F238E27FC236}">
                  <a16:creationId xmlns:a16="http://schemas.microsoft.com/office/drawing/2014/main" id="{941819CA-4591-349B-40B1-7017844311C7}"/>
                </a:ext>
              </a:extLst>
            </p:cNvPr>
            <p:cNvSpPr/>
            <p:nvPr/>
          </p:nvSpPr>
          <p:spPr>
            <a:xfrm>
              <a:off x="5010150" y="2234725"/>
              <a:ext cx="3676800" cy="650100"/>
            </a:xfrm>
            <a:prstGeom prst="roundRect">
              <a:avLst>
                <a:gd name="adj" fmla="val 50000"/>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4;p18">
              <a:extLst>
                <a:ext uri="{FF2B5EF4-FFF2-40B4-BE49-F238E27FC236}">
                  <a16:creationId xmlns:a16="http://schemas.microsoft.com/office/drawing/2014/main" id="{23550BFB-A52C-DE52-60ED-D07A4F93BF19}"/>
                </a:ext>
              </a:extLst>
            </p:cNvPr>
            <p:cNvSpPr/>
            <p:nvPr/>
          </p:nvSpPr>
          <p:spPr>
            <a:xfrm>
              <a:off x="3961063" y="2268526"/>
              <a:ext cx="2130000" cy="581674"/>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 name="Google Shape;435;p18">
            <a:extLst>
              <a:ext uri="{FF2B5EF4-FFF2-40B4-BE49-F238E27FC236}">
                <a16:creationId xmlns:a16="http://schemas.microsoft.com/office/drawing/2014/main" id="{12103D0B-639B-4804-AB82-FD6BC5DE3F53}"/>
              </a:ext>
            </a:extLst>
          </p:cNvPr>
          <p:cNvGrpSpPr/>
          <p:nvPr/>
        </p:nvGrpSpPr>
        <p:grpSpPr>
          <a:xfrm>
            <a:off x="4306666" y="2594212"/>
            <a:ext cx="4485453" cy="295323"/>
            <a:chOff x="4141178" y="2202243"/>
            <a:chExt cx="4416872" cy="334434"/>
          </a:xfrm>
        </p:grpSpPr>
        <p:sp>
          <p:nvSpPr>
            <p:cNvPr id="21" name="Google Shape;436;p18">
              <a:extLst>
                <a:ext uri="{FF2B5EF4-FFF2-40B4-BE49-F238E27FC236}">
                  <a16:creationId xmlns:a16="http://schemas.microsoft.com/office/drawing/2014/main" id="{AA9872D2-4FC7-7A15-9E4A-B2D0D978A96E}"/>
                </a:ext>
              </a:extLst>
            </p:cNvPr>
            <p:cNvSpPr txBox="1"/>
            <p:nvPr/>
          </p:nvSpPr>
          <p:spPr>
            <a:xfrm>
              <a:off x="6175045" y="2202243"/>
              <a:ext cx="2383005"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400" dirty="0">
                  <a:latin typeface="Roboto"/>
                  <a:ea typeface="Roboto"/>
                  <a:cs typeface="Roboto"/>
                  <a:sym typeface="Roboto"/>
                </a:rPr>
                <a:t>Evaluate Performance of More Complex Models</a:t>
              </a:r>
              <a:endParaRPr sz="1400" dirty="0">
                <a:latin typeface="Roboto"/>
                <a:ea typeface="Roboto"/>
                <a:cs typeface="Roboto"/>
                <a:sym typeface="Roboto"/>
              </a:endParaRPr>
            </a:p>
          </p:txBody>
        </p:sp>
        <p:sp>
          <p:nvSpPr>
            <p:cNvPr id="22" name="Google Shape;437;p18">
              <a:extLst>
                <a:ext uri="{FF2B5EF4-FFF2-40B4-BE49-F238E27FC236}">
                  <a16:creationId xmlns:a16="http://schemas.microsoft.com/office/drawing/2014/main" id="{43ACC8B6-781D-AD4B-3E21-49156E8C19B5}"/>
                </a:ext>
              </a:extLst>
            </p:cNvPr>
            <p:cNvSpPr txBox="1"/>
            <p:nvPr/>
          </p:nvSpPr>
          <p:spPr>
            <a:xfrm>
              <a:off x="4141178" y="2204871"/>
              <a:ext cx="1782300" cy="33180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Reference</a:t>
              </a:r>
              <a:endParaRPr sz="1800" b="1" dirty="0">
                <a:solidFill>
                  <a:schemeClr val="lt1"/>
                </a:solidFill>
                <a:latin typeface="Fira Sans Extra Condensed"/>
                <a:ea typeface="Fira Sans Extra Condensed"/>
                <a:cs typeface="Fira Sans Extra Condensed"/>
                <a:sym typeface="Fira Sans Extra Condensed"/>
              </a:endParaRPr>
            </a:p>
          </p:txBody>
        </p:sp>
      </p:grpSp>
      <p:sp>
        <p:nvSpPr>
          <p:cNvPr id="23" name="Google Shape;422;p18">
            <a:extLst>
              <a:ext uri="{FF2B5EF4-FFF2-40B4-BE49-F238E27FC236}">
                <a16:creationId xmlns:a16="http://schemas.microsoft.com/office/drawing/2014/main" id="{45985CEE-BFE2-BD08-9B7D-1DC949D46912}"/>
              </a:ext>
            </a:extLst>
          </p:cNvPr>
          <p:cNvSpPr txBox="1"/>
          <p:nvPr/>
        </p:nvSpPr>
        <p:spPr>
          <a:xfrm>
            <a:off x="1208598" y="4481943"/>
            <a:ext cx="1947373"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400" dirty="0">
                <a:latin typeface="Roboto"/>
                <a:ea typeface="Roboto"/>
                <a:cs typeface="Roboto"/>
                <a:sym typeface="Roboto"/>
              </a:rPr>
              <a:t>Baseline Architecture</a:t>
            </a:r>
            <a:endParaRPr sz="1400" dirty="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2" name="Google Shape;452;p19"/>
          <p:cNvSpPr txBox="1">
            <a:spLocks noGrp="1"/>
          </p:cNvSpPr>
          <p:nvPr>
            <p:ph type="title"/>
          </p:nvPr>
        </p:nvSpPr>
        <p:spPr>
          <a:xfrm>
            <a:off x="457200" y="269586"/>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Correction of date (races_df)</a:t>
            </a:r>
            <a:endParaRPr dirty="0"/>
          </a:p>
        </p:txBody>
      </p:sp>
      <p:pic>
        <p:nvPicPr>
          <p:cNvPr id="4" name="Picture 3">
            <a:extLst>
              <a:ext uri="{FF2B5EF4-FFF2-40B4-BE49-F238E27FC236}">
                <a16:creationId xmlns:a16="http://schemas.microsoft.com/office/drawing/2014/main" id="{D062FA05-5E43-3FFA-5EE4-93BA7BECF26F}"/>
              </a:ext>
            </a:extLst>
          </p:cNvPr>
          <p:cNvPicPr>
            <a:picLocks noChangeAspect="1"/>
          </p:cNvPicPr>
          <p:nvPr/>
        </p:nvPicPr>
        <p:blipFill>
          <a:blip r:embed="rId3"/>
          <a:stretch>
            <a:fillRect/>
          </a:stretch>
        </p:blipFill>
        <p:spPr>
          <a:xfrm>
            <a:off x="2065283" y="848412"/>
            <a:ext cx="5013434" cy="1414641"/>
          </a:xfrm>
          <a:prstGeom prst="rect">
            <a:avLst/>
          </a:prstGeom>
          <a:ln w="19050">
            <a:solidFill>
              <a:schemeClr val="accent4"/>
            </a:solidFill>
          </a:ln>
        </p:spPr>
      </p:pic>
      <p:sp>
        <p:nvSpPr>
          <p:cNvPr id="6" name="Oval 5">
            <a:extLst>
              <a:ext uri="{FF2B5EF4-FFF2-40B4-BE49-F238E27FC236}">
                <a16:creationId xmlns:a16="http://schemas.microsoft.com/office/drawing/2014/main" id="{B28D535F-C1BE-902E-D519-FCA48F5FD5A2}"/>
              </a:ext>
            </a:extLst>
          </p:cNvPr>
          <p:cNvSpPr/>
          <p:nvPr/>
        </p:nvSpPr>
        <p:spPr>
          <a:xfrm>
            <a:off x="3302876" y="1426812"/>
            <a:ext cx="496614" cy="260130"/>
          </a:xfrm>
          <a:prstGeom prst="ellipse">
            <a:avLst/>
          </a:prstGeom>
          <a:noFill/>
          <a:ln w="28575">
            <a:solidFill>
              <a:schemeClr val="accent4"/>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SG"/>
          </a:p>
        </p:txBody>
      </p:sp>
      <p:cxnSp>
        <p:nvCxnSpPr>
          <p:cNvPr id="8" name="Straight Arrow Connector 7">
            <a:extLst>
              <a:ext uri="{FF2B5EF4-FFF2-40B4-BE49-F238E27FC236}">
                <a16:creationId xmlns:a16="http://schemas.microsoft.com/office/drawing/2014/main" id="{1EC68F8B-3198-4771-B118-2BC861E89E1F}"/>
              </a:ext>
            </a:extLst>
          </p:cNvPr>
          <p:cNvCxnSpPr>
            <a:cxnSpLocks/>
            <a:stCxn id="4" idx="2"/>
            <a:endCxn id="10" idx="0"/>
          </p:cNvCxnSpPr>
          <p:nvPr/>
        </p:nvCxnSpPr>
        <p:spPr>
          <a:xfrm>
            <a:off x="4572000" y="2263053"/>
            <a:ext cx="0" cy="591238"/>
          </a:xfrm>
          <a:prstGeom prst="straightConnector1">
            <a:avLst/>
          </a:prstGeom>
          <a:ln w="28575">
            <a:solidFill>
              <a:schemeClr val="accent6"/>
            </a:solidFill>
            <a:tailEnd type="triangle"/>
          </a:ln>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2D97CD78-13F3-E8F9-C79A-DC86B7393229}"/>
              </a:ext>
            </a:extLst>
          </p:cNvPr>
          <p:cNvPicPr>
            <a:picLocks noChangeAspect="1"/>
          </p:cNvPicPr>
          <p:nvPr/>
        </p:nvPicPr>
        <p:blipFill>
          <a:blip r:embed="rId4"/>
          <a:stretch>
            <a:fillRect/>
          </a:stretch>
        </p:blipFill>
        <p:spPr>
          <a:xfrm>
            <a:off x="2065283" y="2854291"/>
            <a:ext cx="5013434" cy="1765005"/>
          </a:xfrm>
          <a:prstGeom prst="rect">
            <a:avLst/>
          </a:prstGeom>
          <a:ln w="19050">
            <a:solidFill>
              <a:schemeClr val="accent4"/>
            </a:solidFill>
          </a:ln>
        </p:spPr>
      </p:pic>
      <p:sp>
        <p:nvSpPr>
          <p:cNvPr id="19" name="Oval 18">
            <a:extLst>
              <a:ext uri="{FF2B5EF4-FFF2-40B4-BE49-F238E27FC236}">
                <a16:creationId xmlns:a16="http://schemas.microsoft.com/office/drawing/2014/main" id="{7C0F0207-0000-2631-4CB4-1051B2684348}"/>
              </a:ext>
            </a:extLst>
          </p:cNvPr>
          <p:cNvSpPr/>
          <p:nvPr/>
        </p:nvSpPr>
        <p:spPr>
          <a:xfrm>
            <a:off x="4267200" y="3483260"/>
            <a:ext cx="761999" cy="285552"/>
          </a:xfrm>
          <a:prstGeom prst="ellipse">
            <a:avLst/>
          </a:prstGeom>
          <a:noFill/>
          <a:ln w="28575">
            <a:solidFill>
              <a:schemeClr val="accent4"/>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SG"/>
          </a:p>
        </p:txBody>
      </p:sp>
      <p:cxnSp>
        <p:nvCxnSpPr>
          <p:cNvPr id="3" name="Straight Arrow Connector 2">
            <a:extLst>
              <a:ext uri="{FF2B5EF4-FFF2-40B4-BE49-F238E27FC236}">
                <a16:creationId xmlns:a16="http://schemas.microsoft.com/office/drawing/2014/main" id="{EB7CF141-D5B3-1EED-A3A3-11F98EC837CB}"/>
              </a:ext>
            </a:extLst>
          </p:cNvPr>
          <p:cNvCxnSpPr>
            <a:stCxn id="6" idx="6"/>
          </p:cNvCxnSpPr>
          <p:nvPr/>
        </p:nvCxnSpPr>
        <p:spPr>
          <a:xfrm flipV="1">
            <a:off x="3799490" y="1542553"/>
            <a:ext cx="669143" cy="14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899884A-9819-B9BB-B8B2-342198D5C6CE}"/>
              </a:ext>
            </a:extLst>
          </p:cNvPr>
          <p:cNvSpPr txBox="1"/>
          <p:nvPr/>
        </p:nvSpPr>
        <p:spPr>
          <a:xfrm>
            <a:off x="4569258" y="1357887"/>
            <a:ext cx="1343770" cy="369332"/>
          </a:xfrm>
          <a:prstGeom prst="rect">
            <a:avLst/>
          </a:prstGeom>
          <a:noFill/>
        </p:spPr>
        <p:txBody>
          <a:bodyPr wrap="square" rtlCol="0">
            <a:spAutoFit/>
          </a:bodyPr>
          <a:lstStyle/>
          <a:p>
            <a:r>
              <a:rPr lang="en-SG" dirty="0">
                <a:solidFill>
                  <a:schemeClr val="bg1"/>
                </a:solidFill>
              </a:rPr>
              <a:t>Remove 1</a:t>
            </a:r>
          </a:p>
        </p:txBody>
      </p:sp>
    </p:spTree>
    <p:extLst>
      <p:ext uri="{BB962C8B-B14F-4D97-AF65-F5344CB8AC3E}">
        <p14:creationId xmlns:p14="http://schemas.microsoft.com/office/powerpoint/2010/main" val="3523818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2" name="Google Shape;452;p19"/>
          <p:cNvSpPr txBox="1">
            <a:spLocks noGrp="1"/>
          </p:cNvSpPr>
          <p:nvPr>
            <p:ph type="title"/>
          </p:nvPr>
        </p:nvSpPr>
        <p:spPr>
          <a:xfrm>
            <a:off x="457200" y="181850"/>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Filling in Missing Values for date (races_df)</a:t>
            </a:r>
            <a:endParaRPr dirty="0"/>
          </a:p>
        </p:txBody>
      </p:sp>
      <p:pic>
        <p:nvPicPr>
          <p:cNvPr id="3" name="Picture 2">
            <a:extLst>
              <a:ext uri="{FF2B5EF4-FFF2-40B4-BE49-F238E27FC236}">
                <a16:creationId xmlns:a16="http://schemas.microsoft.com/office/drawing/2014/main" id="{35FBBBFB-3FD8-6CF8-FD0A-5C470DECCD5A}"/>
              </a:ext>
            </a:extLst>
          </p:cNvPr>
          <p:cNvPicPr>
            <a:picLocks noChangeAspect="1"/>
          </p:cNvPicPr>
          <p:nvPr/>
        </p:nvPicPr>
        <p:blipFill>
          <a:blip r:embed="rId3"/>
          <a:stretch>
            <a:fillRect/>
          </a:stretch>
        </p:blipFill>
        <p:spPr>
          <a:xfrm>
            <a:off x="4572000" y="1532337"/>
            <a:ext cx="4381396" cy="1704016"/>
          </a:xfrm>
          <a:prstGeom prst="rect">
            <a:avLst/>
          </a:prstGeom>
          <a:ln w="19050">
            <a:solidFill>
              <a:schemeClr val="accent4"/>
            </a:solidFill>
          </a:ln>
        </p:spPr>
      </p:pic>
      <p:pic>
        <p:nvPicPr>
          <p:cNvPr id="7" name="Picture 6">
            <a:extLst>
              <a:ext uri="{FF2B5EF4-FFF2-40B4-BE49-F238E27FC236}">
                <a16:creationId xmlns:a16="http://schemas.microsoft.com/office/drawing/2014/main" id="{0038CE8A-5DCC-9EE1-E34C-869839C7AB71}"/>
              </a:ext>
            </a:extLst>
          </p:cNvPr>
          <p:cNvPicPr>
            <a:picLocks noChangeAspect="1"/>
          </p:cNvPicPr>
          <p:nvPr/>
        </p:nvPicPr>
        <p:blipFill>
          <a:blip r:embed="rId4"/>
          <a:stretch>
            <a:fillRect/>
          </a:stretch>
        </p:blipFill>
        <p:spPr>
          <a:xfrm>
            <a:off x="325494" y="1532337"/>
            <a:ext cx="3415400" cy="1704016"/>
          </a:xfrm>
          <a:prstGeom prst="rect">
            <a:avLst/>
          </a:prstGeom>
          <a:ln w="19050">
            <a:solidFill>
              <a:schemeClr val="accent4"/>
            </a:solidFill>
          </a:ln>
        </p:spPr>
      </p:pic>
      <p:sp>
        <p:nvSpPr>
          <p:cNvPr id="9" name="Oval 8">
            <a:extLst>
              <a:ext uri="{FF2B5EF4-FFF2-40B4-BE49-F238E27FC236}">
                <a16:creationId xmlns:a16="http://schemas.microsoft.com/office/drawing/2014/main" id="{30B25E7E-AAC1-BDC8-2DAB-58F943BE90C7}"/>
              </a:ext>
            </a:extLst>
          </p:cNvPr>
          <p:cNvSpPr/>
          <p:nvPr/>
        </p:nvSpPr>
        <p:spPr>
          <a:xfrm>
            <a:off x="683157" y="2579645"/>
            <a:ext cx="1256002" cy="281796"/>
          </a:xfrm>
          <a:prstGeom prst="ellipse">
            <a:avLst/>
          </a:prstGeom>
          <a:noFill/>
          <a:ln w="19050">
            <a:solidFill>
              <a:schemeClr val="accent4"/>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SG"/>
          </a:p>
        </p:txBody>
      </p:sp>
      <p:sp>
        <p:nvSpPr>
          <p:cNvPr id="11" name="Oval 10">
            <a:extLst>
              <a:ext uri="{FF2B5EF4-FFF2-40B4-BE49-F238E27FC236}">
                <a16:creationId xmlns:a16="http://schemas.microsoft.com/office/drawing/2014/main" id="{16F69BC9-DCDD-6E4C-A9FC-794A35021A01}"/>
              </a:ext>
            </a:extLst>
          </p:cNvPr>
          <p:cNvSpPr/>
          <p:nvPr/>
        </p:nvSpPr>
        <p:spPr>
          <a:xfrm>
            <a:off x="6561687" y="1710048"/>
            <a:ext cx="402022" cy="1542769"/>
          </a:xfrm>
          <a:prstGeom prst="ellipse">
            <a:avLst/>
          </a:prstGeom>
          <a:noFill/>
          <a:ln>
            <a:solidFill>
              <a:schemeClr val="accent4"/>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SG"/>
          </a:p>
        </p:txBody>
      </p:sp>
      <p:sp>
        <p:nvSpPr>
          <p:cNvPr id="12" name="Arrow: Left-Right 11">
            <a:extLst>
              <a:ext uri="{FF2B5EF4-FFF2-40B4-BE49-F238E27FC236}">
                <a16:creationId xmlns:a16="http://schemas.microsoft.com/office/drawing/2014/main" id="{BF8DE32D-441B-13EA-6B16-ED7504780DCD}"/>
              </a:ext>
            </a:extLst>
          </p:cNvPr>
          <p:cNvSpPr/>
          <p:nvPr/>
        </p:nvSpPr>
        <p:spPr>
          <a:xfrm>
            <a:off x="3844985" y="2178686"/>
            <a:ext cx="599090" cy="302746"/>
          </a:xfrm>
          <a:prstGeom prst="leftRightArrow">
            <a:avLst/>
          </a:prstGeom>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964718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2" name="Google Shape;452;p19"/>
          <p:cNvSpPr txBox="1">
            <a:spLocks noGrp="1"/>
          </p:cNvSpPr>
          <p:nvPr>
            <p:ph type="title"/>
          </p:nvPr>
        </p:nvSpPr>
        <p:spPr>
          <a:xfrm>
            <a:off x="457200" y="181850"/>
            <a:ext cx="8229600" cy="36933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Pattern for Date Missing Values (races_df)</a:t>
            </a:r>
            <a:endParaRPr dirty="0"/>
          </a:p>
        </p:txBody>
      </p:sp>
      <p:pic>
        <p:nvPicPr>
          <p:cNvPr id="15" name="Picture 14">
            <a:extLst>
              <a:ext uri="{FF2B5EF4-FFF2-40B4-BE49-F238E27FC236}">
                <a16:creationId xmlns:a16="http://schemas.microsoft.com/office/drawing/2014/main" id="{FDFBA1D1-21F9-56F2-4BEE-726DC0A66094}"/>
              </a:ext>
            </a:extLst>
          </p:cNvPr>
          <p:cNvPicPr>
            <a:picLocks noChangeAspect="1"/>
          </p:cNvPicPr>
          <p:nvPr/>
        </p:nvPicPr>
        <p:blipFill>
          <a:blip r:embed="rId3"/>
          <a:stretch>
            <a:fillRect/>
          </a:stretch>
        </p:blipFill>
        <p:spPr>
          <a:xfrm>
            <a:off x="317644" y="813379"/>
            <a:ext cx="4329294" cy="1651269"/>
          </a:xfrm>
          <a:prstGeom prst="rect">
            <a:avLst/>
          </a:prstGeom>
          <a:ln w="19050">
            <a:solidFill>
              <a:schemeClr val="accent6"/>
            </a:solidFill>
          </a:ln>
        </p:spPr>
      </p:pic>
      <p:pic>
        <p:nvPicPr>
          <p:cNvPr id="17" name="Picture 16">
            <a:extLst>
              <a:ext uri="{FF2B5EF4-FFF2-40B4-BE49-F238E27FC236}">
                <a16:creationId xmlns:a16="http://schemas.microsoft.com/office/drawing/2014/main" id="{AD1295F5-479E-0FCE-6C75-62DA38BDBE1C}"/>
              </a:ext>
            </a:extLst>
          </p:cNvPr>
          <p:cNvPicPr>
            <a:picLocks noChangeAspect="1"/>
          </p:cNvPicPr>
          <p:nvPr/>
        </p:nvPicPr>
        <p:blipFill>
          <a:blip r:embed="rId4"/>
          <a:stretch>
            <a:fillRect/>
          </a:stretch>
        </p:blipFill>
        <p:spPr>
          <a:xfrm>
            <a:off x="310533" y="2817525"/>
            <a:ext cx="4329291" cy="1651268"/>
          </a:xfrm>
          <a:prstGeom prst="rect">
            <a:avLst/>
          </a:prstGeom>
          <a:ln w="19050">
            <a:solidFill>
              <a:schemeClr val="accent6"/>
            </a:solidFill>
          </a:ln>
        </p:spPr>
      </p:pic>
      <p:pic>
        <p:nvPicPr>
          <p:cNvPr id="6" name="Picture 5">
            <a:extLst>
              <a:ext uri="{FF2B5EF4-FFF2-40B4-BE49-F238E27FC236}">
                <a16:creationId xmlns:a16="http://schemas.microsoft.com/office/drawing/2014/main" id="{5A76F4FB-8238-7891-FF92-ABCDBB5C838B}"/>
              </a:ext>
            </a:extLst>
          </p:cNvPr>
          <p:cNvPicPr>
            <a:picLocks noChangeAspect="1"/>
          </p:cNvPicPr>
          <p:nvPr/>
        </p:nvPicPr>
        <p:blipFill>
          <a:blip r:embed="rId5"/>
          <a:stretch>
            <a:fillRect/>
          </a:stretch>
        </p:blipFill>
        <p:spPr>
          <a:xfrm>
            <a:off x="5264498" y="855458"/>
            <a:ext cx="2819794" cy="8192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Oval 9">
            <a:extLst>
              <a:ext uri="{FF2B5EF4-FFF2-40B4-BE49-F238E27FC236}">
                <a16:creationId xmlns:a16="http://schemas.microsoft.com/office/drawing/2014/main" id="{06B31327-4513-F178-A755-37B3ACB82A1A}"/>
              </a:ext>
            </a:extLst>
          </p:cNvPr>
          <p:cNvSpPr/>
          <p:nvPr/>
        </p:nvSpPr>
        <p:spPr>
          <a:xfrm>
            <a:off x="2341181" y="2083364"/>
            <a:ext cx="528144" cy="381284"/>
          </a:xfrm>
          <a:prstGeom prst="ellipse">
            <a:avLst/>
          </a:prstGeom>
          <a:noFill/>
          <a:ln w="19050">
            <a:solidFill>
              <a:schemeClr val="accent4"/>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SG"/>
          </a:p>
        </p:txBody>
      </p:sp>
      <p:sp>
        <p:nvSpPr>
          <p:cNvPr id="14" name="Oval 13">
            <a:extLst>
              <a:ext uri="{FF2B5EF4-FFF2-40B4-BE49-F238E27FC236}">
                <a16:creationId xmlns:a16="http://schemas.microsoft.com/office/drawing/2014/main" id="{63BCA94B-3D5E-F985-6D14-1160CC60B9D2}"/>
              </a:ext>
            </a:extLst>
          </p:cNvPr>
          <p:cNvSpPr/>
          <p:nvPr/>
        </p:nvSpPr>
        <p:spPr>
          <a:xfrm>
            <a:off x="2322477" y="4090111"/>
            <a:ext cx="528144" cy="381284"/>
          </a:xfrm>
          <a:prstGeom prst="ellipse">
            <a:avLst/>
          </a:prstGeom>
          <a:noFill/>
          <a:ln w="19050">
            <a:solidFill>
              <a:schemeClr val="accent4"/>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SG"/>
          </a:p>
        </p:txBody>
      </p:sp>
      <p:cxnSp>
        <p:nvCxnSpPr>
          <p:cNvPr id="18" name="Connector: Elbow 17">
            <a:extLst>
              <a:ext uri="{FF2B5EF4-FFF2-40B4-BE49-F238E27FC236}">
                <a16:creationId xmlns:a16="http://schemas.microsoft.com/office/drawing/2014/main" id="{5FE6EB23-2EA6-44FA-CFA9-3F407EF6AEBE}"/>
              </a:ext>
            </a:extLst>
          </p:cNvPr>
          <p:cNvCxnSpPr>
            <a:stCxn id="10" idx="4"/>
            <a:endCxn id="6" idx="2"/>
          </p:cNvCxnSpPr>
          <p:nvPr/>
        </p:nvCxnSpPr>
        <p:spPr>
          <a:xfrm rot="5400000" flipH="1" flipV="1">
            <a:off x="4244861" y="35114"/>
            <a:ext cx="789926" cy="4069142"/>
          </a:xfrm>
          <a:prstGeom prst="bentConnector3">
            <a:avLst>
              <a:gd name="adj1" fmla="val -28939"/>
            </a:avLst>
          </a:prstGeom>
          <a:ln w="19050">
            <a:headEnd type="triangle"/>
            <a:tailEnd type="triangle"/>
          </a:ln>
        </p:spPr>
        <p:style>
          <a:lnRef idx="1">
            <a:schemeClr val="accent6"/>
          </a:lnRef>
          <a:fillRef idx="0">
            <a:schemeClr val="accent6"/>
          </a:fillRef>
          <a:effectRef idx="0">
            <a:schemeClr val="accent6"/>
          </a:effectRef>
          <a:fontRef idx="minor">
            <a:schemeClr val="tx1"/>
          </a:fontRef>
        </p:style>
      </p:cxnSp>
      <p:sp>
        <p:nvSpPr>
          <p:cNvPr id="20" name="TextBox 19">
            <a:extLst>
              <a:ext uri="{FF2B5EF4-FFF2-40B4-BE49-F238E27FC236}">
                <a16:creationId xmlns:a16="http://schemas.microsoft.com/office/drawing/2014/main" id="{2FFE4153-77F4-5E44-5543-5AF96530DF8B}"/>
              </a:ext>
            </a:extLst>
          </p:cNvPr>
          <p:cNvSpPr txBox="1"/>
          <p:nvPr/>
        </p:nvSpPr>
        <p:spPr>
          <a:xfrm>
            <a:off x="6891171" y="1806031"/>
            <a:ext cx="2070832" cy="738664"/>
          </a:xfrm>
          <a:prstGeom prst="rect">
            <a:avLst/>
          </a:prstGeom>
          <a:noFill/>
        </p:spPr>
        <p:txBody>
          <a:bodyPr wrap="square" rtlCol="0">
            <a:spAutoFit/>
          </a:bodyPr>
          <a:lstStyle/>
          <a:p>
            <a:r>
              <a:rPr lang="en-SG" sz="1400" dirty="0"/>
              <a:t>Next Race happened after 14 days of German Grand Prix</a:t>
            </a:r>
          </a:p>
        </p:txBody>
      </p:sp>
      <p:pic>
        <p:nvPicPr>
          <p:cNvPr id="22" name="Picture 21">
            <a:extLst>
              <a:ext uri="{FF2B5EF4-FFF2-40B4-BE49-F238E27FC236}">
                <a16:creationId xmlns:a16="http://schemas.microsoft.com/office/drawing/2014/main" id="{EF888181-7B8B-BCC4-E481-769C4738A787}"/>
              </a:ext>
            </a:extLst>
          </p:cNvPr>
          <p:cNvPicPr>
            <a:picLocks noChangeAspect="1"/>
          </p:cNvPicPr>
          <p:nvPr/>
        </p:nvPicPr>
        <p:blipFill>
          <a:blip r:embed="rId6"/>
          <a:stretch>
            <a:fillRect/>
          </a:stretch>
        </p:blipFill>
        <p:spPr>
          <a:xfrm>
            <a:off x="5219683" y="2812942"/>
            <a:ext cx="2909424" cy="12953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26" name="Connector: Elbow 25">
            <a:extLst>
              <a:ext uri="{FF2B5EF4-FFF2-40B4-BE49-F238E27FC236}">
                <a16:creationId xmlns:a16="http://schemas.microsoft.com/office/drawing/2014/main" id="{03FEFCEA-6145-3F5E-B218-63D6DF68E457}"/>
              </a:ext>
            </a:extLst>
          </p:cNvPr>
          <p:cNvCxnSpPr>
            <a:cxnSpLocks/>
            <a:stCxn id="14" idx="4"/>
            <a:endCxn id="22" idx="2"/>
          </p:cNvCxnSpPr>
          <p:nvPr/>
        </p:nvCxnSpPr>
        <p:spPr>
          <a:xfrm rot="5400000" flipH="1" flipV="1">
            <a:off x="4448939" y="2245940"/>
            <a:ext cx="363065" cy="4087846"/>
          </a:xfrm>
          <a:prstGeom prst="bentConnector3">
            <a:avLst>
              <a:gd name="adj1" fmla="val -62964"/>
            </a:avLst>
          </a:prstGeom>
          <a:ln w="19050">
            <a:headEnd type="triangle"/>
            <a:tailEnd type="triangle"/>
          </a:ln>
        </p:spPr>
        <p:style>
          <a:lnRef idx="1">
            <a:schemeClr val="accent6"/>
          </a:lnRef>
          <a:fillRef idx="0">
            <a:schemeClr val="accent6"/>
          </a:fillRef>
          <a:effectRef idx="0">
            <a:schemeClr val="accent6"/>
          </a:effectRef>
          <a:fontRef idx="minor">
            <a:schemeClr val="tx1"/>
          </a:fontRef>
        </p:style>
      </p:cxnSp>
      <p:sp>
        <p:nvSpPr>
          <p:cNvPr id="29" name="TextBox 28">
            <a:extLst>
              <a:ext uri="{FF2B5EF4-FFF2-40B4-BE49-F238E27FC236}">
                <a16:creationId xmlns:a16="http://schemas.microsoft.com/office/drawing/2014/main" id="{B25AEC98-3715-DF4E-8BA8-EE045892C513}"/>
              </a:ext>
            </a:extLst>
          </p:cNvPr>
          <p:cNvSpPr txBox="1"/>
          <p:nvPr/>
        </p:nvSpPr>
        <p:spPr>
          <a:xfrm>
            <a:off x="6775643" y="4226699"/>
            <a:ext cx="2213339" cy="738664"/>
          </a:xfrm>
          <a:prstGeom prst="rect">
            <a:avLst/>
          </a:prstGeom>
          <a:noFill/>
        </p:spPr>
        <p:txBody>
          <a:bodyPr wrap="square">
            <a:spAutoFit/>
          </a:bodyPr>
          <a:lstStyle/>
          <a:p>
            <a:r>
              <a:rPr lang="en-SG" sz="1400" dirty="0"/>
              <a:t>Next Race happened after 14 days of Abu Dhabi Grand Prix</a:t>
            </a:r>
          </a:p>
        </p:txBody>
      </p:sp>
    </p:spTree>
    <p:extLst>
      <p:ext uri="{BB962C8B-B14F-4D97-AF65-F5344CB8AC3E}">
        <p14:creationId xmlns:p14="http://schemas.microsoft.com/office/powerpoint/2010/main" val="3837328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5" name="Picture 4">
            <a:extLst>
              <a:ext uri="{FF2B5EF4-FFF2-40B4-BE49-F238E27FC236}">
                <a16:creationId xmlns:a16="http://schemas.microsoft.com/office/drawing/2014/main" id="{6E59358C-FCE6-81C1-7DF3-A0E68DC03964}"/>
              </a:ext>
            </a:extLst>
          </p:cNvPr>
          <p:cNvPicPr>
            <a:picLocks noChangeAspect="1"/>
          </p:cNvPicPr>
          <p:nvPr/>
        </p:nvPicPr>
        <p:blipFill>
          <a:blip r:embed="rId3"/>
          <a:stretch>
            <a:fillRect/>
          </a:stretch>
        </p:blipFill>
        <p:spPr>
          <a:xfrm>
            <a:off x="222655" y="1592820"/>
            <a:ext cx="4914968" cy="1593880"/>
          </a:xfrm>
          <a:prstGeom prst="rect">
            <a:avLst/>
          </a:prstGeom>
          <a:ln w="19050">
            <a:solidFill>
              <a:schemeClr val="accent6"/>
            </a:solidFill>
          </a:ln>
        </p:spPr>
      </p:pic>
      <p:sp>
        <p:nvSpPr>
          <p:cNvPr id="452" name="Google Shape;452;p19"/>
          <p:cNvSpPr txBox="1">
            <a:spLocks noGrp="1"/>
          </p:cNvSpPr>
          <p:nvPr>
            <p:ph type="title"/>
          </p:nvPr>
        </p:nvSpPr>
        <p:spPr>
          <a:xfrm>
            <a:off x="457200" y="181850"/>
            <a:ext cx="8229600" cy="36933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Outlier of Pattern (races_df)</a:t>
            </a:r>
            <a:endParaRPr dirty="0"/>
          </a:p>
        </p:txBody>
      </p:sp>
      <p:sp>
        <p:nvSpPr>
          <p:cNvPr id="10" name="Oval 9">
            <a:extLst>
              <a:ext uri="{FF2B5EF4-FFF2-40B4-BE49-F238E27FC236}">
                <a16:creationId xmlns:a16="http://schemas.microsoft.com/office/drawing/2014/main" id="{06B31327-4513-F178-A755-37B3ACB82A1A}"/>
              </a:ext>
            </a:extLst>
          </p:cNvPr>
          <p:cNvSpPr/>
          <p:nvPr/>
        </p:nvSpPr>
        <p:spPr>
          <a:xfrm>
            <a:off x="2490953" y="2805416"/>
            <a:ext cx="528144" cy="381284"/>
          </a:xfrm>
          <a:prstGeom prst="ellipse">
            <a:avLst/>
          </a:prstGeom>
          <a:noFill/>
          <a:ln w="19050">
            <a:solidFill>
              <a:schemeClr val="accent4"/>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SG" dirty="0"/>
          </a:p>
        </p:txBody>
      </p:sp>
      <p:cxnSp>
        <p:nvCxnSpPr>
          <p:cNvPr id="18" name="Connector: Elbow 17">
            <a:extLst>
              <a:ext uri="{FF2B5EF4-FFF2-40B4-BE49-F238E27FC236}">
                <a16:creationId xmlns:a16="http://schemas.microsoft.com/office/drawing/2014/main" id="{5FE6EB23-2EA6-44FA-CFA9-3F407EF6AEBE}"/>
              </a:ext>
            </a:extLst>
          </p:cNvPr>
          <p:cNvCxnSpPr>
            <a:cxnSpLocks/>
            <a:stCxn id="10" idx="4"/>
            <a:endCxn id="8" idx="2"/>
          </p:cNvCxnSpPr>
          <p:nvPr/>
        </p:nvCxnSpPr>
        <p:spPr>
          <a:xfrm rot="5400000" flipH="1" flipV="1">
            <a:off x="4762227" y="901742"/>
            <a:ext cx="277755" cy="4292161"/>
          </a:xfrm>
          <a:prstGeom prst="bentConnector3">
            <a:avLst>
              <a:gd name="adj1" fmla="val -82303"/>
            </a:avLst>
          </a:prstGeom>
          <a:ln w="19050">
            <a:headEnd type="triangle"/>
            <a:tailEnd type="triangle"/>
          </a:ln>
        </p:spPr>
        <p:style>
          <a:lnRef idx="1">
            <a:schemeClr val="accent6"/>
          </a:lnRef>
          <a:fillRef idx="0">
            <a:schemeClr val="accent6"/>
          </a:fillRef>
          <a:effectRef idx="0">
            <a:schemeClr val="accent6"/>
          </a:effectRef>
          <a:fontRef idx="minor">
            <a:schemeClr val="tx1"/>
          </a:fontRef>
        </p:style>
      </p:cxnSp>
      <p:sp>
        <p:nvSpPr>
          <p:cNvPr id="20" name="TextBox 19">
            <a:extLst>
              <a:ext uri="{FF2B5EF4-FFF2-40B4-BE49-F238E27FC236}">
                <a16:creationId xmlns:a16="http://schemas.microsoft.com/office/drawing/2014/main" id="{2FFE4153-77F4-5E44-5543-5AF96530DF8B}"/>
              </a:ext>
            </a:extLst>
          </p:cNvPr>
          <p:cNvSpPr txBox="1"/>
          <p:nvPr/>
        </p:nvSpPr>
        <p:spPr>
          <a:xfrm>
            <a:off x="3498009" y="3526570"/>
            <a:ext cx="3279228" cy="523220"/>
          </a:xfrm>
          <a:prstGeom prst="rect">
            <a:avLst/>
          </a:prstGeom>
          <a:noFill/>
        </p:spPr>
        <p:txBody>
          <a:bodyPr wrap="square" rtlCol="0">
            <a:spAutoFit/>
          </a:bodyPr>
          <a:lstStyle/>
          <a:p>
            <a:r>
              <a:rPr lang="en-SG" sz="1400" dirty="0"/>
              <a:t>Next Race happened </a:t>
            </a:r>
            <a:r>
              <a:rPr lang="en-SG" sz="1400" b="1" dirty="0"/>
              <a:t>after 28 days </a:t>
            </a:r>
            <a:r>
              <a:rPr lang="en-SG" sz="1400" dirty="0"/>
              <a:t>of Hungarian Grand Prix</a:t>
            </a:r>
          </a:p>
        </p:txBody>
      </p:sp>
      <p:pic>
        <p:nvPicPr>
          <p:cNvPr id="8" name="Picture 7">
            <a:extLst>
              <a:ext uri="{FF2B5EF4-FFF2-40B4-BE49-F238E27FC236}">
                <a16:creationId xmlns:a16="http://schemas.microsoft.com/office/drawing/2014/main" id="{D62331E9-C07C-C806-F741-E617F3B07764}"/>
              </a:ext>
            </a:extLst>
          </p:cNvPr>
          <p:cNvPicPr>
            <a:picLocks noChangeAspect="1"/>
          </p:cNvPicPr>
          <p:nvPr/>
        </p:nvPicPr>
        <p:blipFill>
          <a:blip r:embed="rId4"/>
          <a:stretch>
            <a:fillRect/>
          </a:stretch>
        </p:blipFill>
        <p:spPr>
          <a:xfrm>
            <a:off x="5407572" y="1870575"/>
            <a:ext cx="3279228" cy="10383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313431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TM04033929[[fn=Slate]]</Template>
  <TotalTime>1649</TotalTime>
  <Words>1525</Words>
  <Application>Microsoft Office PowerPoint</Application>
  <PresentationFormat>On-screen Show (16:9)</PresentationFormat>
  <Paragraphs>209</Paragraphs>
  <Slides>33</Slides>
  <Notes>32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Roboto</vt:lpstr>
      <vt:lpstr>Wingdings 2</vt:lpstr>
      <vt:lpstr>Helvetica Neue</vt:lpstr>
      <vt:lpstr>Calisto MT</vt:lpstr>
      <vt:lpstr>Fira Sans Extra Condensed</vt:lpstr>
      <vt:lpstr>Fira Sans Black</vt:lpstr>
      <vt:lpstr>Calibri</vt:lpstr>
      <vt:lpstr>Arial</vt:lpstr>
      <vt:lpstr>Slate</vt:lpstr>
      <vt:lpstr>Food Image Classification</vt:lpstr>
      <vt:lpstr>Table of Contents</vt:lpstr>
      <vt:lpstr>Problem Understanding</vt:lpstr>
      <vt:lpstr>Food Classes</vt:lpstr>
      <vt:lpstr>Baseline Model</vt:lpstr>
      <vt:lpstr>Correction of date (races_df)</vt:lpstr>
      <vt:lpstr>Filling in Missing Values for date (races_df)</vt:lpstr>
      <vt:lpstr>Pattern for Date Missing Values (races_df)</vt:lpstr>
      <vt:lpstr>Outlier of Pattern (races_df)</vt:lpstr>
      <vt:lpstr>Correction of positionText (results_df)</vt:lpstr>
      <vt:lpstr>Wrangling on Multiple Tables</vt:lpstr>
      <vt:lpstr>Extraction and Creation of features</vt:lpstr>
      <vt:lpstr>Subsetting</vt:lpstr>
      <vt:lpstr>PowerPoint Presentation</vt:lpstr>
      <vt:lpstr>Creation of Target feature &amp; Additional Features</vt:lpstr>
      <vt:lpstr>Data Type Correction</vt:lpstr>
      <vt:lpstr>Data Exploration</vt:lpstr>
      <vt:lpstr>PowerPoint Presentation</vt:lpstr>
      <vt:lpstr>PowerPoint Presentation</vt:lpstr>
      <vt:lpstr>PowerPoint Presentation</vt:lpstr>
      <vt:lpstr>Correlation Heatmap</vt:lpstr>
      <vt:lpstr>Data Transformation</vt:lpstr>
      <vt:lpstr>Missing Value Imputation</vt:lpstr>
      <vt:lpstr>Categorical Variable Transformation</vt:lpstr>
      <vt:lpstr>Transforming altitude</vt:lpstr>
      <vt:lpstr>Dealing with Outliers</vt:lpstr>
      <vt:lpstr>Binning</vt:lpstr>
      <vt:lpstr>Feature Engineering</vt:lpstr>
      <vt:lpstr>Scaling</vt:lpstr>
      <vt:lpstr>Polynomial Expansion</vt:lpstr>
      <vt:lpstr>Model Performance</vt:lpstr>
      <vt:lpstr>Feature Importance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Supermarket Sales Forecast</dc:title>
  <cp:lastModifiedBy>Akul Arun /DS</cp:lastModifiedBy>
  <cp:revision>1</cp:revision>
  <dcterms:modified xsi:type="dcterms:W3CDTF">2023-12-09T06:40:04Z</dcterms:modified>
</cp:coreProperties>
</file>